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33"/>
  </p:notesMasterIdLst>
  <p:sldIdLst>
    <p:sldId id="257" r:id="rId3"/>
    <p:sldId id="373" r:id="rId4"/>
    <p:sldId id="288" r:id="rId5"/>
    <p:sldId id="289" r:id="rId6"/>
    <p:sldId id="589" r:id="rId7"/>
    <p:sldId id="286" r:id="rId8"/>
    <p:sldId id="594" r:id="rId9"/>
    <p:sldId id="595" r:id="rId10"/>
    <p:sldId id="596" r:id="rId11"/>
    <p:sldId id="597" r:id="rId12"/>
    <p:sldId id="598" r:id="rId13"/>
    <p:sldId id="266" r:id="rId14"/>
    <p:sldId id="617" r:id="rId15"/>
    <p:sldId id="612" r:id="rId16"/>
    <p:sldId id="618" r:id="rId17"/>
    <p:sldId id="591" r:id="rId18"/>
    <p:sldId id="613" r:id="rId19"/>
    <p:sldId id="273" r:id="rId20"/>
    <p:sldId id="605" r:id="rId21"/>
    <p:sldId id="606" r:id="rId22"/>
    <p:sldId id="608" r:id="rId23"/>
    <p:sldId id="609" r:id="rId24"/>
    <p:sldId id="355" r:id="rId25"/>
    <p:sldId id="602" r:id="rId26"/>
    <p:sldId id="603" r:id="rId27"/>
    <p:sldId id="604" r:id="rId28"/>
    <p:sldId id="614" r:id="rId29"/>
    <p:sldId id="615" r:id="rId30"/>
    <p:sldId id="610" r:id="rId31"/>
    <p:sldId id="616" r:id="rId32"/>
  </p:sldIdLst>
  <p:sldSz cx="12192000" cy="6858000"/>
  <p:notesSz cx="6858000" cy="9144000"/>
  <p:embeddedFontLst>
    <p:embeddedFont>
      <p:font typeface="Calibri" panose="020F0502020204030204" pitchFamily="34" charset="0"/>
      <p:regular r:id="rId34"/>
      <p:bold r:id="rId35"/>
      <p:italic r:id="rId36"/>
      <p:boldItalic r:id="rId37"/>
    </p:embeddedFont>
    <p:embeddedFont>
      <p:font typeface="Open Sans" panose="020B060402020202020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2" roundtripDataSignature="AMtx7mi/F//ldyGPKMcIV3iO9t+0k0Nwd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41F125D-A5F6-4282-B6E1-784C5E92B430}">
  <a:tblStyle styleId="{641F125D-A5F6-4282-B6E1-784C5E92B430}"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462" autoAdjust="0"/>
  </p:normalViewPr>
  <p:slideViewPr>
    <p:cSldViewPr snapToGrid="0">
      <p:cViewPr varScale="1">
        <p:scale>
          <a:sx n="50" d="100"/>
          <a:sy n="50" d="100"/>
        </p:scale>
        <p:origin x="1260"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6.fntdata"/><Relationship Id="rId21" Type="http://schemas.openxmlformats.org/officeDocument/2006/relationships/slide" Target="slides/slide19.xml"/><Relationship Id="rId34" Type="http://schemas.openxmlformats.org/officeDocument/2006/relationships/font" Target="fonts/font1.fntdata"/><Relationship Id="rId42" Type="http://customschemas.google.com/relationships/presentationmetadata" Target="meta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font" Target="fonts/font8.fntdata"/></Relationships>
</file>

<file path=ppt/charts/_rels/chart1.xml.rels><?xml version="1.0" encoding="UTF-8" standalone="yes"?>
<Relationships xmlns="http://schemas.openxmlformats.org/package/2006/relationships"><Relationship Id="rId3" Type="http://schemas.openxmlformats.org/officeDocument/2006/relationships/oleObject" Target="file:///C:\Users\Wang%20Piao\Downloads\Telegram%20Desktop\Bm%2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Wang%20Piao\Downloads\Telegram%20Desktop\Bm%20.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Wang%20Piao\Downloads\Telegram%20Desktop\Bm%20.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Wang%20Piao\Downloads\Telegram%20Desktop\Bm%20.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Wang%20Piao\Downloads\Telegram%20Desktop\Bm%20.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SG"/>
              <a:t>Number</a:t>
            </a:r>
            <a:r>
              <a:rPr lang="en-SG" baseline="0"/>
              <a:t> of Bugs</a:t>
            </a:r>
            <a:endParaRPr lang="en-SG"/>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dLbls>
          <c:dLblPos val="inEnd"/>
          <c:showLegendKey val="0"/>
          <c:showVal val="1"/>
          <c:showCatName val="0"/>
          <c:showSerName val="0"/>
          <c:showPercent val="0"/>
          <c:showBubbleSize val="0"/>
        </c:dLbls>
        <c:gapWidth val="150"/>
        <c:overlap val="100"/>
        <c:axId val="727869392"/>
        <c:axId val="727870672"/>
      </c:barChart>
      <c:catAx>
        <c:axId val="72786939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SG"/>
                  <a:t>Iteration</a:t>
                </a:r>
                <a:r>
                  <a:rPr lang="en-SG" baseline="0"/>
                  <a:t> Number</a:t>
                </a:r>
                <a:endParaRPr lang="en-SG"/>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27870672"/>
        <c:crosses val="autoZero"/>
        <c:auto val="1"/>
        <c:lblAlgn val="ctr"/>
        <c:lblOffset val="100"/>
        <c:noMultiLvlLbl val="0"/>
      </c:catAx>
      <c:valAx>
        <c:axId val="7278706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SG"/>
                  <a:t>Number</a:t>
                </a:r>
                <a:r>
                  <a:rPr lang="en-SG" baseline="0"/>
                  <a:t> of Bugs</a:t>
                </a:r>
                <a:endParaRPr lang="en-SG"/>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278693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chemeClr val="tx1">
                    <a:lumMod val="65000"/>
                    <a:lumOff val="35000"/>
                  </a:schemeClr>
                </a:solidFill>
                <a:latin typeface="+mn-lt"/>
                <a:ea typeface="+mn-ea"/>
                <a:cs typeface="+mn-cs"/>
              </a:defRPr>
            </a:pPr>
            <a:r>
              <a:rPr lang="en-SG" sz="1800" b="1"/>
              <a:t>Number</a:t>
            </a:r>
            <a:r>
              <a:rPr lang="en-SG" sz="1800" b="1" baseline="0"/>
              <a:t> of Bugs in each iteration</a:t>
            </a:r>
            <a:endParaRPr lang="en-SG" sz="1800" b="1"/>
          </a:p>
        </c:rich>
      </c:tx>
      <c:overlay val="0"/>
      <c:spPr>
        <a:noFill/>
        <a:ln>
          <a:noFill/>
        </a:ln>
        <a:effectLst/>
      </c:spPr>
      <c:txPr>
        <a:bodyPr rot="0" spcFirstLastPara="1" vertOverflow="ellipsis" vert="horz" wrap="square" anchor="ctr" anchorCtr="1"/>
        <a:lstStyle/>
        <a:p>
          <a:pPr>
            <a:defRPr sz="18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'Bug Log'!$C$91</c:f>
              <c:strCache>
                <c:ptCount val="1"/>
                <c:pt idx="0">
                  <c:v>Number of Bugs</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'Bug Log'!$C$92:$C$96</c:f>
              <c:numCache>
                <c:formatCode>General</c:formatCode>
                <c:ptCount val="5"/>
                <c:pt idx="0">
                  <c:v>12</c:v>
                </c:pt>
                <c:pt idx="1">
                  <c:v>24</c:v>
                </c:pt>
                <c:pt idx="2">
                  <c:v>26</c:v>
                </c:pt>
                <c:pt idx="3">
                  <c:v>23</c:v>
                </c:pt>
                <c:pt idx="4">
                  <c:v>2</c:v>
                </c:pt>
              </c:numCache>
            </c:numRef>
          </c:val>
          <c:extLst>
            <c:ext xmlns:c16="http://schemas.microsoft.com/office/drawing/2014/chart" uri="{C3380CC4-5D6E-409C-BE32-E72D297353CC}">
              <c16:uniqueId val="{00000000-5A0E-4D06-8EBA-88D369A146AC}"/>
            </c:ext>
          </c:extLst>
        </c:ser>
        <c:dLbls>
          <c:dLblPos val="inEnd"/>
          <c:showLegendKey val="0"/>
          <c:showVal val="1"/>
          <c:showCatName val="0"/>
          <c:showSerName val="0"/>
          <c:showPercent val="0"/>
          <c:showBubbleSize val="0"/>
        </c:dLbls>
        <c:gapWidth val="150"/>
        <c:overlap val="100"/>
        <c:axId val="727869392"/>
        <c:axId val="727870672"/>
      </c:barChart>
      <c:catAx>
        <c:axId val="727869392"/>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SG" sz="1800"/>
                  <a:t>Iteration</a:t>
                </a:r>
                <a:r>
                  <a:rPr lang="en-SG" sz="1800" baseline="0"/>
                  <a:t> Number</a:t>
                </a:r>
                <a:endParaRPr lang="en-SG" sz="1800"/>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727870672"/>
        <c:crosses val="autoZero"/>
        <c:auto val="1"/>
        <c:lblAlgn val="ctr"/>
        <c:lblOffset val="100"/>
        <c:noMultiLvlLbl val="0"/>
      </c:catAx>
      <c:valAx>
        <c:axId val="7278706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SG" sz="1800"/>
                  <a:t>Number</a:t>
                </a:r>
                <a:r>
                  <a:rPr lang="en-SG" sz="1800" baseline="0"/>
                  <a:t> of Bugs</a:t>
                </a:r>
                <a:endParaRPr lang="en-SG" sz="1800"/>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7278693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SG"/>
              <a:t>Number</a:t>
            </a:r>
            <a:r>
              <a:rPr lang="en-SG" baseline="0"/>
              <a:t> of Bugs</a:t>
            </a:r>
            <a:endParaRPr lang="en-SG"/>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dLbls>
          <c:dLblPos val="inEnd"/>
          <c:showLegendKey val="0"/>
          <c:showVal val="1"/>
          <c:showCatName val="0"/>
          <c:showSerName val="0"/>
          <c:showPercent val="0"/>
          <c:showBubbleSize val="0"/>
        </c:dLbls>
        <c:gapWidth val="150"/>
        <c:overlap val="100"/>
        <c:axId val="727869392"/>
        <c:axId val="727870672"/>
      </c:barChart>
      <c:catAx>
        <c:axId val="72786939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SG"/>
                  <a:t>Iteration</a:t>
                </a:r>
                <a:r>
                  <a:rPr lang="en-SG" baseline="0"/>
                  <a:t> Number</a:t>
                </a:r>
                <a:endParaRPr lang="en-SG"/>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27870672"/>
        <c:crosses val="autoZero"/>
        <c:auto val="1"/>
        <c:lblAlgn val="ctr"/>
        <c:lblOffset val="100"/>
        <c:noMultiLvlLbl val="0"/>
      </c:catAx>
      <c:valAx>
        <c:axId val="7278706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SG"/>
                  <a:t>Number</a:t>
                </a:r>
                <a:r>
                  <a:rPr lang="en-SG" baseline="0"/>
                  <a:t> of Bugs</a:t>
                </a:r>
                <a:endParaRPr lang="en-SG"/>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278693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chemeClr val="tx1">
                    <a:lumMod val="65000"/>
                    <a:lumOff val="35000"/>
                  </a:schemeClr>
                </a:solidFill>
                <a:latin typeface="+mn-lt"/>
                <a:ea typeface="+mn-ea"/>
                <a:cs typeface="+mn-cs"/>
              </a:defRPr>
            </a:pPr>
            <a:r>
              <a:rPr lang="en-SG" sz="1800" b="1"/>
              <a:t>Number</a:t>
            </a:r>
            <a:r>
              <a:rPr lang="en-SG" sz="1800" b="1" baseline="0"/>
              <a:t> of Bugs in each iteration</a:t>
            </a:r>
            <a:endParaRPr lang="en-SG" sz="1800" b="1"/>
          </a:p>
        </c:rich>
      </c:tx>
      <c:overlay val="0"/>
      <c:spPr>
        <a:noFill/>
        <a:ln>
          <a:noFill/>
        </a:ln>
        <a:effectLst/>
      </c:spPr>
      <c:txPr>
        <a:bodyPr rot="0" spcFirstLastPara="1" vertOverflow="ellipsis" vert="horz" wrap="square" anchor="ctr" anchorCtr="1"/>
        <a:lstStyle/>
        <a:p>
          <a:pPr>
            <a:defRPr sz="18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dLbls>
          <c:dLblPos val="inEnd"/>
          <c:showLegendKey val="0"/>
          <c:showVal val="1"/>
          <c:showCatName val="0"/>
          <c:showSerName val="0"/>
          <c:showPercent val="0"/>
          <c:showBubbleSize val="0"/>
        </c:dLbls>
        <c:gapWidth val="150"/>
        <c:overlap val="100"/>
        <c:axId val="727869392"/>
        <c:axId val="727870672"/>
      </c:barChart>
      <c:catAx>
        <c:axId val="727869392"/>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SG" sz="1800"/>
                  <a:t>Iteration</a:t>
                </a:r>
                <a:r>
                  <a:rPr lang="en-SG" sz="1800" baseline="0"/>
                  <a:t> Number</a:t>
                </a:r>
                <a:endParaRPr lang="en-SG" sz="1800"/>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727870672"/>
        <c:crosses val="autoZero"/>
        <c:auto val="1"/>
        <c:lblAlgn val="ctr"/>
        <c:lblOffset val="100"/>
        <c:noMultiLvlLbl val="0"/>
      </c:catAx>
      <c:valAx>
        <c:axId val="7278706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SG" sz="1800"/>
                  <a:t>Number</a:t>
                </a:r>
                <a:r>
                  <a:rPr lang="en-SG" sz="1800" baseline="0"/>
                  <a:t> of Bugs</a:t>
                </a:r>
                <a:endParaRPr lang="en-SG" sz="1800"/>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7278693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chemeClr val="tx1">
                    <a:lumMod val="65000"/>
                    <a:lumOff val="35000"/>
                  </a:schemeClr>
                </a:solidFill>
                <a:latin typeface="+mn-lt"/>
                <a:ea typeface="+mn-ea"/>
                <a:cs typeface="+mn-cs"/>
              </a:defRPr>
            </a:pPr>
            <a:r>
              <a:rPr lang="en-SG" sz="1800" b="1"/>
              <a:t>Final</a:t>
            </a:r>
            <a:r>
              <a:rPr lang="en-SG" sz="1800" b="1" baseline="0"/>
              <a:t> Bug Metric (Total Points) in each iteration</a:t>
            </a:r>
            <a:endParaRPr lang="en-SG" sz="1800" b="1"/>
          </a:p>
        </c:rich>
      </c:tx>
      <c:overlay val="0"/>
      <c:spPr>
        <a:noFill/>
        <a:ln>
          <a:noFill/>
        </a:ln>
        <a:effectLst/>
      </c:spPr>
      <c:txPr>
        <a:bodyPr rot="0" spcFirstLastPara="1" vertOverflow="ellipsis" vert="horz" wrap="square" anchor="ctr" anchorCtr="1"/>
        <a:lstStyle/>
        <a:p>
          <a:pPr>
            <a:defRPr sz="18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'Bug Log'!$D$91</c:f>
              <c:strCache>
                <c:ptCount val="1"/>
                <c:pt idx="0">
                  <c:v>Total Points</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'Bug Log'!$D$92:$D$96</c:f>
              <c:numCache>
                <c:formatCode>General</c:formatCode>
                <c:ptCount val="5"/>
                <c:pt idx="0">
                  <c:v>61</c:v>
                </c:pt>
                <c:pt idx="1">
                  <c:v>159</c:v>
                </c:pt>
                <c:pt idx="2">
                  <c:v>169</c:v>
                </c:pt>
                <c:pt idx="3">
                  <c:v>67</c:v>
                </c:pt>
                <c:pt idx="4">
                  <c:v>15</c:v>
                </c:pt>
              </c:numCache>
            </c:numRef>
          </c:val>
          <c:extLst>
            <c:ext xmlns:c16="http://schemas.microsoft.com/office/drawing/2014/chart" uri="{C3380CC4-5D6E-409C-BE32-E72D297353CC}">
              <c16:uniqueId val="{00000000-5891-42EA-9519-EE290C892074}"/>
            </c:ext>
          </c:extLst>
        </c:ser>
        <c:dLbls>
          <c:dLblPos val="ctr"/>
          <c:showLegendKey val="0"/>
          <c:showVal val="1"/>
          <c:showCatName val="0"/>
          <c:showSerName val="0"/>
          <c:showPercent val="0"/>
          <c:showBubbleSize val="0"/>
        </c:dLbls>
        <c:gapWidth val="150"/>
        <c:overlap val="100"/>
        <c:axId val="520472560"/>
        <c:axId val="523915632"/>
      </c:barChart>
      <c:catAx>
        <c:axId val="520472560"/>
        <c:scaling>
          <c:orientation val="minMax"/>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SG" sz="1800"/>
                  <a:t>Iteration</a:t>
                </a:r>
                <a:r>
                  <a:rPr lang="en-SG" sz="1800" baseline="0"/>
                  <a:t> Number</a:t>
                </a:r>
                <a:endParaRPr lang="en-SG" sz="1800"/>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523915632"/>
        <c:crosses val="autoZero"/>
        <c:auto val="1"/>
        <c:lblAlgn val="ctr"/>
        <c:lblOffset val="100"/>
        <c:noMultiLvlLbl val="0"/>
      </c:catAx>
      <c:valAx>
        <c:axId val="5239156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SG" sz="1800"/>
                  <a:t>Total</a:t>
                </a:r>
                <a:r>
                  <a:rPr lang="en-SG" sz="1800" baseline="0"/>
                  <a:t> Points</a:t>
                </a:r>
                <a:endParaRPr lang="en-SG" sz="1800"/>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5204725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ata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84972EF1-EE72-42DE-9299-E2E60CD29C1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ADEAC084-E64F-4440-B860-D91DAF2E7F2F}">
      <dgm:prSet/>
      <dgm:spPr/>
      <dgm:t>
        <a:bodyPr/>
        <a:lstStyle/>
        <a:p>
          <a:r>
            <a:rPr lang="en-SG" b="1" i="0"/>
            <a:t>Handling a software project a big step from what we have learnt last year  - integration, and regression testing over multiple iterations required.</a:t>
          </a:r>
          <a:endParaRPr lang="en-US"/>
        </a:p>
      </dgm:t>
    </dgm:pt>
    <dgm:pt modelId="{F007EB1A-D34A-434D-837D-9C2E910F3D37}" type="parTrans" cxnId="{7F3AF582-2312-4E1F-ACDD-1FD8B781BD44}">
      <dgm:prSet/>
      <dgm:spPr/>
      <dgm:t>
        <a:bodyPr/>
        <a:lstStyle/>
        <a:p>
          <a:endParaRPr lang="en-US"/>
        </a:p>
      </dgm:t>
    </dgm:pt>
    <dgm:pt modelId="{E32B5B60-C672-4184-8D64-9EE8214B139C}" type="sibTrans" cxnId="{7F3AF582-2312-4E1F-ACDD-1FD8B781BD44}">
      <dgm:prSet/>
      <dgm:spPr/>
      <dgm:t>
        <a:bodyPr/>
        <a:lstStyle/>
        <a:p>
          <a:endParaRPr lang="en-US"/>
        </a:p>
      </dgm:t>
    </dgm:pt>
    <dgm:pt modelId="{0E269FF6-E309-403B-B0EA-451A310CA634}">
      <dgm:prSet/>
      <dgm:spPr/>
      <dgm:t>
        <a:bodyPr/>
        <a:lstStyle/>
        <a:p>
          <a:r>
            <a:rPr lang="en-SG" b="1" i="0"/>
            <a:t>Challenges team to work with each other (prior programming done individually).</a:t>
          </a:r>
          <a:endParaRPr lang="en-US"/>
        </a:p>
      </dgm:t>
    </dgm:pt>
    <dgm:pt modelId="{AE9CECD9-EFCC-4C38-8CCF-9251B9D473FC}" type="parTrans" cxnId="{ACB51815-64E4-4D50-B3D1-522A7D3412F3}">
      <dgm:prSet/>
      <dgm:spPr/>
      <dgm:t>
        <a:bodyPr/>
        <a:lstStyle/>
        <a:p>
          <a:endParaRPr lang="en-US"/>
        </a:p>
      </dgm:t>
    </dgm:pt>
    <dgm:pt modelId="{4124F76A-3C62-4882-B045-7D62EAE37F84}" type="sibTrans" cxnId="{ACB51815-64E4-4D50-B3D1-522A7D3412F3}">
      <dgm:prSet/>
      <dgm:spPr/>
      <dgm:t>
        <a:bodyPr/>
        <a:lstStyle/>
        <a:p>
          <a:endParaRPr lang="en-US"/>
        </a:p>
      </dgm:t>
    </dgm:pt>
    <dgm:pt modelId="{1B92FB6E-411F-4507-8AFD-772D0F441566}">
      <dgm:prSet/>
      <dgm:spPr/>
      <dgm:t>
        <a:bodyPr/>
        <a:lstStyle/>
        <a:p>
          <a:r>
            <a:rPr lang="en-SG" b="1" i="0"/>
            <a:t>Importance of proper software management skills (not just in future modules, but also when working in teams in the workplace).</a:t>
          </a:r>
          <a:endParaRPr lang="en-US"/>
        </a:p>
      </dgm:t>
    </dgm:pt>
    <dgm:pt modelId="{96BDBC26-51BC-45D9-AA9E-65C0974BE006}" type="parTrans" cxnId="{A3FCE466-18DD-40AC-BDE3-814F72FAF183}">
      <dgm:prSet/>
      <dgm:spPr/>
      <dgm:t>
        <a:bodyPr/>
        <a:lstStyle/>
        <a:p>
          <a:endParaRPr lang="en-US"/>
        </a:p>
      </dgm:t>
    </dgm:pt>
    <dgm:pt modelId="{6934FC49-CDA9-4C19-BBF7-13A4B7986E77}" type="sibTrans" cxnId="{A3FCE466-18DD-40AC-BDE3-814F72FAF183}">
      <dgm:prSet/>
      <dgm:spPr/>
      <dgm:t>
        <a:bodyPr/>
        <a:lstStyle/>
        <a:p>
          <a:endParaRPr lang="en-US"/>
        </a:p>
      </dgm:t>
    </dgm:pt>
    <dgm:pt modelId="{521FB0A3-789D-4B58-BD51-B8605D9D0053}">
      <dgm:prSet/>
      <dgm:spPr/>
      <dgm:t>
        <a:bodyPr/>
        <a:lstStyle/>
        <a:p>
          <a:r>
            <a:rPr lang="en-SG" b="1" i="0"/>
            <a:t>Practice makes perfect!</a:t>
          </a:r>
          <a:endParaRPr lang="en-US"/>
        </a:p>
      </dgm:t>
    </dgm:pt>
    <dgm:pt modelId="{D21C19F6-6300-42C1-AB62-BCA3C3A9843D}" type="parTrans" cxnId="{C578CB91-AE11-45DE-AF50-018F949054A3}">
      <dgm:prSet/>
      <dgm:spPr/>
      <dgm:t>
        <a:bodyPr/>
        <a:lstStyle/>
        <a:p>
          <a:endParaRPr lang="en-US"/>
        </a:p>
      </dgm:t>
    </dgm:pt>
    <dgm:pt modelId="{AB530ADD-CDB6-4AAF-8C3E-F8F183B6DA9C}" type="sibTrans" cxnId="{C578CB91-AE11-45DE-AF50-018F949054A3}">
      <dgm:prSet/>
      <dgm:spPr/>
      <dgm:t>
        <a:bodyPr/>
        <a:lstStyle/>
        <a:p>
          <a:endParaRPr lang="en-US"/>
        </a:p>
      </dgm:t>
    </dgm:pt>
    <dgm:pt modelId="{EA04771E-CF4E-4B42-9B8B-345C87786A11}" type="pres">
      <dgm:prSet presAssocID="{84972EF1-EE72-42DE-9299-E2E60CD29C10}" presName="root" presStyleCnt="0">
        <dgm:presLayoutVars>
          <dgm:dir/>
          <dgm:resizeHandles val="exact"/>
        </dgm:presLayoutVars>
      </dgm:prSet>
      <dgm:spPr/>
    </dgm:pt>
    <dgm:pt modelId="{30B322B8-9DBA-4382-A619-891DA8D8E5E3}" type="pres">
      <dgm:prSet presAssocID="{ADEAC084-E64F-4440-B860-D91DAF2E7F2F}" presName="compNode" presStyleCnt="0"/>
      <dgm:spPr/>
    </dgm:pt>
    <dgm:pt modelId="{CD10F90B-8834-4EA0-8406-A5E3F991B567}" type="pres">
      <dgm:prSet presAssocID="{ADEAC084-E64F-4440-B860-D91DAF2E7F2F}" presName="bgRect" presStyleLbl="bgShp" presStyleIdx="0" presStyleCnt="4"/>
      <dgm:spPr/>
    </dgm:pt>
    <dgm:pt modelId="{87E03DE6-9841-4309-94A1-3B95CBB1CE07}" type="pres">
      <dgm:prSet presAssocID="{ADEAC084-E64F-4440-B860-D91DAF2E7F2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EFECA77B-AEC1-40C5-8250-5DB105BF60F6}" type="pres">
      <dgm:prSet presAssocID="{ADEAC084-E64F-4440-B860-D91DAF2E7F2F}" presName="spaceRect" presStyleCnt="0"/>
      <dgm:spPr/>
    </dgm:pt>
    <dgm:pt modelId="{CC221920-1986-4C41-BA23-EACE8FC301D3}" type="pres">
      <dgm:prSet presAssocID="{ADEAC084-E64F-4440-B860-D91DAF2E7F2F}" presName="parTx" presStyleLbl="revTx" presStyleIdx="0" presStyleCnt="4">
        <dgm:presLayoutVars>
          <dgm:chMax val="0"/>
          <dgm:chPref val="0"/>
        </dgm:presLayoutVars>
      </dgm:prSet>
      <dgm:spPr/>
    </dgm:pt>
    <dgm:pt modelId="{55DCA8F8-B5B4-4E8A-BF49-96DBEE5392E7}" type="pres">
      <dgm:prSet presAssocID="{E32B5B60-C672-4184-8D64-9EE8214B139C}" presName="sibTrans" presStyleCnt="0"/>
      <dgm:spPr/>
    </dgm:pt>
    <dgm:pt modelId="{6343271A-84C4-4B47-A1C7-B4FF63F70CB7}" type="pres">
      <dgm:prSet presAssocID="{0E269FF6-E309-403B-B0EA-451A310CA634}" presName="compNode" presStyleCnt="0"/>
      <dgm:spPr/>
    </dgm:pt>
    <dgm:pt modelId="{BA5583F6-44BF-4393-912D-3BB7492F3E1C}" type="pres">
      <dgm:prSet presAssocID="{0E269FF6-E309-403B-B0EA-451A310CA634}" presName="bgRect" presStyleLbl="bgShp" presStyleIdx="1" presStyleCnt="4"/>
      <dgm:spPr/>
    </dgm:pt>
    <dgm:pt modelId="{CAA3258F-90B5-47BB-8882-13E1FC4FDF44}" type="pres">
      <dgm:prSet presAssocID="{0E269FF6-E309-403B-B0EA-451A310CA63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7DC1F542-DBEE-4488-BF0C-4A4F081A108D}" type="pres">
      <dgm:prSet presAssocID="{0E269FF6-E309-403B-B0EA-451A310CA634}" presName="spaceRect" presStyleCnt="0"/>
      <dgm:spPr/>
    </dgm:pt>
    <dgm:pt modelId="{D3A2FD67-764E-4407-9827-F4E616552401}" type="pres">
      <dgm:prSet presAssocID="{0E269FF6-E309-403B-B0EA-451A310CA634}" presName="parTx" presStyleLbl="revTx" presStyleIdx="1" presStyleCnt="4">
        <dgm:presLayoutVars>
          <dgm:chMax val="0"/>
          <dgm:chPref val="0"/>
        </dgm:presLayoutVars>
      </dgm:prSet>
      <dgm:spPr/>
    </dgm:pt>
    <dgm:pt modelId="{BA27BA78-4E07-48CC-AA21-8E686D125E00}" type="pres">
      <dgm:prSet presAssocID="{4124F76A-3C62-4882-B045-7D62EAE37F84}" presName="sibTrans" presStyleCnt="0"/>
      <dgm:spPr/>
    </dgm:pt>
    <dgm:pt modelId="{F7309C3C-2300-49E9-A767-0136F4369C2D}" type="pres">
      <dgm:prSet presAssocID="{1B92FB6E-411F-4507-8AFD-772D0F441566}" presName="compNode" presStyleCnt="0"/>
      <dgm:spPr/>
    </dgm:pt>
    <dgm:pt modelId="{4BFAAADF-C64C-41BE-AD6B-C85A281A9A99}" type="pres">
      <dgm:prSet presAssocID="{1B92FB6E-411F-4507-8AFD-772D0F441566}" presName="bgRect" presStyleLbl="bgShp" presStyleIdx="2" presStyleCnt="4"/>
      <dgm:spPr/>
    </dgm:pt>
    <dgm:pt modelId="{6FB10EF2-71E9-4016-A84E-CDEBC94E5E6E}" type="pres">
      <dgm:prSet presAssocID="{1B92FB6E-411F-4507-8AFD-772D0F44156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a:ext>
      </dgm:extLst>
    </dgm:pt>
    <dgm:pt modelId="{C1CC47C0-7E44-40A6-8E63-FD81CC177166}" type="pres">
      <dgm:prSet presAssocID="{1B92FB6E-411F-4507-8AFD-772D0F441566}" presName="spaceRect" presStyleCnt="0"/>
      <dgm:spPr/>
    </dgm:pt>
    <dgm:pt modelId="{486AFEBA-257F-4B60-A5DC-7F25AFEE9377}" type="pres">
      <dgm:prSet presAssocID="{1B92FB6E-411F-4507-8AFD-772D0F441566}" presName="parTx" presStyleLbl="revTx" presStyleIdx="2" presStyleCnt="4">
        <dgm:presLayoutVars>
          <dgm:chMax val="0"/>
          <dgm:chPref val="0"/>
        </dgm:presLayoutVars>
      </dgm:prSet>
      <dgm:spPr/>
    </dgm:pt>
    <dgm:pt modelId="{82D142B1-12DC-4FAF-9DB1-722A76606E67}" type="pres">
      <dgm:prSet presAssocID="{6934FC49-CDA9-4C19-BBF7-13A4B7986E77}" presName="sibTrans" presStyleCnt="0"/>
      <dgm:spPr/>
    </dgm:pt>
    <dgm:pt modelId="{31F3A745-7D43-4E35-864A-95F6287781EA}" type="pres">
      <dgm:prSet presAssocID="{521FB0A3-789D-4B58-BD51-B8605D9D0053}" presName="compNode" presStyleCnt="0"/>
      <dgm:spPr/>
    </dgm:pt>
    <dgm:pt modelId="{E25654CB-70C1-4046-B6BB-455981232537}" type="pres">
      <dgm:prSet presAssocID="{521FB0A3-789D-4B58-BD51-B8605D9D0053}" presName="bgRect" presStyleLbl="bgShp" presStyleIdx="3" presStyleCnt="4"/>
      <dgm:spPr/>
    </dgm:pt>
    <dgm:pt modelId="{4E439DFC-253C-45AD-911E-23543E4A0DA9}" type="pres">
      <dgm:prSet presAssocID="{521FB0A3-789D-4B58-BD51-B8605D9D005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rtialArts"/>
        </a:ext>
      </dgm:extLst>
    </dgm:pt>
    <dgm:pt modelId="{8C8134FA-DB61-4A08-ACE4-DABE4E9A0A10}" type="pres">
      <dgm:prSet presAssocID="{521FB0A3-789D-4B58-BD51-B8605D9D0053}" presName="spaceRect" presStyleCnt="0"/>
      <dgm:spPr/>
    </dgm:pt>
    <dgm:pt modelId="{4C16CE31-7CF9-4B63-8236-369B7EBECE78}" type="pres">
      <dgm:prSet presAssocID="{521FB0A3-789D-4B58-BD51-B8605D9D0053}" presName="parTx" presStyleLbl="revTx" presStyleIdx="3" presStyleCnt="4">
        <dgm:presLayoutVars>
          <dgm:chMax val="0"/>
          <dgm:chPref val="0"/>
        </dgm:presLayoutVars>
      </dgm:prSet>
      <dgm:spPr/>
    </dgm:pt>
  </dgm:ptLst>
  <dgm:cxnLst>
    <dgm:cxn modelId="{ACB51815-64E4-4D50-B3D1-522A7D3412F3}" srcId="{84972EF1-EE72-42DE-9299-E2E60CD29C10}" destId="{0E269FF6-E309-403B-B0EA-451A310CA634}" srcOrd="1" destOrd="0" parTransId="{AE9CECD9-EFCC-4C38-8CCF-9251B9D473FC}" sibTransId="{4124F76A-3C62-4882-B045-7D62EAE37F84}"/>
    <dgm:cxn modelId="{047BD843-4C35-4890-AC80-3F591C72430F}" type="presOf" srcId="{84972EF1-EE72-42DE-9299-E2E60CD29C10}" destId="{EA04771E-CF4E-4B42-9B8B-345C87786A11}" srcOrd="0" destOrd="0" presId="urn:microsoft.com/office/officeart/2018/2/layout/IconVerticalSolidList"/>
    <dgm:cxn modelId="{A3FCE466-18DD-40AC-BDE3-814F72FAF183}" srcId="{84972EF1-EE72-42DE-9299-E2E60CD29C10}" destId="{1B92FB6E-411F-4507-8AFD-772D0F441566}" srcOrd="2" destOrd="0" parTransId="{96BDBC26-51BC-45D9-AA9E-65C0974BE006}" sibTransId="{6934FC49-CDA9-4C19-BBF7-13A4B7986E77}"/>
    <dgm:cxn modelId="{7F3AF582-2312-4E1F-ACDD-1FD8B781BD44}" srcId="{84972EF1-EE72-42DE-9299-E2E60CD29C10}" destId="{ADEAC084-E64F-4440-B860-D91DAF2E7F2F}" srcOrd="0" destOrd="0" parTransId="{F007EB1A-D34A-434D-837D-9C2E910F3D37}" sibTransId="{E32B5B60-C672-4184-8D64-9EE8214B139C}"/>
    <dgm:cxn modelId="{C578CB91-AE11-45DE-AF50-018F949054A3}" srcId="{84972EF1-EE72-42DE-9299-E2E60CD29C10}" destId="{521FB0A3-789D-4B58-BD51-B8605D9D0053}" srcOrd="3" destOrd="0" parTransId="{D21C19F6-6300-42C1-AB62-BCA3C3A9843D}" sibTransId="{AB530ADD-CDB6-4AAF-8C3E-F8F183B6DA9C}"/>
    <dgm:cxn modelId="{8FD6A7AA-5DE5-4D68-AF80-B8833F798B02}" type="presOf" srcId="{1B92FB6E-411F-4507-8AFD-772D0F441566}" destId="{486AFEBA-257F-4B60-A5DC-7F25AFEE9377}" srcOrd="0" destOrd="0" presId="urn:microsoft.com/office/officeart/2018/2/layout/IconVerticalSolidList"/>
    <dgm:cxn modelId="{AA0A06BB-6697-40BB-8EDD-6CF8D3A865E0}" type="presOf" srcId="{521FB0A3-789D-4B58-BD51-B8605D9D0053}" destId="{4C16CE31-7CF9-4B63-8236-369B7EBECE78}" srcOrd="0" destOrd="0" presId="urn:microsoft.com/office/officeart/2018/2/layout/IconVerticalSolidList"/>
    <dgm:cxn modelId="{A9E536C8-90A3-45C4-BFDF-63E8AE943007}" type="presOf" srcId="{0E269FF6-E309-403B-B0EA-451A310CA634}" destId="{D3A2FD67-764E-4407-9827-F4E616552401}" srcOrd="0" destOrd="0" presId="urn:microsoft.com/office/officeart/2018/2/layout/IconVerticalSolidList"/>
    <dgm:cxn modelId="{CB3316F5-7D70-48CF-9CBA-3F20564F68FD}" type="presOf" srcId="{ADEAC084-E64F-4440-B860-D91DAF2E7F2F}" destId="{CC221920-1986-4C41-BA23-EACE8FC301D3}" srcOrd="0" destOrd="0" presId="urn:microsoft.com/office/officeart/2018/2/layout/IconVerticalSolidList"/>
    <dgm:cxn modelId="{683E6234-D145-4511-BB48-7629EEA54588}" type="presParOf" srcId="{EA04771E-CF4E-4B42-9B8B-345C87786A11}" destId="{30B322B8-9DBA-4382-A619-891DA8D8E5E3}" srcOrd="0" destOrd="0" presId="urn:microsoft.com/office/officeart/2018/2/layout/IconVerticalSolidList"/>
    <dgm:cxn modelId="{B8FEDE03-0E8C-4113-A0BB-EB2D1EB87155}" type="presParOf" srcId="{30B322B8-9DBA-4382-A619-891DA8D8E5E3}" destId="{CD10F90B-8834-4EA0-8406-A5E3F991B567}" srcOrd="0" destOrd="0" presId="urn:microsoft.com/office/officeart/2018/2/layout/IconVerticalSolidList"/>
    <dgm:cxn modelId="{F942E306-7B71-46FF-87EF-5196414B36A0}" type="presParOf" srcId="{30B322B8-9DBA-4382-A619-891DA8D8E5E3}" destId="{87E03DE6-9841-4309-94A1-3B95CBB1CE07}" srcOrd="1" destOrd="0" presId="urn:microsoft.com/office/officeart/2018/2/layout/IconVerticalSolidList"/>
    <dgm:cxn modelId="{0FD8A887-3D14-4A0E-8D43-CD2D5120971A}" type="presParOf" srcId="{30B322B8-9DBA-4382-A619-891DA8D8E5E3}" destId="{EFECA77B-AEC1-40C5-8250-5DB105BF60F6}" srcOrd="2" destOrd="0" presId="urn:microsoft.com/office/officeart/2018/2/layout/IconVerticalSolidList"/>
    <dgm:cxn modelId="{872BC0C6-7A6F-47FE-9937-FF9E70C69BB6}" type="presParOf" srcId="{30B322B8-9DBA-4382-A619-891DA8D8E5E3}" destId="{CC221920-1986-4C41-BA23-EACE8FC301D3}" srcOrd="3" destOrd="0" presId="urn:microsoft.com/office/officeart/2018/2/layout/IconVerticalSolidList"/>
    <dgm:cxn modelId="{DA558406-9677-415D-8F92-CFBC2F113E61}" type="presParOf" srcId="{EA04771E-CF4E-4B42-9B8B-345C87786A11}" destId="{55DCA8F8-B5B4-4E8A-BF49-96DBEE5392E7}" srcOrd="1" destOrd="0" presId="urn:microsoft.com/office/officeart/2018/2/layout/IconVerticalSolidList"/>
    <dgm:cxn modelId="{7B6D3607-321C-497C-9103-6D6B0CC95253}" type="presParOf" srcId="{EA04771E-CF4E-4B42-9B8B-345C87786A11}" destId="{6343271A-84C4-4B47-A1C7-B4FF63F70CB7}" srcOrd="2" destOrd="0" presId="urn:microsoft.com/office/officeart/2018/2/layout/IconVerticalSolidList"/>
    <dgm:cxn modelId="{2F7C8DFC-8DEF-4647-ACCE-0C7B5917377C}" type="presParOf" srcId="{6343271A-84C4-4B47-A1C7-B4FF63F70CB7}" destId="{BA5583F6-44BF-4393-912D-3BB7492F3E1C}" srcOrd="0" destOrd="0" presId="urn:microsoft.com/office/officeart/2018/2/layout/IconVerticalSolidList"/>
    <dgm:cxn modelId="{108A64E4-B681-4BBA-A427-ADA448F4431E}" type="presParOf" srcId="{6343271A-84C4-4B47-A1C7-B4FF63F70CB7}" destId="{CAA3258F-90B5-47BB-8882-13E1FC4FDF44}" srcOrd="1" destOrd="0" presId="urn:microsoft.com/office/officeart/2018/2/layout/IconVerticalSolidList"/>
    <dgm:cxn modelId="{16D796A5-FCF8-4371-AA43-9A972328D859}" type="presParOf" srcId="{6343271A-84C4-4B47-A1C7-B4FF63F70CB7}" destId="{7DC1F542-DBEE-4488-BF0C-4A4F081A108D}" srcOrd="2" destOrd="0" presId="urn:microsoft.com/office/officeart/2018/2/layout/IconVerticalSolidList"/>
    <dgm:cxn modelId="{7C09FFEB-9569-4FEE-A1DD-BD9386DD65F0}" type="presParOf" srcId="{6343271A-84C4-4B47-A1C7-B4FF63F70CB7}" destId="{D3A2FD67-764E-4407-9827-F4E616552401}" srcOrd="3" destOrd="0" presId="urn:microsoft.com/office/officeart/2018/2/layout/IconVerticalSolidList"/>
    <dgm:cxn modelId="{B50F0FE0-859A-4FAE-9DC5-B4BFEC5716FB}" type="presParOf" srcId="{EA04771E-CF4E-4B42-9B8B-345C87786A11}" destId="{BA27BA78-4E07-48CC-AA21-8E686D125E00}" srcOrd="3" destOrd="0" presId="urn:microsoft.com/office/officeart/2018/2/layout/IconVerticalSolidList"/>
    <dgm:cxn modelId="{1CBAB243-B31B-406C-A3EC-8A5E90EAE49B}" type="presParOf" srcId="{EA04771E-CF4E-4B42-9B8B-345C87786A11}" destId="{F7309C3C-2300-49E9-A767-0136F4369C2D}" srcOrd="4" destOrd="0" presId="urn:microsoft.com/office/officeart/2018/2/layout/IconVerticalSolidList"/>
    <dgm:cxn modelId="{89CD075B-13EF-4416-808C-15C864D1EC33}" type="presParOf" srcId="{F7309C3C-2300-49E9-A767-0136F4369C2D}" destId="{4BFAAADF-C64C-41BE-AD6B-C85A281A9A99}" srcOrd="0" destOrd="0" presId="urn:microsoft.com/office/officeart/2018/2/layout/IconVerticalSolidList"/>
    <dgm:cxn modelId="{95E893C1-036D-45DC-816B-CC081897C737}" type="presParOf" srcId="{F7309C3C-2300-49E9-A767-0136F4369C2D}" destId="{6FB10EF2-71E9-4016-A84E-CDEBC94E5E6E}" srcOrd="1" destOrd="0" presId="urn:microsoft.com/office/officeart/2018/2/layout/IconVerticalSolidList"/>
    <dgm:cxn modelId="{5AF35DA5-9806-47F7-B83D-3A8F954AB63F}" type="presParOf" srcId="{F7309C3C-2300-49E9-A767-0136F4369C2D}" destId="{C1CC47C0-7E44-40A6-8E63-FD81CC177166}" srcOrd="2" destOrd="0" presId="urn:microsoft.com/office/officeart/2018/2/layout/IconVerticalSolidList"/>
    <dgm:cxn modelId="{ABA0421A-AABA-4774-81ED-FF27A035F977}" type="presParOf" srcId="{F7309C3C-2300-49E9-A767-0136F4369C2D}" destId="{486AFEBA-257F-4B60-A5DC-7F25AFEE9377}" srcOrd="3" destOrd="0" presId="urn:microsoft.com/office/officeart/2018/2/layout/IconVerticalSolidList"/>
    <dgm:cxn modelId="{C7127113-7D9D-4D83-B654-6B18779B0284}" type="presParOf" srcId="{EA04771E-CF4E-4B42-9B8B-345C87786A11}" destId="{82D142B1-12DC-4FAF-9DB1-722A76606E67}" srcOrd="5" destOrd="0" presId="urn:microsoft.com/office/officeart/2018/2/layout/IconVerticalSolidList"/>
    <dgm:cxn modelId="{0B6C359B-3F57-425E-B7BD-5DEBF6999606}" type="presParOf" srcId="{EA04771E-CF4E-4B42-9B8B-345C87786A11}" destId="{31F3A745-7D43-4E35-864A-95F6287781EA}" srcOrd="6" destOrd="0" presId="urn:microsoft.com/office/officeart/2018/2/layout/IconVerticalSolidList"/>
    <dgm:cxn modelId="{7F60AADD-4BF7-45EB-BBF2-7A525DB293D4}" type="presParOf" srcId="{31F3A745-7D43-4E35-864A-95F6287781EA}" destId="{E25654CB-70C1-4046-B6BB-455981232537}" srcOrd="0" destOrd="0" presId="urn:microsoft.com/office/officeart/2018/2/layout/IconVerticalSolidList"/>
    <dgm:cxn modelId="{88D178E2-B081-4C87-A28E-C7D254CF4679}" type="presParOf" srcId="{31F3A745-7D43-4E35-864A-95F6287781EA}" destId="{4E439DFC-253C-45AD-911E-23543E4A0DA9}" srcOrd="1" destOrd="0" presId="urn:microsoft.com/office/officeart/2018/2/layout/IconVerticalSolidList"/>
    <dgm:cxn modelId="{7F4CF7AE-9988-4269-968D-75644CCA205F}" type="presParOf" srcId="{31F3A745-7D43-4E35-864A-95F6287781EA}" destId="{8C8134FA-DB61-4A08-ACE4-DABE4E9A0A10}" srcOrd="2" destOrd="0" presId="urn:microsoft.com/office/officeart/2018/2/layout/IconVerticalSolidList"/>
    <dgm:cxn modelId="{F8EB3F6E-65A5-490A-B2BC-C6545D93A339}" type="presParOf" srcId="{31F3A745-7D43-4E35-864A-95F6287781EA}" destId="{4C16CE31-7CF9-4B63-8236-369B7EBECE7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E4C7E5D-54DB-4B11-B312-B80FB3F11E2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A26C51F2-08D8-4787-B892-4574B74988C4}">
      <dgm:prSet/>
      <dgm:spPr/>
      <dgm:t>
        <a:bodyPr/>
        <a:lstStyle/>
        <a:p>
          <a:r>
            <a:rPr lang="en-SG" b="1" i="0"/>
            <a:t>We did not “click” until a few weeks after we first met (Week3).</a:t>
          </a:r>
          <a:endParaRPr lang="en-US"/>
        </a:p>
      </dgm:t>
    </dgm:pt>
    <dgm:pt modelId="{075BC05E-9DAB-4ADA-BA19-40210291724B}" type="parTrans" cxnId="{4EF531B6-E9CE-4393-86C6-D14B8C769474}">
      <dgm:prSet/>
      <dgm:spPr/>
      <dgm:t>
        <a:bodyPr/>
        <a:lstStyle/>
        <a:p>
          <a:endParaRPr lang="en-US"/>
        </a:p>
      </dgm:t>
    </dgm:pt>
    <dgm:pt modelId="{27F4F0BE-4604-4C14-BF1A-FA7DF81A8742}" type="sibTrans" cxnId="{4EF531B6-E9CE-4393-86C6-D14B8C769474}">
      <dgm:prSet/>
      <dgm:spPr/>
      <dgm:t>
        <a:bodyPr/>
        <a:lstStyle/>
        <a:p>
          <a:endParaRPr lang="en-US"/>
        </a:p>
      </dgm:t>
    </dgm:pt>
    <dgm:pt modelId="{F31085D6-7968-4685-9D19-5DEF96AA914F}">
      <dgm:prSet/>
      <dgm:spPr/>
      <dgm:t>
        <a:bodyPr/>
        <a:lstStyle/>
        <a:p>
          <a:r>
            <a:rPr lang="en-SG" b="1" i="0"/>
            <a:t>Although some of us knew each other from other modules, we were not close.</a:t>
          </a:r>
          <a:endParaRPr lang="en-US"/>
        </a:p>
      </dgm:t>
    </dgm:pt>
    <dgm:pt modelId="{A8460B35-8F9E-4F73-A71C-BEEF9FE35D51}" type="parTrans" cxnId="{7C172903-4D71-486A-B86C-E32661674833}">
      <dgm:prSet/>
      <dgm:spPr/>
      <dgm:t>
        <a:bodyPr/>
        <a:lstStyle/>
        <a:p>
          <a:endParaRPr lang="en-US"/>
        </a:p>
      </dgm:t>
    </dgm:pt>
    <dgm:pt modelId="{D809F395-DF25-4786-B220-A6DCC381763A}" type="sibTrans" cxnId="{7C172903-4D71-486A-B86C-E32661674833}">
      <dgm:prSet/>
      <dgm:spPr/>
      <dgm:t>
        <a:bodyPr/>
        <a:lstStyle/>
        <a:p>
          <a:endParaRPr lang="en-US"/>
        </a:p>
      </dgm:t>
    </dgm:pt>
    <dgm:pt modelId="{541B7BEC-3658-4612-B52D-90EC491CAAF5}">
      <dgm:prSet/>
      <dgm:spPr/>
      <dgm:t>
        <a:bodyPr/>
        <a:lstStyle/>
        <a:p>
          <a:r>
            <a:rPr lang="en-SG" b="1" i="0"/>
            <a:t>However, over time, we found common interests and subjects that interests us (like food) and that brought us closer together as a team.</a:t>
          </a:r>
          <a:endParaRPr lang="en-US"/>
        </a:p>
      </dgm:t>
    </dgm:pt>
    <dgm:pt modelId="{0DE8777B-7EE3-47BA-A73C-E25B04BD4C01}" type="parTrans" cxnId="{40F33BDA-DD98-4293-84AF-5AEB8F2718D5}">
      <dgm:prSet/>
      <dgm:spPr/>
      <dgm:t>
        <a:bodyPr/>
        <a:lstStyle/>
        <a:p>
          <a:endParaRPr lang="en-US"/>
        </a:p>
      </dgm:t>
    </dgm:pt>
    <dgm:pt modelId="{42359C69-0294-4D51-96EB-F6424CDA2F78}" type="sibTrans" cxnId="{40F33BDA-DD98-4293-84AF-5AEB8F2718D5}">
      <dgm:prSet/>
      <dgm:spPr/>
      <dgm:t>
        <a:bodyPr/>
        <a:lstStyle/>
        <a:p>
          <a:endParaRPr lang="en-US"/>
        </a:p>
      </dgm:t>
    </dgm:pt>
    <dgm:pt modelId="{1BB0D1B0-E434-4734-B471-B7EC8134F271}" type="pres">
      <dgm:prSet presAssocID="{EE4C7E5D-54DB-4B11-B312-B80FB3F11E22}" presName="root" presStyleCnt="0">
        <dgm:presLayoutVars>
          <dgm:dir/>
          <dgm:resizeHandles val="exact"/>
        </dgm:presLayoutVars>
      </dgm:prSet>
      <dgm:spPr/>
    </dgm:pt>
    <dgm:pt modelId="{EA1ECE06-3B44-448A-92A7-1298C2F1E93F}" type="pres">
      <dgm:prSet presAssocID="{A26C51F2-08D8-4787-B892-4574B74988C4}" presName="compNode" presStyleCnt="0"/>
      <dgm:spPr/>
    </dgm:pt>
    <dgm:pt modelId="{B3147647-3612-4D0B-AFD4-CBA14CF2F025}" type="pres">
      <dgm:prSet presAssocID="{A26C51F2-08D8-4787-B892-4574B74988C4}" presName="bgRect" presStyleLbl="bgShp" presStyleIdx="0" presStyleCnt="3"/>
      <dgm:spPr/>
    </dgm:pt>
    <dgm:pt modelId="{91BBFA9B-BB80-45BE-A77F-10D4AE68A42A}" type="pres">
      <dgm:prSet presAssocID="{A26C51F2-08D8-4787-B892-4574B74988C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keleton"/>
        </a:ext>
      </dgm:extLst>
    </dgm:pt>
    <dgm:pt modelId="{E1BAAB36-B4B0-4395-97D5-5B9C1592F472}" type="pres">
      <dgm:prSet presAssocID="{A26C51F2-08D8-4787-B892-4574B74988C4}" presName="spaceRect" presStyleCnt="0"/>
      <dgm:spPr/>
    </dgm:pt>
    <dgm:pt modelId="{7C2C8D7A-C489-400E-9F80-0FE982BBAF99}" type="pres">
      <dgm:prSet presAssocID="{A26C51F2-08D8-4787-B892-4574B74988C4}" presName="parTx" presStyleLbl="revTx" presStyleIdx="0" presStyleCnt="3">
        <dgm:presLayoutVars>
          <dgm:chMax val="0"/>
          <dgm:chPref val="0"/>
        </dgm:presLayoutVars>
      </dgm:prSet>
      <dgm:spPr/>
    </dgm:pt>
    <dgm:pt modelId="{28416AB4-BF4B-406F-A4A2-0BD1E6110546}" type="pres">
      <dgm:prSet presAssocID="{27F4F0BE-4604-4C14-BF1A-FA7DF81A8742}" presName="sibTrans" presStyleCnt="0"/>
      <dgm:spPr/>
    </dgm:pt>
    <dgm:pt modelId="{C32FAE80-940C-4A32-BB24-8BC434E1692E}" type="pres">
      <dgm:prSet presAssocID="{F31085D6-7968-4685-9D19-5DEF96AA914F}" presName="compNode" presStyleCnt="0"/>
      <dgm:spPr/>
    </dgm:pt>
    <dgm:pt modelId="{DCC87C3B-0520-43FC-8BC5-D8A572F0405D}" type="pres">
      <dgm:prSet presAssocID="{F31085D6-7968-4685-9D19-5DEF96AA914F}" presName="bgRect" presStyleLbl="bgShp" presStyleIdx="1" presStyleCnt="3"/>
      <dgm:spPr/>
    </dgm:pt>
    <dgm:pt modelId="{36A24858-5FC2-4B01-8524-27FE467CA84A}" type="pres">
      <dgm:prSet presAssocID="{F31085D6-7968-4685-9D19-5DEF96AA914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D6A7B374-DCD0-4870-B62C-5A237C9BA603}" type="pres">
      <dgm:prSet presAssocID="{F31085D6-7968-4685-9D19-5DEF96AA914F}" presName="spaceRect" presStyleCnt="0"/>
      <dgm:spPr/>
    </dgm:pt>
    <dgm:pt modelId="{BA376058-8C20-430D-9E10-D23392D3827D}" type="pres">
      <dgm:prSet presAssocID="{F31085D6-7968-4685-9D19-5DEF96AA914F}" presName="parTx" presStyleLbl="revTx" presStyleIdx="1" presStyleCnt="3">
        <dgm:presLayoutVars>
          <dgm:chMax val="0"/>
          <dgm:chPref val="0"/>
        </dgm:presLayoutVars>
      </dgm:prSet>
      <dgm:spPr/>
    </dgm:pt>
    <dgm:pt modelId="{11968783-22A0-4C29-9812-DD04A880E66C}" type="pres">
      <dgm:prSet presAssocID="{D809F395-DF25-4786-B220-A6DCC381763A}" presName="sibTrans" presStyleCnt="0"/>
      <dgm:spPr/>
    </dgm:pt>
    <dgm:pt modelId="{C1DCAC8D-21E5-4470-BC37-BCB4CF1B0E43}" type="pres">
      <dgm:prSet presAssocID="{541B7BEC-3658-4612-B52D-90EC491CAAF5}" presName="compNode" presStyleCnt="0"/>
      <dgm:spPr/>
    </dgm:pt>
    <dgm:pt modelId="{056EEA27-60C5-4251-9DAE-CEB1CACCE949}" type="pres">
      <dgm:prSet presAssocID="{541B7BEC-3658-4612-B52D-90EC491CAAF5}" presName="bgRect" presStyleLbl="bgShp" presStyleIdx="2" presStyleCnt="3"/>
      <dgm:spPr/>
    </dgm:pt>
    <dgm:pt modelId="{D3318771-2948-4D4A-BC74-7C8C010B1AEC}" type="pres">
      <dgm:prSet presAssocID="{541B7BEC-3658-4612-B52D-90EC491CAAF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nnections"/>
        </a:ext>
      </dgm:extLst>
    </dgm:pt>
    <dgm:pt modelId="{C22E9880-0481-4C7D-BFF9-3C65BFDA144B}" type="pres">
      <dgm:prSet presAssocID="{541B7BEC-3658-4612-B52D-90EC491CAAF5}" presName="spaceRect" presStyleCnt="0"/>
      <dgm:spPr/>
    </dgm:pt>
    <dgm:pt modelId="{3E1D9D25-BC72-4055-9F82-423BD69D57F9}" type="pres">
      <dgm:prSet presAssocID="{541B7BEC-3658-4612-B52D-90EC491CAAF5}" presName="parTx" presStyleLbl="revTx" presStyleIdx="2" presStyleCnt="3">
        <dgm:presLayoutVars>
          <dgm:chMax val="0"/>
          <dgm:chPref val="0"/>
        </dgm:presLayoutVars>
      </dgm:prSet>
      <dgm:spPr/>
    </dgm:pt>
  </dgm:ptLst>
  <dgm:cxnLst>
    <dgm:cxn modelId="{7C172903-4D71-486A-B86C-E32661674833}" srcId="{EE4C7E5D-54DB-4B11-B312-B80FB3F11E22}" destId="{F31085D6-7968-4685-9D19-5DEF96AA914F}" srcOrd="1" destOrd="0" parTransId="{A8460B35-8F9E-4F73-A71C-BEEF9FE35D51}" sibTransId="{D809F395-DF25-4786-B220-A6DCC381763A}"/>
    <dgm:cxn modelId="{FAD8F71A-91E2-4209-A154-BF5289CDC312}" type="presOf" srcId="{EE4C7E5D-54DB-4B11-B312-B80FB3F11E22}" destId="{1BB0D1B0-E434-4734-B471-B7EC8134F271}" srcOrd="0" destOrd="0" presId="urn:microsoft.com/office/officeart/2018/2/layout/IconVerticalSolidList"/>
    <dgm:cxn modelId="{4B222E6B-6805-4786-ACC1-92218780D849}" type="presOf" srcId="{541B7BEC-3658-4612-B52D-90EC491CAAF5}" destId="{3E1D9D25-BC72-4055-9F82-423BD69D57F9}" srcOrd="0" destOrd="0" presId="urn:microsoft.com/office/officeart/2018/2/layout/IconVerticalSolidList"/>
    <dgm:cxn modelId="{A3E44FA2-E7F7-43D7-BC8D-97B72778FB75}" type="presOf" srcId="{F31085D6-7968-4685-9D19-5DEF96AA914F}" destId="{BA376058-8C20-430D-9E10-D23392D3827D}" srcOrd="0" destOrd="0" presId="urn:microsoft.com/office/officeart/2018/2/layout/IconVerticalSolidList"/>
    <dgm:cxn modelId="{4EF531B6-E9CE-4393-86C6-D14B8C769474}" srcId="{EE4C7E5D-54DB-4B11-B312-B80FB3F11E22}" destId="{A26C51F2-08D8-4787-B892-4574B74988C4}" srcOrd="0" destOrd="0" parTransId="{075BC05E-9DAB-4ADA-BA19-40210291724B}" sibTransId="{27F4F0BE-4604-4C14-BF1A-FA7DF81A8742}"/>
    <dgm:cxn modelId="{40F33BDA-DD98-4293-84AF-5AEB8F2718D5}" srcId="{EE4C7E5D-54DB-4B11-B312-B80FB3F11E22}" destId="{541B7BEC-3658-4612-B52D-90EC491CAAF5}" srcOrd="2" destOrd="0" parTransId="{0DE8777B-7EE3-47BA-A73C-E25B04BD4C01}" sibTransId="{42359C69-0294-4D51-96EB-F6424CDA2F78}"/>
    <dgm:cxn modelId="{808836DC-8303-471C-BD33-242574E505FD}" type="presOf" srcId="{A26C51F2-08D8-4787-B892-4574B74988C4}" destId="{7C2C8D7A-C489-400E-9F80-0FE982BBAF99}" srcOrd="0" destOrd="0" presId="urn:microsoft.com/office/officeart/2018/2/layout/IconVerticalSolidList"/>
    <dgm:cxn modelId="{A03EC7E0-755A-48A3-8659-C237E2342920}" type="presParOf" srcId="{1BB0D1B0-E434-4734-B471-B7EC8134F271}" destId="{EA1ECE06-3B44-448A-92A7-1298C2F1E93F}" srcOrd="0" destOrd="0" presId="urn:microsoft.com/office/officeart/2018/2/layout/IconVerticalSolidList"/>
    <dgm:cxn modelId="{1CEEDD2E-9459-455B-B380-38B4BFA3BD69}" type="presParOf" srcId="{EA1ECE06-3B44-448A-92A7-1298C2F1E93F}" destId="{B3147647-3612-4D0B-AFD4-CBA14CF2F025}" srcOrd="0" destOrd="0" presId="urn:microsoft.com/office/officeart/2018/2/layout/IconVerticalSolidList"/>
    <dgm:cxn modelId="{7C96E962-CC0E-4AA3-ACF7-40CA666CA580}" type="presParOf" srcId="{EA1ECE06-3B44-448A-92A7-1298C2F1E93F}" destId="{91BBFA9B-BB80-45BE-A77F-10D4AE68A42A}" srcOrd="1" destOrd="0" presId="urn:microsoft.com/office/officeart/2018/2/layout/IconVerticalSolidList"/>
    <dgm:cxn modelId="{E4520FBB-262B-45FD-9FFC-287EF59D2DFD}" type="presParOf" srcId="{EA1ECE06-3B44-448A-92A7-1298C2F1E93F}" destId="{E1BAAB36-B4B0-4395-97D5-5B9C1592F472}" srcOrd="2" destOrd="0" presId="urn:microsoft.com/office/officeart/2018/2/layout/IconVerticalSolidList"/>
    <dgm:cxn modelId="{185EC2FF-FF7D-4886-AEDF-EC684FF7B2F9}" type="presParOf" srcId="{EA1ECE06-3B44-448A-92A7-1298C2F1E93F}" destId="{7C2C8D7A-C489-400E-9F80-0FE982BBAF99}" srcOrd="3" destOrd="0" presId="urn:microsoft.com/office/officeart/2018/2/layout/IconVerticalSolidList"/>
    <dgm:cxn modelId="{989497D4-6FF1-48ED-9F29-F7C67F40499D}" type="presParOf" srcId="{1BB0D1B0-E434-4734-B471-B7EC8134F271}" destId="{28416AB4-BF4B-406F-A4A2-0BD1E6110546}" srcOrd="1" destOrd="0" presId="urn:microsoft.com/office/officeart/2018/2/layout/IconVerticalSolidList"/>
    <dgm:cxn modelId="{2D22A8EB-CFE9-412C-BDBE-99101A9C5E57}" type="presParOf" srcId="{1BB0D1B0-E434-4734-B471-B7EC8134F271}" destId="{C32FAE80-940C-4A32-BB24-8BC434E1692E}" srcOrd="2" destOrd="0" presId="urn:microsoft.com/office/officeart/2018/2/layout/IconVerticalSolidList"/>
    <dgm:cxn modelId="{E8329851-6A25-44D4-8469-717DC5D1BA19}" type="presParOf" srcId="{C32FAE80-940C-4A32-BB24-8BC434E1692E}" destId="{DCC87C3B-0520-43FC-8BC5-D8A572F0405D}" srcOrd="0" destOrd="0" presId="urn:microsoft.com/office/officeart/2018/2/layout/IconVerticalSolidList"/>
    <dgm:cxn modelId="{3F3EEAF6-8133-44DB-B307-4FE80852D3CC}" type="presParOf" srcId="{C32FAE80-940C-4A32-BB24-8BC434E1692E}" destId="{36A24858-5FC2-4B01-8524-27FE467CA84A}" srcOrd="1" destOrd="0" presId="urn:microsoft.com/office/officeart/2018/2/layout/IconVerticalSolidList"/>
    <dgm:cxn modelId="{4CD10295-C6BA-45FE-86FD-F7896B9B3CA0}" type="presParOf" srcId="{C32FAE80-940C-4A32-BB24-8BC434E1692E}" destId="{D6A7B374-DCD0-4870-B62C-5A237C9BA603}" srcOrd="2" destOrd="0" presId="urn:microsoft.com/office/officeart/2018/2/layout/IconVerticalSolidList"/>
    <dgm:cxn modelId="{EE5E94D1-5E8F-4A28-B690-A14C47A8EADF}" type="presParOf" srcId="{C32FAE80-940C-4A32-BB24-8BC434E1692E}" destId="{BA376058-8C20-430D-9E10-D23392D3827D}" srcOrd="3" destOrd="0" presId="urn:microsoft.com/office/officeart/2018/2/layout/IconVerticalSolidList"/>
    <dgm:cxn modelId="{09FD587D-8102-41F8-8420-8A6586C010AD}" type="presParOf" srcId="{1BB0D1B0-E434-4734-B471-B7EC8134F271}" destId="{11968783-22A0-4C29-9812-DD04A880E66C}" srcOrd="3" destOrd="0" presId="urn:microsoft.com/office/officeart/2018/2/layout/IconVerticalSolidList"/>
    <dgm:cxn modelId="{40E0A79C-8E38-42C2-B180-C2386D918D98}" type="presParOf" srcId="{1BB0D1B0-E434-4734-B471-B7EC8134F271}" destId="{C1DCAC8D-21E5-4470-BC37-BCB4CF1B0E43}" srcOrd="4" destOrd="0" presId="urn:microsoft.com/office/officeart/2018/2/layout/IconVerticalSolidList"/>
    <dgm:cxn modelId="{25CA939A-5996-45F3-9177-00A069AEC4A2}" type="presParOf" srcId="{C1DCAC8D-21E5-4470-BC37-BCB4CF1B0E43}" destId="{056EEA27-60C5-4251-9DAE-CEB1CACCE949}" srcOrd="0" destOrd="0" presId="urn:microsoft.com/office/officeart/2018/2/layout/IconVerticalSolidList"/>
    <dgm:cxn modelId="{D08C8882-5056-4A90-950D-5140B17EDBB1}" type="presParOf" srcId="{C1DCAC8D-21E5-4470-BC37-BCB4CF1B0E43}" destId="{D3318771-2948-4D4A-BC74-7C8C010B1AEC}" srcOrd="1" destOrd="0" presId="urn:microsoft.com/office/officeart/2018/2/layout/IconVerticalSolidList"/>
    <dgm:cxn modelId="{C3DEC73A-ABA8-42FD-9296-6AA54233C401}" type="presParOf" srcId="{C1DCAC8D-21E5-4470-BC37-BCB4CF1B0E43}" destId="{C22E9880-0481-4C7D-BFF9-3C65BFDA144B}" srcOrd="2" destOrd="0" presId="urn:microsoft.com/office/officeart/2018/2/layout/IconVerticalSolidList"/>
    <dgm:cxn modelId="{4580215D-1680-47F6-B2E3-950C91CC8339}" type="presParOf" srcId="{C1DCAC8D-21E5-4470-BC37-BCB4CF1B0E43}" destId="{3E1D9D25-BC72-4055-9F82-423BD69D57F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10F90B-8834-4EA0-8406-A5E3F991B567}">
      <dsp:nvSpPr>
        <dsp:cNvPr id="0" name=""/>
        <dsp:cNvSpPr/>
      </dsp:nvSpPr>
      <dsp:spPr>
        <a:xfrm>
          <a:off x="0" y="2442"/>
          <a:ext cx="6513603" cy="123800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E03DE6-9841-4309-94A1-3B95CBB1CE07}">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C221920-1986-4C41-BA23-EACE8FC301D3}">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800100">
            <a:lnSpc>
              <a:spcPct val="90000"/>
            </a:lnSpc>
            <a:spcBef>
              <a:spcPct val="0"/>
            </a:spcBef>
            <a:spcAft>
              <a:spcPct val="35000"/>
            </a:spcAft>
            <a:buNone/>
          </a:pPr>
          <a:r>
            <a:rPr lang="en-SG" sz="1800" b="1" i="0" kern="1200"/>
            <a:t>Handling a software project a big step from what we have learnt last year  - integration, and regression testing over multiple iterations required.</a:t>
          </a:r>
          <a:endParaRPr lang="en-US" sz="1800" kern="1200"/>
        </a:p>
      </dsp:txBody>
      <dsp:txXfrm>
        <a:off x="1429899" y="2442"/>
        <a:ext cx="5083704" cy="1238008"/>
      </dsp:txXfrm>
    </dsp:sp>
    <dsp:sp modelId="{BA5583F6-44BF-4393-912D-3BB7492F3E1C}">
      <dsp:nvSpPr>
        <dsp:cNvPr id="0" name=""/>
        <dsp:cNvSpPr/>
      </dsp:nvSpPr>
      <dsp:spPr>
        <a:xfrm>
          <a:off x="0" y="1549953"/>
          <a:ext cx="6513603" cy="123800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A3258F-90B5-47BB-8882-13E1FC4FDF44}">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3A2FD67-764E-4407-9827-F4E616552401}">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800100">
            <a:lnSpc>
              <a:spcPct val="90000"/>
            </a:lnSpc>
            <a:spcBef>
              <a:spcPct val="0"/>
            </a:spcBef>
            <a:spcAft>
              <a:spcPct val="35000"/>
            </a:spcAft>
            <a:buNone/>
          </a:pPr>
          <a:r>
            <a:rPr lang="en-SG" sz="1800" b="1" i="0" kern="1200"/>
            <a:t>Challenges team to work with each other (prior programming done individually).</a:t>
          </a:r>
          <a:endParaRPr lang="en-US" sz="1800" kern="1200"/>
        </a:p>
      </dsp:txBody>
      <dsp:txXfrm>
        <a:off x="1429899" y="1549953"/>
        <a:ext cx="5083704" cy="1238008"/>
      </dsp:txXfrm>
    </dsp:sp>
    <dsp:sp modelId="{4BFAAADF-C64C-41BE-AD6B-C85A281A9A99}">
      <dsp:nvSpPr>
        <dsp:cNvPr id="0" name=""/>
        <dsp:cNvSpPr/>
      </dsp:nvSpPr>
      <dsp:spPr>
        <a:xfrm>
          <a:off x="0" y="3097464"/>
          <a:ext cx="6513603" cy="123800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B10EF2-71E9-4016-A84E-CDEBC94E5E6E}">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86AFEBA-257F-4B60-A5DC-7F25AFEE9377}">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800100">
            <a:lnSpc>
              <a:spcPct val="90000"/>
            </a:lnSpc>
            <a:spcBef>
              <a:spcPct val="0"/>
            </a:spcBef>
            <a:spcAft>
              <a:spcPct val="35000"/>
            </a:spcAft>
            <a:buNone/>
          </a:pPr>
          <a:r>
            <a:rPr lang="en-SG" sz="1800" b="1" i="0" kern="1200"/>
            <a:t>Importance of proper software management skills (not just in future modules, but also when working in teams in the workplace).</a:t>
          </a:r>
          <a:endParaRPr lang="en-US" sz="1800" kern="1200"/>
        </a:p>
      </dsp:txBody>
      <dsp:txXfrm>
        <a:off x="1429899" y="3097464"/>
        <a:ext cx="5083704" cy="1238008"/>
      </dsp:txXfrm>
    </dsp:sp>
    <dsp:sp modelId="{E25654CB-70C1-4046-B6BB-455981232537}">
      <dsp:nvSpPr>
        <dsp:cNvPr id="0" name=""/>
        <dsp:cNvSpPr/>
      </dsp:nvSpPr>
      <dsp:spPr>
        <a:xfrm>
          <a:off x="0" y="4644974"/>
          <a:ext cx="6513603" cy="123800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439DFC-253C-45AD-911E-23543E4A0DA9}">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C16CE31-7CF9-4B63-8236-369B7EBECE78}">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800100">
            <a:lnSpc>
              <a:spcPct val="90000"/>
            </a:lnSpc>
            <a:spcBef>
              <a:spcPct val="0"/>
            </a:spcBef>
            <a:spcAft>
              <a:spcPct val="35000"/>
            </a:spcAft>
            <a:buNone/>
          </a:pPr>
          <a:r>
            <a:rPr lang="en-SG" sz="1800" b="1" i="0" kern="1200"/>
            <a:t>Practice makes perfect!</a:t>
          </a:r>
          <a:endParaRPr lang="en-US" sz="1800" kern="1200"/>
        </a:p>
      </dsp:txBody>
      <dsp:txXfrm>
        <a:off x="1429899" y="4644974"/>
        <a:ext cx="5083704" cy="12380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147647-3612-4D0B-AFD4-CBA14CF2F025}">
      <dsp:nvSpPr>
        <dsp:cNvPr id="0" name=""/>
        <dsp:cNvSpPr/>
      </dsp:nvSpPr>
      <dsp:spPr>
        <a:xfrm>
          <a:off x="0" y="718"/>
          <a:ext cx="6513603" cy="16811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BBFA9B-BB80-45BE-A77F-10D4AE68A42A}">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C2C8D7A-C489-400E-9F80-0FE982BBAF99}">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889000">
            <a:lnSpc>
              <a:spcPct val="90000"/>
            </a:lnSpc>
            <a:spcBef>
              <a:spcPct val="0"/>
            </a:spcBef>
            <a:spcAft>
              <a:spcPct val="35000"/>
            </a:spcAft>
            <a:buNone/>
          </a:pPr>
          <a:r>
            <a:rPr lang="en-SG" sz="2000" b="1" i="0" kern="1200"/>
            <a:t>We did not “click” until a few weeks after we first met (Week3).</a:t>
          </a:r>
          <a:endParaRPr lang="en-US" sz="2000" kern="1200"/>
        </a:p>
      </dsp:txBody>
      <dsp:txXfrm>
        <a:off x="1941716" y="718"/>
        <a:ext cx="4571887" cy="1681139"/>
      </dsp:txXfrm>
    </dsp:sp>
    <dsp:sp modelId="{DCC87C3B-0520-43FC-8BC5-D8A572F0405D}">
      <dsp:nvSpPr>
        <dsp:cNvPr id="0" name=""/>
        <dsp:cNvSpPr/>
      </dsp:nvSpPr>
      <dsp:spPr>
        <a:xfrm>
          <a:off x="0" y="2102143"/>
          <a:ext cx="6513603" cy="16811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A24858-5FC2-4B01-8524-27FE467CA84A}">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A376058-8C20-430D-9E10-D23392D3827D}">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889000">
            <a:lnSpc>
              <a:spcPct val="90000"/>
            </a:lnSpc>
            <a:spcBef>
              <a:spcPct val="0"/>
            </a:spcBef>
            <a:spcAft>
              <a:spcPct val="35000"/>
            </a:spcAft>
            <a:buNone/>
          </a:pPr>
          <a:r>
            <a:rPr lang="en-SG" sz="2000" b="1" i="0" kern="1200"/>
            <a:t>Although some of us knew each other from other modules, we were not close.</a:t>
          </a:r>
          <a:endParaRPr lang="en-US" sz="2000" kern="1200"/>
        </a:p>
      </dsp:txBody>
      <dsp:txXfrm>
        <a:off x="1941716" y="2102143"/>
        <a:ext cx="4571887" cy="1681139"/>
      </dsp:txXfrm>
    </dsp:sp>
    <dsp:sp modelId="{056EEA27-60C5-4251-9DAE-CEB1CACCE949}">
      <dsp:nvSpPr>
        <dsp:cNvPr id="0" name=""/>
        <dsp:cNvSpPr/>
      </dsp:nvSpPr>
      <dsp:spPr>
        <a:xfrm>
          <a:off x="0" y="4203567"/>
          <a:ext cx="6513603" cy="168113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318771-2948-4D4A-BC74-7C8C010B1AEC}">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E1D9D25-BC72-4055-9F82-423BD69D57F9}">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889000">
            <a:lnSpc>
              <a:spcPct val="90000"/>
            </a:lnSpc>
            <a:spcBef>
              <a:spcPct val="0"/>
            </a:spcBef>
            <a:spcAft>
              <a:spcPct val="35000"/>
            </a:spcAft>
            <a:buNone/>
          </a:pPr>
          <a:r>
            <a:rPr lang="en-SG" sz="2000" b="1" i="0" kern="1200"/>
            <a:t>However, over time, we found common interests and subjects that interests us (like food) and that brought us closer together as a team.</a:t>
          </a:r>
          <a:endParaRPr lang="en-US" sz="2000" kern="1200"/>
        </a:p>
      </dsp:txBody>
      <dsp:txXfrm>
        <a:off x="1941716" y="4203567"/>
        <a:ext cx="4571887" cy="168113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4" name="Google Shape;16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9" name="Google Shape;34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35080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8" name="Google Shape;32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52602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9" name="Google Shape;37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050">
                <a:solidFill>
                  <a:srgbClr val="222222"/>
                </a:solidFill>
                <a:highlight>
                  <a:srgbClr val="FFFFFF"/>
                </a:highlight>
              </a:rPr>
              <a:t> please have a slide showing the total bug points you have found and fixed as well as the current status of the metric (the unfixed bug points) as of the time the slides were created.</a:t>
            </a:r>
            <a:endParaRPr/>
          </a:p>
        </p:txBody>
      </p:sp>
      <p:sp>
        <p:nvSpPr>
          <p:cNvPr id="408" name="Google Shape;40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1" dirty="0">
                <a:solidFill>
                  <a:schemeClr val="dk1"/>
                </a:solidFill>
              </a:rPr>
              <a:t>Occasionally when a bug is discovered, our coders are motivated to solve the current issue at hand. This causes a delay in the recording of the bug in the metric. Being obsessed with the task at hand, we lose sight of the bigger picture and jeopardize the project. </a:t>
            </a:r>
            <a:endParaRPr lang="en-US" sz="1100" b="1" i="0" u="none" strike="noStrike" cap="none" dirty="0">
              <a:solidFill>
                <a:schemeClr val="dk1"/>
              </a:solidFill>
              <a:highlight>
                <a:srgbClr val="FFFF00"/>
              </a:highlight>
              <a:latin typeface="Arial"/>
              <a:ea typeface="Arial"/>
              <a:cs typeface="Arial"/>
              <a:sym typeface="Arial"/>
            </a:endParaRPr>
          </a:p>
          <a:p>
            <a:endParaRPr lang="en-SG" dirty="0"/>
          </a:p>
        </p:txBody>
      </p:sp>
    </p:spTree>
    <p:extLst>
      <p:ext uri="{BB962C8B-B14F-4D97-AF65-F5344CB8AC3E}">
        <p14:creationId xmlns:p14="http://schemas.microsoft.com/office/powerpoint/2010/main" val="39123849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We thought we were done with all functionalities</a:t>
            </a:r>
            <a:endParaRPr lang="en-SG" dirty="0"/>
          </a:p>
        </p:txBody>
      </p:sp>
    </p:spTree>
    <p:extLst>
      <p:ext uri="{BB962C8B-B14F-4D97-AF65-F5344CB8AC3E}">
        <p14:creationId xmlns:p14="http://schemas.microsoft.com/office/powerpoint/2010/main" val="37015956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t>Handling a software project a big step from what we have learnt last year (small programs and assignments/lab tests cannot compare) due to including elements such as integration, and regression testing over multiple iterations.</a:t>
            </a:r>
          </a:p>
          <a:p>
            <a:r>
              <a:rPr lang="en-SG" dirty="0"/>
              <a:t>Not only that, it challenges groups to work with each other (prior programming work is mostly done individually).</a:t>
            </a:r>
          </a:p>
          <a:p>
            <a:r>
              <a:rPr lang="en-SG" dirty="0"/>
              <a:t>However, we also understand how important it is to have proper software management skills in future (not just in future modules, but also when working in teams in the workplace).</a:t>
            </a:r>
          </a:p>
          <a:p>
            <a:r>
              <a:rPr lang="en-SG" dirty="0"/>
              <a:t>Practice makes perfect! Take the time in the future to continue strengthening Project Management Skills so that work can be done without delays or stakeholder disappointments.</a:t>
            </a:r>
          </a:p>
          <a:p>
            <a:endParaRPr lang="en-SG" dirty="0"/>
          </a:p>
        </p:txBody>
      </p:sp>
    </p:spTree>
    <p:extLst>
      <p:ext uri="{BB962C8B-B14F-4D97-AF65-F5344CB8AC3E}">
        <p14:creationId xmlns:p14="http://schemas.microsoft.com/office/powerpoint/2010/main" val="648961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78e0fbd2de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3" name="Google Shape;193;g78e0fbd2d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39795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78e0fbd2de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3" name="Google Shape;193;g78e0fbd2d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78491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6" name="Google Shape;28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95429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6" name="Google Shape;28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00514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6" name="Google Shape;28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53360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6" name="Google Shape;28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78626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6" name="Google Shape;28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84722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9" name="Google Shape;34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6"/>
        <p:cNvGrpSpPr/>
        <p:nvPr/>
      </p:nvGrpSpPr>
      <p:grpSpPr>
        <a:xfrm>
          <a:off x="0" y="0"/>
          <a:ext cx="0" cy="0"/>
          <a:chOff x="0" y="0"/>
          <a:chExt cx="0" cy="0"/>
        </a:xfrm>
      </p:grpSpPr>
      <p:sp>
        <p:nvSpPr>
          <p:cNvPr id="87" name="Google Shape;87;g78e0fbd2de_0_58"/>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g78e0fbd2de_0_58"/>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9" name="Google Shape;89;g78e0fbd2de_0_5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g78e0fbd2de_0_5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g78e0fbd2de_0_5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2"/>
        <p:cNvGrpSpPr/>
        <p:nvPr/>
      </p:nvGrpSpPr>
      <p:grpSpPr>
        <a:xfrm>
          <a:off x="0" y="0"/>
          <a:ext cx="0" cy="0"/>
          <a:chOff x="0" y="0"/>
          <a:chExt cx="0" cy="0"/>
        </a:xfrm>
      </p:grpSpPr>
      <p:sp>
        <p:nvSpPr>
          <p:cNvPr id="93" name="Google Shape;93;g78e0fbd2de_0_6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g78e0fbd2de_0_64"/>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 name="Google Shape;95;g78e0fbd2de_0_6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g78e0fbd2de_0_6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g78e0fbd2de_0_6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8"/>
        <p:cNvGrpSpPr/>
        <p:nvPr/>
      </p:nvGrpSpPr>
      <p:grpSpPr>
        <a:xfrm>
          <a:off x="0" y="0"/>
          <a:ext cx="0" cy="0"/>
          <a:chOff x="0" y="0"/>
          <a:chExt cx="0" cy="0"/>
        </a:xfrm>
      </p:grpSpPr>
      <p:sp>
        <p:nvSpPr>
          <p:cNvPr id="99" name="Google Shape;99;g78e0fbd2de_0_70"/>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g78e0fbd2de_0_70"/>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B8C8E"/>
              </a:buClr>
              <a:buSzPts val="2400"/>
              <a:buNone/>
              <a:defRPr sz="2400">
                <a:solidFill>
                  <a:srgbClr val="8B8C8E"/>
                </a:solidFill>
              </a:defRPr>
            </a:lvl1pPr>
            <a:lvl2pPr marL="914400" lvl="1" indent="-228600" algn="l">
              <a:lnSpc>
                <a:spcPct val="90000"/>
              </a:lnSpc>
              <a:spcBef>
                <a:spcPts val="500"/>
              </a:spcBef>
              <a:spcAft>
                <a:spcPts val="0"/>
              </a:spcAft>
              <a:buClr>
                <a:srgbClr val="8B8C8E"/>
              </a:buClr>
              <a:buSzPts val="2000"/>
              <a:buNone/>
              <a:defRPr sz="2000">
                <a:solidFill>
                  <a:srgbClr val="8B8C8E"/>
                </a:solidFill>
              </a:defRPr>
            </a:lvl2pPr>
            <a:lvl3pPr marL="1371600" lvl="2" indent="-228600" algn="l">
              <a:lnSpc>
                <a:spcPct val="90000"/>
              </a:lnSpc>
              <a:spcBef>
                <a:spcPts val="500"/>
              </a:spcBef>
              <a:spcAft>
                <a:spcPts val="0"/>
              </a:spcAft>
              <a:buClr>
                <a:srgbClr val="8B8C8E"/>
              </a:buClr>
              <a:buSzPts val="1800"/>
              <a:buNone/>
              <a:defRPr sz="1800">
                <a:solidFill>
                  <a:srgbClr val="8B8C8E"/>
                </a:solidFill>
              </a:defRPr>
            </a:lvl3pPr>
            <a:lvl4pPr marL="1828800" lvl="3" indent="-228600" algn="l">
              <a:lnSpc>
                <a:spcPct val="90000"/>
              </a:lnSpc>
              <a:spcBef>
                <a:spcPts val="500"/>
              </a:spcBef>
              <a:spcAft>
                <a:spcPts val="0"/>
              </a:spcAft>
              <a:buClr>
                <a:srgbClr val="8B8C8E"/>
              </a:buClr>
              <a:buSzPts val="1600"/>
              <a:buNone/>
              <a:defRPr sz="1600">
                <a:solidFill>
                  <a:srgbClr val="8B8C8E"/>
                </a:solidFill>
              </a:defRPr>
            </a:lvl4pPr>
            <a:lvl5pPr marL="2286000" lvl="4" indent="-228600" algn="l">
              <a:lnSpc>
                <a:spcPct val="90000"/>
              </a:lnSpc>
              <a:spcBef>
                <a:spcPts val="500"/>
              </a:spcBef>
              <a:spcAft>
                <a:spcPts val="0"/>
              </a:spcAft>
              <a:buClr>
                <a:srgbClr val="8B8C8E"/>
              </a:buClr>
              <a:buSzPts val="1600"/>
              <a:buNone/>
              <a:defRPr sz="1600">
                <a:solidFill>
                  <a:srgbClr val="8B8C8E"/>
                </a:solidFill>
              </a:defRPr>
            </a:lvl5pPr>
            <a:lvl6pPr marL="2743200" lvl="5" indent="-228600" algn="l">
              <a:lnSpc>
                <a:spcPct val="90000"/>
              </a:lnSpc>
              <a:spcBef>
                <a:spcPts val="500"/>
              </a:spcBef>
              <a:spcAft>
                <a:spcPts val="0"/>
              </a:spcAft>
              <a:buClr>
                <a:srgbClr val="8B8C8E"/>
              </a:buClr>
              <a:buSzPts val="1600"/>
              <a:buNone/>
              <a:defRPr sz="1600">
                <a:solidFill>
                  <a:srgbClr val="8B8C8E"/>
                </a:solidFill>
              </a:defRPr>
            </a:lvl6pPr>
            <a:lvl7pPr marL="3200400" lvl="6" indent="-228600" algn="l">
              <a:lnSpc>
                <a:spcPct val="90000"/>
              </a:lnSpc>
              <a:spcBef>
                <a:spcPts val="500"/>
              </a:spcBef>
              <a:spcAft>
                <a:spcPts val="0"/>
              </a:spcAft>
              <a:buClr>
                <a:srgbClr val="8B8C8E"/>
              </a:buClr>
              <a:buSzPts val="1600"/>
              <a:buNone/>
              <a:defRPr sz="1600">
                <a:solidFill>
                  <a:srgbClr val="8B8C8E"/>
                </a:solidFill>
              </a:defRPr>
            </a:lvl7pPr>
            <a:lvl8pPr marL="3657600" lvl="7" indent="-228600" algn="l">
              <a:lnSpc>
                <a:spcPct val="90000"/>
              </a:lnSpc>
              <a:spcBef>
                <a:spcPts val="500"/>
              </a:spcBef>
              <a:spcAft>
                <a:spcPts val="0"/>
              </a:spcAft>
              <a:buClr>
                <a:srgbClr val="8B8C8E"/>
              </a:buClr>
              <a:buSzPts val="1600"/>
              <a:buNone/>
              <a:defRPr sz="1600">
                <a:solidFill>
                  <a:srgbClr val="8B8C8E"/>
                </a:solidFill>
              </a:defRPr>
            </a:lvl8pPr>
            <a:lvl9pPr marL="4114800" lvl="8" indent="-228600" algn="l">
              <a:lnSpc>
                <a:spcPct val="90000"/>
              </a:lnSpc>
              <a:spcBef>
                <a:spcPts val="500"/>
              </a:spcBef>
              <a:spcAft>
                <a:spcPts val="0"/>
              </a:spcAft>
              <a:buClr>
                <a:srgbClr val="8B8C8E"/>
              </a:buClr>
              <a:buSzPts val="1600"/>
              <a:buNone/>
              <a:defRPr sz="1600">
                <a:solidFill>
                  <a:srgbClr val="8B8C8E"/>
                </a:solidFill>
              </a:defRPr>
            </a:lvl9pPr>
          </a:lstStyle>
          <a:p>
            <a:endParaRPr/>
          </a:p>
        </p:txBody>
      </p:sp>
      <p:sp>
        <p:nvSpPr>
          <p:cNvPr id="101" name="Google Shape;101;g78e0fbd2de_0_7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g78e0fbd2de_0_7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g78e0fbd2de_0_7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4"/>
        <p:cNvGrpSpPr/>
        <p:nvPr/>
      </p:nvGrpSpPr>
      <p:grpSpPr>
        <a:xfrm>
          <a:off x="0" y="0"/>
          <a:ext cx="0" cy="0"/>
          <a:chOff x="0" y="0"/>
          <a:chExt cx="0" cy="0"/>
        </a:xfrm>
      </p:grpSpPr>
      <p:sp>
        <p:nvSpPr>
          <p:cNvPr id="105" name="Google Shape;105;g78e0fbd2de_0_7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g78e0fbd2de_0_76"/>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 name="Google Shape;107;g78e0fbd2de_0_76"/>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 name="Google Shape;108;g78e0fbd2de_0_7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g78e0fbd2de_0_7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g78e0fbd2de_0_7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1"/>
        <p:cNvGrpSpPr/>
        <p:nvPr/>
      </p:nvGrpSpPr>
      <p:grpSpPr>
        <a:xfrm>
          <a:off x="0" y="0"/>
          <a:ext cx="0" cy="0"/>
          <a:chOff x="0" y="0"/>
          <a:chExt cx="0" cy="0"/>
        </a:xfrm>
      </p:grpSpPr>
      <p:sp>
        <p:nvSpPr>
          <p:cNvPr id="112" name="Google Shape;112;g78e0fbd2de_0_83"/>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g78e0fbd2de_0_83"/>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4" name="Google Shape;114;g78e0fbd2de_0_83"/>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g78e0fbd2de_0_83"/>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6" name="Google Shape;116;g78e0fbd2de_0_83"/>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7" name="Google Shape;117;g78e0fbd2de_0_8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g78e0fbd2de_0_8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g78e0fbd2de_0_8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0"/>
        <p:cNvGrpSpPr/>
        <p:nvPr/>
      </p:nvGrpSpPr>
      <p:grpSpPr>
        <a:xfrm>
          <a:off x="0" y="0"/>
          <a:ext cx="0" cy="0"/>
          <a:chOff x="0" y="0"/>
          <a:chExt cx="0" cy="0"/>
        </a:xfrm>
      </p:grpSpPr>
      <p:sp>
        <p:nvSpPr>
          <p:cNvPr id="121" name="Google Shape;121;g78e0fbd2de_0_9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g78e0fbd2de_0_9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g78e0fbd2de_0_9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g78e0fbd2de_0_9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5"/>
        <p:cNvGrpSpPr/>
        <p:nvPr/>
      </p:nvGrpSpPr>
      <p:grpSpPr>
        <a:xfrm>
          <a:off x="0" y="0"/>
          <a:ext cx="0" cy="0"/>
          <a:chOff x="0" y="0"/>
          <a:chExt cx="0" cy="0"/>
        </a:xfrm>
      </p:grpSpPr>
      <p:sp>
        <p:nvSpPr>
          <p:cNvPr id="126" name="Google Shape;126;g78e0fbd2de_0_9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g78e0fbd2de_0_9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g78e0fbd2de_0_9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9"/>
        <p:cNvGrpSpPr/>
        <p:nvPr/>
      </p:nvGrpSpPr>
      <p:grpSpPr>
        <a:xfrm>
          <a:off x="0" y="0"/>
          <a:ext cx="0" cy="0"/>
          <a:chOff x="0" y="0"/>
          <a:chExt cx="0" cy="0"/>
        </a:xfrm>
      </p:grpSpPr>
      <p:sp>
        <p:nvSpPr>
          <p:cNvPr id="130" name="Google Shape;130;g78e0fbd2de_0_101"/>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g78e0fbd2de_0_101"/>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32" name="Google Shape;132;g78e0fbd2de_0_101"/>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33" name="Google Shape;133;g78e0fbd2de_0_10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g78e0fbd2de_0_10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g78e0fbd2de_0_10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
        <p:cNvGrpSpPr/>
        <p:nvPr/>
      </p:nvGrpSpPr>
      <p:grpSpPr>
        <a:xfrm>
          <a:off x="0" y="0"/>
          <a:ext cx="0" cy="0"/>
          <a:chOff x="0" y="0"/>
          <a:chExt cx="0" cy="0"/>
        </a:xfrm>
      </p:grpSpPr>
      <p:sp>
        <p:nvSpPr>
          <p:cNvPr id="18" name="Google Shape;18;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36"/>
        <p:cNvGrpSpPr/>
        <p:nvPr/>
      </p:nvGrpSpPr>
      <p:grpSpPr>
        <a:xfrm>
          <a:off x="0" y="0"/>
          <a:ext cx="0" cy="0"/>
          <a:chOff x="0" y="0"/>
          <a:chExt cx="0" cy="0"/>
        </a:xfrm>
      </p:grpSpPr>
      <p:sp>
        <p:nvSpPr>
          <p:cNvPr id="137" name="Google Shape;137;g78e0fbd2de_0_108"/>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g78e0fbd2de_0_108"/>
          <p:cNvSpPr>
            <a:spLocks noGrp="1"/>
          </p:cNvSpPr>
          <p:nvPr>
            <p:ph type="pic" idx="2"/>
          </p:nvPr>
        </p:nvSpPr>
        <p:spPr>
          <a:xfrm>
            <a:off x="5183188" y="987425"/>
            <a:ext cx="6172200" cy="487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39" name="Google Shape;139;g78e0fbd2de_0_108"/>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0" name="Google Shape;140;g78e0fbd2de_0_10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g78e0fbd2de_0_10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g78e0fbd2de_0_10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3"/>
        <p:cNvGrpSpPr/>
        <p:nvPr/>
      </p:nvGrpSpPr>
      <p:grpSpPr>
        <a:xfrm>
          <a:off x="0" y="0"/>
          <a:ext cx="0" cy="0"/>
          <a:chOff x="0" y="0"/>
          <a:chExt cx="0" cy="0"/>
        </a:xfrm>
      </p:grpSpPr>
      <p:sp>
        <p:nvSpPr>
          <p:cNvPr id="144" name="Google Shape;144;g78e0fbd2de_0_11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g78e0fbd2de_0_115"/>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6" name="Google Shape;146;g78e0fbd2de_0_11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g78e0fbd2de_0_11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g78e0fbd2de_0_11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9"/>
        <p:cNvGrpSpPr/>
        <p:nvPr/>
      </p:nvGrpSpPr>
      <p:grpSpPr>
        <a:xfrm>
          <a:off x="0" y="0"/>
          <a:ext cx="0" cy="0"/>
          <a:chOff x="0" y="0"/>
          <a:chExt cx="0" cy="0"/>
        </a:xfrm>
      </p:grpSpPr>
      <p:sp>
        <p:nvSpPr>
          <p:cNvPr id="150" name="Google Shape;150;g78e0fbd2de_0_121"/>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g78e0fbd2de_0_121"/>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2" name="Google Shape;152;g78e0fbd2de_0_12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3" name="Google Shape;153;g78e0fbd2de_0_12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g78e0fbd2de_0_12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1"/>
        <p:cNvGrpSpPr/>
        <p:nvPr/>
      </p:nvGrpSpPr>
      <p:grpSpPr>
        <a:xfrm>
          <a:off x="0" y="0"/>
          <a:ext cx="0" cy="0"/>
          <a:chOff x="0" y="0"/>
          <a:chExt cx="0" cy="0"/>
        </a:xfrm>
      </p:grpSpPr>
      <p:sp>
        <p:nvSpPr>
          <p:cNvPr id="22" name="Google Shape;22;p2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4" name="Google Shape;24;p2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2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6" name="Google Shape;26;p2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 name="Google Shape;27;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0"/>
        <p:cNvGrpSpPr/>
        <p:nvPr/>
      </p:nvGrpSpPr>
      <p:grpSpPr>
        <a:xfrm>
          <a:off x="0" y="0"/>
          <a:ext cx="0" cy="0"/>
          <a:chOff x="0" y="0"/>
          <a:chExt cx="0" cy="0"/>
        </a:xfrm>
      </p:grpSpPr>
      <p:sp>
        <p:nvSpPr>
          <p:cNvPr id="31" name="Google Shape;31;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6"/>
        <p:cNvGrpSpPr/>
        <p:nvPr/>
      </p:nvGrpSpPr>
      <p:grpSpPr>
        <a:xfrm>
          <a:off x="0" y="0"/>
          <a:ext cx="0" cy="0"/>
          <a:chOff x="0" y="0"/>
          <a:chExt cx="0" cy="0"/>
        </a:xfrm>
      </p:grpSpPr>
      <p:sp>
        <p:nvSpPr>
          <p:cNvPr id="37" name="Google Shape;37;p2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B8C8E"/>
              </a:buClr>
              <a:buSzPts val="2400"/>
              <a:buNone/>
              <a:defRPr sz="2400">
                <a:solidFill>
                  <a:srgbClr val="8B8C8E"/>
                </a:solidFill>
              </a:defRPr>
            </a:lvl1pPr>
            <a:lvl2pPr marL="914400" lvl="1" indent="-228600" algn="l">
              <a:lnSpc>
                <a:spcPct val="90000"/>
              </a:lnSpc>
              <a:spcBef>
                <a:spcPts val="500"/>
              </a:spcBef>
              <a:spcAft>
                <a:spcPts val="0"/>
              </a:spcAft>
              <a:buClr>
                <a:srgbClr val="8B8C8E"/>
              </a:buClr>
              <a:buSzPts val="2000"/>
              <a:buNone/>
              <a:defRPr sz="2000">
                <a:solidFill>
                  <a:srgbClr val="8B8C8E"/>
                </a:solidFill>
              </a:defRPr>
            </a:lvl2pPr>
            <a:lvl3pPr marL="1371600" lvl="2" indent="-228600" algn="l">
              <a:lnSpc>
                <a:spcPct val="90000"/>
              </a:lnSpc>
              <a:spcBef>
                <a:spcPts val="500"/>
              </a:spcBef>
              <a:spcAft>
                <a:spcPts val="0"/>
              </a:spcAft>
              <a:buClr>
                <a:srgbClr val="8B8C8E"/>
              </a:buClr>
              <a:buSzPts val="1800"/>
              <a:buNone/>
              <a:defRPr sz="1800">
                <a:solidFill>
                  <a:srgbClr val="8B8C8E"/>
                </a:solidFill>
              </a:defRPr>
            </a:lvl3pPr>
            <a:lvl4pPr marL="1828800" lvl="3" indent="-228600" algn="l">
              <a:lnSpc>
                <a:spcPct val="90000"/>
              </a:lnSpc>
              <a:spcBef>
                <a:spcPts val="500"/>
              </a:spcBef>
              <a:spcAft>
                <a:spcPts val="0"/>
              </a:spcAft>
              <a:buClr>
                <a:srgbClr val="8B8C8E"/>
              </a:buClr>
              <a:buSzPts val="1600"/>
              <a:buNone/>
              <a:defRPr sz="1600">
                <a:solidFill>
                  <a:srgbClr val="8B8C8E"/>
                </a:solidFill>
              </a:defRPr>
            </a:lvl4pPr>
            <a:lvl5pPr marL="2286000" lvl="4" indent="-228600" algn="l">
              <a:lnSpc>
                <a:spcPct val="90000"/>
              </a:lnSpc>
              <a:spcBef>
                <a:spcPts val="500"/>
              </a:spcBef>
              <a:spcAft>
                <a:spcPts val="0"/>
              </a:spcAft>
              <a:buClr>
                <a:srgbClr val="8B8C8E"/>
              </a:buClr>
              <a:buSzPts val="1600"/>
              <a:buNone/>
              <a:defRPr sz="1600">
                <a:solidFill>
                  <a:srgbClr val="8B8C8E"/>
                </a:solidFill>
              </a:defRPr>
            </a:lvl5pPr>
            <a:lvl6pPr marL="2743200" lvl="5" indent="-228600" algn="l">
              <a:lnSpc>
                <a:spcPct val="90000"/>
              </a:lnSpc>
              <a:spcBef>
                <a:spcPts val="500"/>
              </a:spcBef>
              <a:spcAft>
                <a:spcPts val="0"/>
              </a:spcAft>
              <a:buClr>
                <a:srgbClr val="8B8C8E"/>
              </a:buClr>
              <a:buSzPts val="1600"/>
              <a:buNone/>
              <a:defRPr sz="1600">
                <a:solidFill>
                  <a:srgbClr val="8B8C8E"/>
                </a:solidFill>
              </a:defRPr>
            </a:lvl6pPr>
            <a:lvl7pPr marL="3200400" lvl="6" indent="-228600" algn="l">
              <a:lnSpc>
                <a:spcPct val="90000"/>
              </a:lnSpc>
              <a:spcBef>
                <a:spcPts val="500"/>
              </a:spcBef>
              <a:spcAft>
                <a:spcPts val="0"/>
              </a:spcAft>
              <a:buClr>
                <a:srgbClr val="8B8C8E"/>
              </a:buClr>
              <a:buSzPts val="1600"/>
              <a:buNone/>
              <a:defRPr sz="1600">
                <a:solidFill>
                  <a:srgbClr val="8B8C8E"/>
                </a:solidFill>
              </a:defRPr>
            </a:lvl7pPr>
            <a:lvl8pPr marL="3657600" lvl="7" indent="-228600" algn="l">
              <a:lnSpc>
                <a:spcPct val="90000"/>
              </a:lnSpc>
              <a:spcBef>
                <a:spcPts val="500"/>
              </a:spcBef>
              <a:spcAft>
                <a:spcPts val="0"/>
              </a:spcAft>
              <a:buClr>
                <a:srgbClr val="8B8C8E"/>
              </a:buClr>
              <a:buSzPts val="1600"/>
              <a:buNone/>
              <a:defRPr sz="1600">
                <a:solidFill>
                  <a:srgbClr val="8B8C8E"/>
                </a:solidFill>
              </a:defRPr>
            </a:lvl8pPr>
            <a:lvl9pPr marL="4114800" lvl="8" indent="-228600" algn="l">
              <a:lnSpc>
                <a:spcPct val="90000"/>
              </a:lnSpc>
              <a:spcBef>
                <a:spcPts val="500"/>
              </a:spcBef>
              <a:spcAft>
                <a:spcPts val="0"/>
              </a:spcAft>
              <a:buClr>
                <a:srgbClr val="8B8C8E"/>
              </a:buClr>
              <a:buSzPts val="1600"/>
              <a:buNone/>
              <a:defRPr sz="1600">
                <a:solidFill>
                  <a:srgbClr val="8B8C8E"/>
                </a:solidFill>
              </a:defRPr>
            </a:lvl9pPr>
          </a:lstStyle>
          <a:p>
            <a:endParaRPr/>
          </a:p>
        </p:txBody>
      </p:sp>
      <p:sp>
        <p:nvSpPr>
          <p:cNvPr id="39" name="Google Shape;39;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sp>
        <p:nvSpPr>
          <p:cNvPr id="43" name="Google Shape;43;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2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2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3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3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3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3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31"/>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3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B8C8E"/>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B8C8E"/>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
        <p:cNvGrpSpPr/>
        <p:nvPr/>
      </p:nvGrpSpPr>
      <p:grpSpPr>
        <a:xfrm>
          <a:off x="0" y="0"/>
          <a:ext cx="0" cy="0"/>
          <a:chOff x="0" y="0"/>
          <a:chExt cx="0" cy="0"/>
        </a:xfrm>
      </p:grpSpPr>
      <p:sp>
        <p:nvSpPr>
          <p:cNvPr id="81" name="Google Shape;81;g78e0fbd2de_0_5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2" name="Google Shape;82;g78e0fbd2de_0_5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3" name="Google Shape;83;g78e0fbd2de_0_5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B8C8E"/>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4" name="Google Shape;84;g78e0fbd2de_0_5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B8C8E"/>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5" name="Google Shape;85;g78e0fbd2de_0_5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B8C8E"/>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5"/>
        <p:cNvGrpSpPr/>
        <p:nvPr/>
      </p:nvGrpSpPr>
      <p:grpSpPr>
        <a:xfrm>
          <a:off x="0" y="0"/>
          <a:ext cx="0" cy="0"/>
          <a:chOff x="0" y="0"/>
          <a:chExt cx="0" cy="0"/>
        </a:xfrm>
      </p:grpSpPr>
      <p:grpSp>
        <p:nvGrpSpPr>
          <p:cNvPr id="166" name="Google Shape;166;p1"/>
          <p:cNvGrpSpPr/>
          <p:nvPr/>
        </p:nvGrpSpPr>
        <p:grpSpPr>
          <a:xfrm>
            <a:off x="0" y="4355852"/>
            <a:ext cx="12192040" cy="2501822"/>
            <a:chOff x="0" y="5204122"/>
            <a:chExt cx="10506757" cy="1653878"/>
          </a:xfrm>
        </p:grpSpPr>
        <p:sp>
          <p:nvSpPr>
            <p:cNvPr id="167" name="Google Shape;167;p1"/>
            <p:cNvSpPr/>
            <p:nvPr/>
          </p:nvSpPr>
          <p:spPr>
            <a:xfrm>
              <a:off x="6304165" y="5204123"/>
              <a:ext cx="2102127" cy="1653877"/>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68" name="Google Shape;168;p1"/>
            <p:cNvSpPr/>
            <p:nvPr/>
          </p:nvSpPr>
          <p:spPr>
            <a:xfrm>
              <a:off x="8404630" y="5204123"/>
              <a:ext cx="2102127" cy="1653877"/>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69" name="Google Shape;169;p1"/>
            <p:cNvSpPr/>
            <p:nvPr/>
          </p:nvSpPr>
          <p:spPr>
            <a:xfrm>
              <a:off x="0" y="5204123"/>
              <a:ext cx="2102127" cy="165387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70" name="Google Shape;170;p1"/>
            <p:cNvSpPr/>
            <p:nvPr/>
          </p:nvSpPr>
          <p:spPr>
            <a:xfrm>
              <a:off x="4203146" y="5204123"/>
              <a:ext cx="2102127" cy="1653877"/>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71" name="Google Shape;171;p1"/>
            <p:cNvSpPr/>
            <p:nvPr/>
          </p:nvSpPr>
          <p:spPr>
            <a:xfrm>
              <a:off x="2101573" y="5204122"/>
              <a:ext cx="2102127" cy="1653877"/>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172" name="Google Shape;172;p1"/>
          <p:cNvSpPr txBox="1"/>
          <p:nvPr/>
        </p:nvSpPr>
        <p:spPr>
          <a:xfrm>
            <a:off x="5275695" y="6342845"/>
            <a:ext cx="1624200" cy="477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FFFFFF"/>
                </a:solidFill>
                <a:latin typeface="Arial"/>
                <a:ea typeface="Arial"/>
                <a:cs typeface="Arial"/>
                <a:sym typeface="Arial"/>
              </a:rPr>
              <a:t>Francine</a:t>
            </a:r>
            <a:endParaRPr sz="2500" b="1" i="0" u="none" strike="noStrike" cap="none">
              <a:solidFill>
                <a:srgbClr val="FFFFFF"/>
              </a:solidFill>
              <a:latin typeface="Arial"/>
              <a:ea typeface="Arial"/>
              <a:cs typeface="Arial"/>
              <a:sym typeface="Arial"/>
            </a:endParaRPr>
          </a:p>
        </p:txBody>
      </p:sp>
      <p:sp>
        <p:nvSpPr>
          <p:cNvPr id="173" name="Google Shape;173;p1"/>
          <p:cNvSpPr txBox="1"/>
          <p:nvPr/>
        </p:nvSpPr>
        <p:spPr>
          <a:xfrm>
            <a:off x="0" y="1"/>
            <a:ext cx="12192000" cy="2903400"/>
          </a:xfrm>
          <a:prstGeom prst="rect">
            <a:avLst/>
          </a:prstGeom>
          <a:solidFill>
            <a:srgbClr val="00B0F0"/>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3000"/>
              <a:buFont typeface="Arial"/>
              <a:buNone/>
            </a:pPr>
            <a:endParaRPr sz="36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000"/>
              <a:buFont typeface="Arial"/>
              <a:buNone/>
            </a:pPr>
            <a:endParaRPr sz="36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000"/>
              <a:buFont typeface="Arial"/>
              <a:buNone/>
            </a:pPr>
            <a:r>
              <a:rPr lang="en-US" sz="6000" b="1" i="0" u="none" strike="noStrike" cap="none">
                <a:solidFill>
                  <a:schemeClr val="dk1"/>
                </a:solidFill>
                <a:latin typeface="Arial"/>
                <a:ea typeface="Arial"/>
                <a:cs typeface="Arial"/>
                <a:sym typeface="Arial"/>
              </a:rPr>
              <a:t>FINAL PRESENTATION</a:t>
            </a:r>
            <a:endParaRPr sz="6000" b="1" i="0" u="none" strike="noStrike" cap="none">
              <a:solidFill>
                <a:schemeClr val="dk1"/>
              </a:solidFill>
              <a:latin typeface="Arial"/>
              <a:ea typeface="Arial"/>
              <a:cs typeface="Arial"/>
              <a:sym typeface="Arial"/>
            </a:endParaRPr>
          </a:p>
        </p:txBody>
      </p:sp>
      <p:sp>
        <p:nvSpPr>
          <p:cNvPr id="174" name="Google Shape;174;p1"/>
          <p:cNvSpPr txBox="1"/>
          <p:nvPr/>
        </p:nvSpPr>
        <p:spPr>
          <a:xfrm>
            <a:off x="7719035" y="6342857"/>
            <a:ext cx="1624200" cy="477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FFFFFF"/>
                </a:solidFill>
                <a:latin typeface="Arial"/>
                <a:ea typeface="Arial"/>
                <a:cs typeface="Arial"/>
                <a:sym typeface="Arial"/>
              </a:rPr>
              <a:t>Risa</a:t>
            </a:r>
            <a:endParaRPr sz="2500" b="1" i="0" u="none" strike="noStrike" cap="none">
              <a:solidFill>
                <a:srgbClr val="FFFFFF"/>
              </a:solidFill>
              <a:latin typeface="Arial"/>
              <a:ea typeface="Arial"/>
              <a:cs typeface="Arial"/>
              <a:sym typeface="Arial"/>
            </a:endParaRPr>
          </a:p>
        </p:txBody>
      </p:sp>
      <p:sp>
        <p:nvSpPr>
          <p:cNvPr id="175" name="Google Shape;175;p1"/>
          <p:cNvSpPr txBox="1"/>
          <p:nvPr/>
        </p:nvSpPr>
        <p:spPr>
          <a:xfrm>
            <a:off x="403458" y="6342870"/>
            <a:ext cx="1624200" cy="477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FFFFFF"/>
                </a:solidFill>
                <a:latin typeface="Arial"/>
                <a:ea typeface="Arial"/>
                <a:cs typeface="Arial"/>
                <a:sym typeface="Arial"/>
              </a:rPr>
              <a:t>Minh</a:t>
            </a:r>
            <a:endParaRPr sz="2500" b="1" i="0" u="none" strike="noStrike" cap="none">
              <a:solidFill>
                <a:srgbClr val="FFFFFF"/>
              </a:solidFill>
              <a:latin typeface="Arial"/>
              <a:ea typeface="Arial"/>
              <a:cs typeface="Arial"/>
              <a:sym typeface="Arial"/>
            </a:endParaRPr>
          </a:p>
        </p:txBody>
      </p:sp>
      <p:sp>
        <p:nvSpPr>
          <p:cNvPr id="176" name="Google Shape;176;p1"/>
          <p:cNvSpPr txBox="1"/>
          <p:nvPr/>
        </p:nvSpPr>
        <p:spPr>
          <a:xfrm>
            <a:off x="2675933" y="6380996"/>
            <a:ext cx="1951500" cy="477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FFFFFF"/>
                </a:solidFill>
                <a:latin typeface="Arial"/>
                <a:ea typeface="Arial"/>
                <a:cs typeface="Arial"/>
                <a:sym typeface="Arial"/>
              </a:rPr>
              <a:t>Eugene</a:t>
            </a:r>
            <a:endParaRPr sz="2500" b="1" i="0" u="none" strike="noStrike" cap="none">
              <a:solidFill>
                <a:srgbClr val="FFFFFF"/>
              </a:solidFill>
              <a:latin typeface="Arial"/>
              <a:ea typeface="Arial"/>
              <a:cs typeface="Arial"/>
              <a:sym typeface="Arial"/>
            </a:endParaRPr>
          </a:p>
        </p:txBody>
      </p:sp>
      <p:sp>
        <p:nvSpPr>
          <p:cNvPr id="177" name="Google Shape;177;p1"/>
          <p:cNvSpPr txBox="1"/>
          <p:nvPr/>
        </p:nvSpPr>
        <p:spPr>
          <a:xfrm>
            <a:off x="10030052" y="6323395"/>
            <a:ext cx="1951459" cy="4770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FFFFFF"/>
                </a:solidFill>
                <a:latin typeface="Arial"/>
                <a:ea typeface="Arial"/>
                <a:cs typeface="Arial"/>
                <a:sym typeface="Arial"/>
              </a:rPr>
              <a:t>Piao</a:t>
            </a:r>
            <a:endParaRPr sz="2500" b="1" i="0" u="none" strike="noStrike" cap="none">
              <a:solidFill>
                <a:srgbClr val="FFFFFF"/>
              </a:solidFill>
              <a:latin typeface="Arial"/>
              <a:ea typeface="Arial"/>
              <a:cs typeface="Arial"/>
              <a:sym typeface="Arial"/>
            </a:endParaRPr>
          </a:p>
        </p:txBody>
      </p:sp>
      <p:sp>
        <p:nvSpPr>
          <p:cNvPr id="178" name="Google Shape;178;p1"/>
          <p:cNvSpPr txBox="1"/>
          <p:nvPr/>
        </p:nvSpPr>
        <p:spPr>
          <a:xfrm>
            <a:off x="-8245" y="2835188"/>
            <a:ext cx="12192000" cy="110799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n-US" sz="5000" b="1" i="0" u="none" strike="noStrike" cap="none">
                <a:solidFill>
                  <a:schemeClr val="dk1"/>
                </a:solidFill>
                <a:latin typeface="Arial"/>
                <a:ea typeface="Arial"/>
                <a:cs typeface="Arial"/>
                <a:sym typeface="Arial"/>
              </a:rPr>
              <a:t>G7T1 Team SP</a:t>
            </a:r>
            <a:r>
              <a:rPr lang="en-US" sz="6600" b="1" i="0" u="none" strike="noStrike" cap="none">
                <a:solidFill>
                  <a:srgbClr val="FF0000"/>
                </a:solidFill>
                <a:latin typeface="Arial"/>
                <a:ea typeface="Arial"/>
                <a:cs typeface="Arial"/>
                <a:sym typeface="Arial"/>
              </a:rPr>
              <a:t>A</a:t>
            </a:r>
            <a:r>
              <a:rPr lang="en-US" sz="5000" b="1" i="0" u="none" strike="noStrike" cap="none">
                <a:solidFill>
                  <a:schemeClr val="dk1"/>
                </a:solidFill>
                <a:latin typeface="Arial"/>
                <a:ea typeface="Arial"/>
                <a:cs typeface="Arial"/>
                <a:sym typeface="Arial"/>
              </a:rPr>
              <a:t>M</a:t>
            </a:r>
            <a:endParaRPr sz="5000" b="1" i="0" u="none" strike="noStrike" cap="none">
              <a:solidFill>
                <a:schemeClr val="dk1"/>
              </a:solidFill>
              <a:latin typeface="Arial"/>
              <a:ea typeface="Arial"/>
              <a:cs typeface="Arial"/>
              <a:sym typeface="Arial"/>
            </a:endParaRPr>
          </a:p>
        </p:txBody>
      </p:sp>
      <p:pic>
        <p:nvPicPr>
          <p:cNvPr id="179" name="Google Shape;179;p1" descr="A person standing in front of a river&#10;&#10;Description automatically generated"/>
          <p:cNvPicPr preferRelativeResize="0"/>
          <p:nvPr/>
        </p:nvPicPr>
        <p:blipFill rotWithShape="1">
          <a:blip r:embed="rId3">
            <a:alphaModFix/>
          </a:blip>
          <a:srcRect/>
          <a:stretch/>
        </p:blipFill>
        <p:spPr>
          <a:xfrm>
            <a:off x="2732080" y="4496018"/>
            <a:ext cx="1865842" cy="1840399"/>
          </a:xfrm>
          <a:prstGeom prst="rect">
            <a:avLst/>
          </a:prstGeom>
          <a:noFill/>
          <a:ln>
            <a:noFill/>
          </a:ln>
        </p:spPr>
      </p:pic>
      <p:pic>
        <p:nvPicPr>
          <p:cNvPr id="180" name="Google Shape;180;p1"/>
          <p:cNvPicPr preferRelativeResize="0"/>
          <p:nvPr/>
        </p:nvPicPr>
        <p:blipFill rotWithShape="1">
          <a:blip r:embed="rId4">
            <a:alphaModFix/>
          </a:blip>
          <a:srcRect/>
          <a:stretch/>
        </p:blipFill>
        <p:spPr>
          <a:xfrm>
            <a:off x="297890" y="4508105"/>
            <a:ext cx="1865842" cy="1816239"/>
          </a:xfrm>
          <a:prstGeom prst="rect">
            <a:avLst/>
          </a:prstGeom>
          <a:noFill/>
          <a:ln>
            <a:noFill/>
          </a:ln>
        </p:spPr>
      </p:pic>
      <p:pic>
        <p:nvPicPr>
          <p:cNvPr id="181" name="Google Shape;181;p1"/>
          <p:cNvPicPr preferRelativeResize="0"/>
          <p:nvPr/>
        </p:nvPicPr>
        <p:blipFill rotWithShape="1">
          <a:blip r:embed="rId5">
            <a:alphaModFix/>
          </a:blip>
          <a:srcRect/>
          <a:stretch/>
        </p:blipFill>
        <p:spPr>
          <a:xfrm>
            <a:off x="7598170" y="4496021"/>
            <a:ext cx="1865842" cy="1840398"/>
          </a:xfrm>
          <a:prstGeom prst="rect">
            <a:avLst/>
          </a:prstGeom>
          <a:noFill/>
          <a:ln>
            <a:noFill/>
          </a:ln>
        </p:spPr>
      </p:pic>
      <p:pic>
        <p:nvPicPr>
          <p:cNvPr id="183" name="Google Shape;183;p1" descr="A person posing for the camera&#10;&#10;Description automatically generated"/>
          <p:cNvPicPr preferRelativeResize="0"/>
          <p:nvPr/>
        </p:nvPicPr>
        <p:blipFill rotWithShape="1">
          <a:blip r:embed="rId6">
            <a:alphaModFix/>
          </a:blip>
          <a:srcRect/>
          <a:stretch/>
        </p:blipFill>
        <p:spPr>
          <a:xfrm>
            <a:off x="10090827" y="4509880"/>
            <a:ext cx="1847874" cy="1812681"/>
          </a:xfrm>
          <a:prstGeom prst="rect">
            <a:avLst/>
          </a:prstGeom>
          <a:noFill/>
          <a:ln>
            <a:noFill/>
          </a:ln>
        </p:spPr>
      </p:pic>
      <p:pic>
        <p:nvPicPr>
          <p:cNvPr id="2" name="Picture 1">
            <a:extLst>
              <a:ext uri="{FF2B5EF4-FFF2-40B4-BE49-F238E27FC236}">
                <a16:creationId xmlns:a16="http://schemas.microsoft.com/office/drawing/2014/main" id="{495BD0FE-D880-4625-98F6-1ECC492EE985}"/>
              </a:ext>
            </a:extLst>
          </p:cNvPr>
          <p:cNvPicPr>
            <a:picLocks noChangeAspect="1"/>
          </p:cNvPicPr>
          <p:nvPr/>
        </p:nvPicPr>
        <p:blipFill>
          <a:blip r:embed="rId7"/>
          <a:stretch>
            <a:fillRect/>
          </a:stretch>
        </p:blipFill>
        <p:spPr>
          <a:xfrm>
            <a:off x="5366205" y="4496018"/>
            <a:ext cx="1412344" cy="188312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6"/>
          <p:cNvSpPr/>
          <p:nvPr/>
        </p:nvSpPr>
        <p:spPr>
          <a:xfrm>
            <a:off x="0" y="0"/>
            <a:ext cx="12192000" cy="68580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 name="Google Shape;227;p2">
            <a:extLst>
              <a:ext uri="{FF2B5EF4-FFF2-40B4-BE49-F238E27FC236}">
                <a16:creationId xmlns:a16="http://schemas.microsoft.com/office/drawing/2014/main" id="{B1A35129-07E1-4537-882C-DA44B4AFF558}"/>
              </a:ext>
            </a:extLst>
          </p:cNvPr>
          <p:cNvSpPr txBox="1"/>
          <p:nvPr/>
        </p:nvSpPr>
        <p:spPr>
          <a:xfrm>
            <a:off x="-759687" y="290272"/>
            <a:ext cx="9673702" cy="86177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5000"/>
              <a:buFont typeface="Arial"/>
              <a:buNone/>
            </a:pPr>
            <a:r>
              <a:rPr lang="en-US" sz="5000" b="1" i="0" u="none" strike="noStrike" cap="none" dirty="0">
                <a:solidFill>
                  <a:schemeClr val="bg1"/>
                </a:solidFill>
                <a:latin typeface="Arial"/>
                <a:ea typeface="Arial"/>
                <a:cs typeface="Arial"/>
                <a:sym typeface="Arial"/>
              </a:rPr>
              <a:t>Task breakdown – </a:t>
            </a:r>
            <a:r>
              <a:rPr lang="en-US" sz="5000" b="1" i="0" u="none" strike="noStrike" cap="none" dirty="0" err="1">
                <a:solidFill>
                  <a:schemeClr val="bg1"/>
                </a:solidFill>
                <a:latin typeface="Arial"/>
                <a:ea typeface="Arial"/>
                <a:cs typeface="Arial"/>
                <a:sym typeface="Arial"/>
              </a:rPr>
              <a:t>Iter</a:t>
            </a:r>
            <a:r>
              <a:rPr lang="en-US" sz="5000" b="1" i="0" u="none" strike="noStrike" cap="none" dirty="0">
                <a:solidFill>
                  <a:schemeClr val="bg1"/>
                </a:solidFill>
                <a:latin typeface="Arial"/>
                <a:ea typeface="Arial"/>
                <a:cs typeface="Arial"/>
                <a:sym typeface="Arial"/>
              </a:rPr>
              <a:t> 4</a:t>
            </a:r>
            <a:endParaRPr sz="5000" b="1" i="0" u="none" strike="noStrike" cap="none" dirty="0">
              <a:solidFill>
                <a:schemeClr val="bg1"/>
              </a:solidFill>
              <a:latin typeface="Arial"/>
              <a:ea typeface="Arial"/>
              <a:cs typeface="Arial"/>
              <a:sym typeface="Arial"/>
            </a:endParaRPr>
          </a:p>
        </p:txBody>
      </p:sp>
      <p:sp>
        <p:nvSpPr>
          <p:cNvPr id="20" name="Google Shape;269;p3">
            <a:extLst>
              <a:ext uri="{FF2B5EF4-FFF2-40B4-BE49-F238E27FC236}">
                <a16:creationId xmlns:a16="http://schemas.microsoft.com/office/drawing/2014/main" id="{FC77691A-7530-49B3-A442-3E0EB469B5A1}"/>
              </a:ext>
            </a:extLst>
          </p:cNvPr>
          <p:cNvSpPr txBox="1"/>
          <p:nvPr/>
        </p:nvSpPr>
        <p:spPr>
          <a:xfrm>
            <a:off x="438416" y="2244735"/>
            <a:ext cx="6869664" cy="4093388"/>
          </a:xfrm>
          <a:prstGeom prst="rect">
            <a:avLst/>
          </a:prstGeom>
          <a:noFill/>
          <a:ln>
            <a:noFill/>
          </a:ln>
        </p:spPr>
        <p:txBody>
          <a:bodyPr spcFirstLastPara="1" wrap="square" lIns="91425" tIns="45700" rIns="91425" bIns="45700" anchor="t" anchorCtr="0">
            <a:spAutoFit/>
          </a:bodyPr>
          <a:lstStyle/>
          <a:p>
            <a:pPr marL="514350" lvl="0" indent="-514350">
              <a:buClr>
                <a:schemeClr val="bg1"/>
              </a:buClr>
              <a:buSzPts val="3200"/>
              <a:buFont typeface="Arial" panose="020B0604020202020204" pitchFamily="34" charset="0"/>
              <a:buChar char="•"/>
            </a:pPr>
            <a:r>
              <a:rPr lang="en-US" sz="2800" b="1" dirty="0">
                <a:solidFill>
                  <a:srgbClr val="92D050"/>
                </a:solidFill>
              </a:rPr>
              <a:t>Debugging errors in </a:t>
            </a:r>
          </a:p>
          <a:p>
            <a:pPr lvl="0">
              <a:buClr>
                <a:schemeClr val="bg1"/>
              </a:buClr>
              <a:buSzPts val="3200"/>
            </a:pPr>
            <a:r>
              <a:rPr lang="en-US" sz="2800" b="1" dirty="0">
                <a:solidFill>
                  <a:srgbClr val="92D050"/>
                </a:solidFill>
              </a:rPr>
              <a:t>     UAT testcases </a:t>
            </a:r>
          </a:p>
          <a:p>
            <a:pPr lvl="0">
              <a:buClr>
                <a:schemeClr val="bg1"/>
              </a:buClr>
              <a:buSzPts val="3200"/>
            </a:pPr>
            <a:r>
              <a:rPr lang="en-US" sz="2800" b="1" dirty="0">
                <a:solidFill>
                  <a:srgbClr val="92D050"/>
                </a:solidFill>
              </a:rPr>
              <a:t>     (All coders)</a:t>
            </a:r>
          </a:p>
          <a:p>
            <a:pPr marL="457200" lvl="0" indent="-457200">
              <a:buClr>
                <a:schemeClr val="bg1"/>
              </a:buClr>
              <a:buSzPts val="3200"/>
              <a:buFont typeface="Arial" panose="020B0604020202020204" pitchFamily="34" charset="0"/>
              <a:buChar char="•"/>
            </a:pPr>
            <a:r>
              <a:rPr lang="en-US" sz="2800" b="1" dirty="0">
                <a:solidFill>
                  <a:srgbClr val="92D050"/>
                </a:solidFill>
              </a:rPr>
              <a:t>Additional search function</a:t>
            </a:r>
          </a:p>
          <a:p>
            <a:pPr lvl="0">
              <a:buClr>
                <a:schemeClr val="bg1"/>
              </a:buClr>
              <a:buSzPts val="3200"/>
            </a:pPr>
            <a:r>
              <a:rPr lang="en-US" sz="2800" b="1" dirty="0">
                <a:solidFill>
                  <a:srgbClr val="92D050"/>
                </a:solidFill>
              </a:rPr>
              <a:t>    (Minh &amp; Eugene)</a:t>
            </a:r>
          </a:p>
          <a:p>
            <a:pPr marL="457200" lvl="0" indent="-457200">
              <a:buClr>
                <a:schemeClr val="bg1"/>
              </a:buClr>
              <a:buSzPts val="3200"/>
              <a:buFont typeface="Arial" panose="020B0604020202020204" pitchFamily="34" charset="0"/>
              <a:buChar char="•"/>
            </a:pPr>
            <a:r>
              <a:rPr lang="en-US" sz="2800" b="1" dirty="0">
                <a:solidFill>
                  <a:srgbClr val="92D050"/>
                </a:solidFill>
              </a:rPr>
              <a:t>Web UI improvement</a:t>
            </a:r>
          </a:p>
          <a:p>
            <a:pPr lvl="0">
              <a:buClr>
                <a:schemeClr val="bg1"/>
              </a:buClr>
              <a:buSzPts val="3200"/>
            </a:pPr>
            <a:r>
              <a:rPr lang="en-US" sz="2800" b="1" dirty="0">
                <a:solidFill>
                  <a:srgbClr val="92D050"/>
                </a:solidFill>
              </a:rPr>
              <a:t>    (Minh &amp; Eugene)</a:t>
            </a:r>
          </a:p>
          <a:p>
            <a:pPr marL="342900" marR="0" lvl="0" indent="-139700" algn="l" rtl="0">
              <a:lnSpc>
                <a:spcPct val="100000"/>
              </a:lnSpc>
              <a:spcBef>
                <a:spcPts val="0"/>
              </a:spcBef>
              <a:spcAft>
                <a:spcPts val="0"/>
              </a:spcAft>
              <a:buClr>
                <a:srgbClr val="000000"/>
              </a:buClr>
              <a:buSzPts val="3200"/>
              <a:buFont typeface="Arial"/>
              <a:buNone/>
            </a:pPr>
            <a:endParaRPr sz="3200" b="1" i="0" u="none" strike="noStrike" cap="none" dirty="0">
              <a:solidFill>
                <a:srgbClr val="92D050"/>
              </a:solidFill>
              <a:latin typeface="Arial"/>
              <a:ea typeface="Arial"/>
              <a:cs typeface="Arial"/>
              <a:sym typeface="Arial"/>
            </a:endParaRPr>
          </a:p>
          <a:p>
            <a:pPr marL="342900" marR="0" lvl="0" indent="-139700" algn="l" rtl="0">
              <a:lnSpc>
                <a:spcPct val="100000"/>
              </a:lnSpc>
              <a:spcBef>
                <a:spcPts val="0"/>
              </a:spcBef>
              <a:spcAft>
                <a:spcPts val="0"/>
              </a:spcAft>
              <a:buClr>
                <a:srgbClr val="000000"/>
              </a:buClr>
              <a:buSzPts val="3200"/>
              <a:buFont typeface="Arial"/>
              <a:buNone/>
            </a:pPr>
            <a:endParaRPr sz="3200" b="1" i="0" u="none" strike="noStrike" cap="none" dirty="0">
              <a:solidFill>
                <a:srgbClr val="92D050"/>
              </a:solidFill>
              <a:latin typeface="Arial"/>
              <a:ea typeface="Arial"/>
              <a:cs typeface="Arial"/>
              <a:sym typeface="Arial"/>
            </a:endParaRPr>
          </a:p>
        </p:txBody>
      </p:sp>
      <p:sp>
        <p:nvSpPr>
          <p:cNvPr id="21" name="Google Shape;268;p3">
            <a:extLst>
              <a:ext uri="{FF2B5EF4-FFF2-40B4-BE49-F238E27FC236}">
                <a16:creationId xmlns:a16="http://schemas.microsoft.com/office/drawing/2014/main" id="{96E0CE52-DB8D-4E0D-B80F-CCE75ED7C121}"/>
              </a:ext>
            </a:extLst>
          </p:cNvPr>
          <p:cNvSpPr txBox="1"/>
          <p:nvPr/>
        </p:nvSpPr>
        <p:spPr>
          <a:xfrm>
            <a:off x="-759687" y="1460490"/>
            <a:ext cx="7443511"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600" b="1" i="0" u="sng" strike="noStrike" cap="none" dirty="0">
                <a:solidFill>
                  <a:srgbClr val="92D050"/>
                </a:solidFill>
                <a:latin typeface="Arial"/>
                <a:ea typeface="Arial"/>
                <a:cs typeface="Arial"/>
                <a:sym typeface="Arial"/>
              </a:rPr>
              <a:t>Programming Tasks</a:t>
            </a:r>
            <a:endParaRPr sz="3600" b="1" i="0" u="sng" strike="noStrike" cap="none" dirty="0">
              <a:solidFill>
                <a:srgbClr val="92D050"/>
              </a:solidFill>
              <a:latin typeface="Arial"/>
              <a:ea typeface="Arial"/>
              <a:cs typeface="Arial"/>
              <a:sym typeface="Arial"/>
            </a:endParaRPr>
          </a:p>
        </p:txBody>
      </p:sp>
      <p:sp>
        <p:nvSpPr>
          <p:cNvPr id="22" name="Google Shape;268;p3">
            <a:extLst>
              <a:ext uri="{FF2B5EF4-FFF2-40B4-BE49-F238E27FC236}">
                <a16:creationId xmlns:a16="http://schemas.microsoft.com/office/drawing/2014/main" id="{74506ED0-D9B0-4B86-A199-C28A58534728}"/>
              </a:ext>
            </a:extLst>
          </p:cNvPr>
          <p:cNvSpPr txBox="1"/>
          <p:nvPr/>
        </p:nvSpPr>
        <p:spPr>
          <a:xfrm>
            <a:off x="5192259" y="1468100"/>
            <a:ext cx="7443511"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600" b="1" i="0" u="sng" strike="noStrike" cap="none" dirty="0">
                <a:solidFill>
                  <a:srgbClr val="00B0F0"/>
                </a:solidFill>
                <a:latin typeface="Arial"/>
                <a:ea typeface="Arial"/>
                <a:cs typeface="Arial"/>
                <a:sym typeface="Arial"/>
              </a:rPr>
              <a:t>Non - Programming Tasks</a:t>
            </a:r>
            <a:endParaRPr sz="3600" b="1" i="0" u="sng" strike="noStrike" cap="none" dirty="0">
              <a:solidFill>
                <a:srgbClr val="00B0F0"/>
              </a:solidFill>
              <a:latin typeface="Arial"/>
              <a:ea typeface="Arial"/>
              <a:cs typeface="Arial"/>
              <a:sym typeface="Arial"/>
            </a:endParaRPr>
          </a:p>
        </p:txBody>
      </p:sp>
      <p:sp>
        <p:nvSpPr>
          <p:cNvPr id="26" name="Google Shape;269;p3">
            <a:extLst>
              <a:ext uri="{FF2B5EF4-FFF2-40B4-BE49-F238E27FC236}">
                <a16:creationId xmlns:a16="http://schemas.microsoft.com/office/drawing/2014/main" id="{2B0D7D6C-1450-4C53-A962-1473F0C9E945}"/>
              </a:ext>
            </a:extLst>
          </p:cNvPr>
          <p:cNvSpPr txBox="1"/>
          <p:nvPr/>
        </p:nvSpPr>
        <p:spPr>
          <a:xfrm>
            <a:off x="6082023" y="2321134"/>
            <a:ext cx="6869664" cy="2308284"/>
          </a:xfrm>
          <a:prstGeom prst="rect">
            <a:avLst/>
          </a:prstGeom>
          <a:noFill/>
          <a:ln>
            <a:noFill/>
          </a:ln>
        </p:spPr>
        <p:txBody>
          <a:bodyPr spcFirstLastPara="1" wrap="square" lIns="91425" tIns="45700" rIns="91425" bIns="45700" anchor="t" anchorCtr="0">
            <a:spAutoFit/>
          </a:bodyPr>
          <a:lstStyle/>
          <a:p>
            <a:pPr marL="514350" marR="0" lvl="0" indent="-514350" algn="l" rtl="0">
              <a:lnSpc>
                <a:spcPct val="100000"/>
              </a:lnSpc>
              <a:spcBef>
                <a:spcPts val="0"/>
              </a:spcBef>
              <a:spcAft>
                <a:spcPts val="0"/>
              </a:spcAft>
              <a:buClr>
                <a:schemeClr val="bg1"/>
              </a:buClr>
              <a:buSzPts val="3200"/>
              <a:buFont typeface="Arial" panose="020B0604020202020204" pitchFamily="34" charset="0"/>
              <a:buChar char="•"/>
            </a:pPr>
            <a:r>
              <a:rPr lang="en-US" sz="2800" b="1" dirty="0">
                <a:solidFill>
                  <a:srgbClr val="00B0F0"/>
                </a:solidFill>
              </a:rPr>
              <a:t>Schedule review (Risa)</a:t>
            </a:r>
            <a:endParaRPr lang="en-US" sz="2800" dirty="0">
              <a:solidFill>
                <a:srgbClr val="00B0F0"/>
              </a:solidFill>
            </a:endParaRPr>
          </a:p>
          <a:p>
            <a:pPr marL="514350" lvl="0" indent="-514350">
              <a:buClr>
                <a:schemeClr val="bg1"/>
              </a:buClr>
              <a:buSzPts val="3200"/>
              <a:buFont typeface="Arial" panose="020B0604020202020204" pitchFamily="34" charset="0"/>
              <a:buChar char="•"/>
            </a:pPr>
            <a:r>
              <a:rPr lang="en-US" sz="2800" b="1" dirty="0">
                <a:solidFill>
                  <a:srgbClr val="00B0F0"/>
                </a:solidFill>
              </a:rPr>
              <a:t>Review UAT feedback </a:t>
            </a:r>
          </a:p>
          <a:p>
            <a:pPr lvl="0">
              <a:buClr>
                <a:schemeClr val="bg1"/>
              </a:buClr>
              <a:buSzPts val="3200"/>
            </a:pPr>
            <a:r>
              <a:rPr lang="en-US" sz="2800" b="1" dirty="0">
                <a:solidFill>
                  <a:srgbClr val="00B0F0"/>
                </a:solidFill>
              </a:rPr>
              <a:t>    (All members)</a:t>
            </a:r>
          </a:p>
          <a:p>
            <a:pPr marL="457200" lvl="0" indent="-457200">
              <a:buClr>
                <a:schemeClr val="bg1"/>
              </a:buClr>
              <a:buSzPts val="3200"/>
              <a:buFont typeface="Arial" panose="020B0604020202020204" pitchFamily="34" charset="0"/>
              <a:buChar char="•"/>
            </a:pPr>
            <a:r>
              <a:rPr lang="en-US" sz="2800" b="1" dirty="0">
                <a:solidFill>
                  <a:srgbClr val="00B0F0"/>
                </a:solidFill>
              </a:rPr>
              <a:t>Bug recordings (Risa)</a:t>
            </a:r>
            <a:endParaRPr sz="3200" b="1" i="0" u="none" strike="noStrike" cap="none" dirty="0">
              <a:solidFill>
                <a:srgbClr val="00B0F0"/>
              </a:solidFill>
              <a:latin typeface="Arial"/>
              <a:ea typeface="Arial"/>
              <a:cs typeface="Arial"/>
              <a:sym typeface="Arial"/>
            </a:endParaRPr>
          </a:p>
          <a:p>
            <a:pPr marL="342900" marR="0" lvl="0" indent="-139700" algn="l" rtl="0">
              <a:lnSpc>
                <a:spcPct val="100000"/>
              </a:lnSpc>
              <a:spcBef>
                <a:spcPts val="0"/>
              </a:spcBef>
              <a:spcAft>
                <a:spcPts val="0"/>
              </a:spcAft>
              <a:buClr>
                <a:srgbClr val="000000"/>
              </a:buClr>
              <a:buSzPts val="3200"/>
              <a:buFont typeface="Arial"/>
              <a:buNone/>
            </a:pPr>
            <a:endParaRPr sz="3200" b="1" i="0" u="none" strike="noStrike" cap="none" dirty="0">
              <a:solidFill>
                <a:srgbClr val="00B0F0"/>
              </a:solidFill>
              <a:latin typeface="Arial"/>
              <a:ea typeface="Arial"/>
              <a:cs typeface="Arial"/>
              <a:sym typeface="Arial"/>
            </a:endParaRPr>
          </a:p>
        </p:txBody>
      </p:sp>
      <p:grpSp>
        <p:nvGrpSpPr>
          <p:cNvPr id="8" name="Group 7">
            <a:extLst>
              <a:ext uri="{FF2B5EF4-FFF2-40B4-BE49-F238E27FC236}">
                <a16:creationId xmlns:a16="http://schemas.microsoft.com/office/drawing/2014/main" id="{69EDA234-C7D2-45B2-A34C-04FF2151C7EF}"/>
              </a:ext>
            </a:extLst>
          </p:cNvPr>
          <p:cNvGrpSpPr/>
          <p:nvPr/>
        </p:nvGrpSpPr>
        <p:grpSpPr>
          <a:xfrm>
            <a:off x="10454640" y="4937760"/>
            <a:ext cx="1524001" cy="1737476"/>
            <a:chOff x="2050732" y="1266266"/>
            <a:chExt cx="3359467" cy="4325468"/>
          </a:xfrm>
        </p:grpSpPr>
        <p:grpSp>
          <p:nvGrpSpPr>
            <p:cNvPr id="9" name="Group 8">
              <a:extLst>
                <a:ext uri="{FF2B5EF4-FFF2-40B4-BE49-F238E27FC236}">
                  <a16:creationId xmlns:a16="http://schemas.microsoft.com/office/drawing/2014/main" id="{C7CF42ED-8858-4005-97EE-02CB652FF9D5}"/>
                </a:ext>
              </a:extLst>
            </p:cNvPr>
            <p:cNvGrpSpPr/>
            <p:nvPr/>
          </p:nvGrpSpPr>
          <p:grpSpPr>
            <a:xfrm>
              <a:off x="2050732" y="1266266"/>
              <a:ext cx="3359467" cy="4325468"/>
              <a:chOff x="5230813" y="2312988"/>
              <a:chExt cx="1733550" cy="2232025"/>
            </a:xfrm>
          </p:grpSpPr>
          <p:sp>
            <p:nvSpPr>
              <p:cNvPr id="17" name="Freeform 6">
                <a:extLst>
                  <a:ext uri="{FF2B5EF4-FFF2-40B4-BE49-F238E27FC236}">
                    <a16:creationId xmlns:a16="http://schemas.microsoft.com/office/drawing/2014/main" id="{B6ADCE5A-9BCC-4041-AECC-EB8CAB6C659F}"/>
                  </a:ext>
                </a:extLst>
              </p:cNvPr>
              <p:cNvSpPr>
                <a:spLocks/>
              </p:cNvSpPr>
              <p:nvPr/>
            </p:nvSpPr>
            <p:spPr bwMode="auto">
              <a:xfrm>
                <a:off x="5243513" y="4191001"/>
                <a:ext cx="41275" cy="60325"/>
              </a:xfrm>
              <a:custGeom>
                <a:avLst/>
                <a:gdLst>
                  <a:gd name="T0" fmla="*/ 0 w 13"/>
                  <a:gd name="T1" fmla="*/ 3 h 19"/>
                  <a:gd name="T2" fmla="*/ 4 w 13"/>
                  <a:gd name="T3" fmla="*/ 0 h 19"/>
                  <a:gd name="T4" fmla="*/ 10 w 13"/>
                  <a:gd name="T5" fmla="*/ 5 h 19"/>
                  <a:gd name="T6" fmla="*/ 5 w 13"/>
                  <a:gd name="T7" fmla="*/ 18 h 19"/>
                  <a:gd name="T8" fmla="*/ 0 w 13"/>
                  <a:gd name="T9" fmla="*/ 15 h 19"/>
                  <a:gd name="T10" fmla="*/ 0 w 13"/>
                  <a:gd name="T11" fmla="*/ 3 h 19"/>
                </a:gdLst>
                <a:ahLst/>
                <a:cxnLst>
                  <a:cxn ang="0">
                    <a:pos x="T0" y="T1"/>
                  </a:cxn>
                  <a:cxn ang="0">
                    <a:pos x="T2" y="T3"/>
                  </a:cxn>
                  <a:cxn ang="0">
                    <a:pos x="T4" y="T5"/>
                  </a:cxn>
                  <a:cxn ang="0">
                    <a:pos x="T6" y="T7"/>
                  </a:cxn>
                  <a:cxn ang="0">
                    <a:pos x="T8" y="T9"/>
                  </a:cxn>
                  <a:cxn ang="0">
                    <a:pos x="T10" y="T11"/>
                  </a:cxn>
                </a:cxnLst>
                <a:rect l="0" t="0" r="r" b="b"/>
                <a:pathLst>
                  <a:path w="13" h="19">
                    <a:moveTo>
                      <a:pt x="0" y="3"/>
                    </a:moveTo>
                    <a:cubicBezTo>
                      <a:pt x="2" y="2"/>
                      <a:pt x="3" y="1"/>
                      <a:pt x="4" y="0"/>
                    </a:cubicBezTo>
                    <a:cubicBezTo>
                      <a:pt x="6" y="2"/>
                      <a:pt x="8" y="3"/>
                      <a:pt x="10" y="5"/>
                    </a:cubicBezTo>
                    <a:cubicBezTo>
                      <a:pt x="13" y="10"/>
                      <a:pt x="11" y="17"/>
                      <a:pt x="5" y="18"/>
                    </a:cubicBezTo>
                    <a:cubicBezTo>
                      <a:pt x="4" y="19"/>
                      <a:pt x="2" y="17"/>
                      <a:pt x="0" y="15"/>
                    </a:cubicBezTo>
                    <a:cubicBezTo>
                      <a:pt x="7" y="11"/>
                      <a:pt x="5" y="7"/>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7C82BBC2-BFF8-4163-8180-E1BBFC9E0943}"/>
                  </a:ext>
                </a:extLst>
              </p:cNvPr>
              <p:cNvSpPr>
                <a:spLocks/>
              </p:cNvSpPr>
              <p:nvPr/>
            </p:nvSpPr>
            <p:spPr bwMode="auto">
              <a:xfrm>
                <a:off x="6575426" y="2944813"/>
                <a:ext cx="28575" cy="34925"/>
              </a:xfrm>
              <a:custGeom>
                <a:avLst/>
                <a:gdLst>
                  <a:gd name="T0" fmla="*/ 0 w 9"/>
                  <a:gd name="T1" fmla="*/ 10 h 11"/>
                  <a:gd name="T2" fmla="*/ 2 w 9"/>
                  <a:gd name="T3" fmla="*/ 1 h 11"/>
                  <a:gd name="T4" fmla="*/ 8 w 9"/>
                  <a:gd name="T5" fmla="*/ 1 h 11"/>
                  <a:gd name="T6" fmla="*/ 9 w 9"/>
                  <a:gd name="T7" fmla="*/ 3 h 11"/>
                  <a:gd name="T8" fmla="*/ 8 w 9"/>
                  <a:gd name="T9" fmla="*/ 4 h 11"/>
                  <a:gd name="T10" fmla="*/ 2 w 9"/>
                  <a:gd name="T11" fmla="*/ 11 h 11"/>
                  <a:gd name="T12" fmla="*/ 0 w 9"/>
                  <a:gd name="T13" fmla="*/ 10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0" y="10"/>
                    </a:moveTo>
                    <a:cubicBezTo>
                      <a:pt x="1" y="7"/>
                      <a:pt x="1" y="4"/>
                      <a:pt x="2" y="1"/>
                    </a:cubicBezTo>
                    <a:cubicBezTo>
                      <a:pt x="2" y="0"/>
                      <a:pt x="6" y="1"/>
                      <a:pt x="8" y="1"/>
                    </a:cubicBezTo>
                    <a:cubicBezTo>
                      <a:pt x="9" y="1"/>
                      <a:pt x="9" y="2"/>
                      <a:pt x="9" y="3"/>
                    </a:cubicBezTo>
                    <a:cubicBezTo>
                      <a:pt x="9" y="3"/>
                      <a:pt x="8" y="4"/>
                      <a:pt x="8" y="4"/>
                    </a:cubicBezTo>
                    <a:cubicBezTo>
                      <a:pt x="3" y="3"/>
                      <a:pt x="2" y="7"/>
                      <a:pt x="2" y="11"/>
                    </a:cubicBezTo>
                    <a:cubicBezTo>
                      <a:pt x="1" y="11"/>
                      <a:pt x="1" y="10"/>
                      <a:pt x="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3" name="Freeform 8">
                <a:extLst>
                  <a:ext uri="{FF2B5EF4-FFF2-40B4-BE49-F238E27FC236}">
                    <a16:creationId xmlns:a16="http://schemas.microsoft.com/office/drawing/2014/main" id="{E8C1208A-7F57-4C4D-984C-D68E25832F7D}"/>
                  </a:ext>
                </a:extLst>
              </p:cNvPr>
              <p:cNvSpPr>
                <a:spLocks/>
              </p:cNvSpPr>
              <p:nvPr/>
            </p:nvSpPr>
            <p:spPr bwMode="auto">
              <a:xfrm>
                <a:off x="6007101" y="3649663"/>
                <a:ext cx="622300" cy="611188"/>
              </a:xfrm>
              <a:custGeom>
                <a:avLst/>
                <a:gdLst>
                  <a:gd name="T0" fmla="*/ 145 w 195"/>
                  <a:gd name="T1" fmla="*/ 111 h 192"/>
                  <a:gd name="T2" fmla="*/ 109 w 195"/>
                  <a:gd name="T3" fmla="*/ 179 h 192"/>
                  <a:gd name="T4" fmla="*/ 82 w 195"/>
                  <a:gd name="T5" fmla="*/ 183 h 192"/>
                  <a:gd name="T6" fmla="*/ 7 w 195"/>
                  <a:gd name="T7" fmla="*/ 107 h 192"/>
                  <a:gd name="T8" fmla="*/ 6 w 195"/>
                  <a:gd name="T9" fmla="*/ 84 h 192"/>
                  <a:gd name="T10" fmla="*/ 30 w 195"/>
                  <a:gd name="T11" fmla="*/ 85 h 192"/>
                  <a:gd name="T12" fmla="*/ 87 w 195"/>
                  <a:gd name="T13" fmla="*/ 142 h 192"/>
                  <a:gd name="T14" fmla="*/ 91 w 195"/>
                  <a:gd name="T15" fmla="*/ 146 h 192"/>
                  <a:gd name="T16" fmla="*/ 102 w 195"/>
                  <a:gd name="T17" fmla="*/ 124 h 192"/>
                  <a:gd name="T18" fmla="*/ 148 w 195"/>
                  <a:gd name="T19" fmla="*/ 39 h 192"/>
                  <a:gd name="T20" fmla="*/ 163 w 195"/>
                  <a:gd name="T21" fmla="*/ 11 h 192"/>
                  <a:gd name="T22" fmla="*/ 185 w 195"/>
                  <a:gd name="T23" fmla="*/ 3 h 192"/>
                  <a:gd name="T24" fmla="*/ 191 w 195"/>
                  <a:gd name="T25" fmla="*/ 26 h 192"/>
                  <a:gd name="T26" fmla="*/ 162 w 195"/>
                  <a:gd name="T27" fmla="*/ 79 h 192"/>
                  <a:gd name="T28" fmla="*/ 145 w 195"/>
                  <a:gd name="T29" fmla="*/ 11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5" h="192">
                    <a:moveTo>
                      <a:pt x="145" y="111"/>
                    </a:moveTo>
                    <a:cubicBezTo>
                      <a:pt x="133" y="134"/>
                      <a:pt x="121" y="157"/>
                      <a:pt x="109" y="179"/>
                    </a:cubicBezTo>
                    <a:cubicBezTo>
                      <a:pt x="103" y="190"/>
                      <a:pt x="91" y="192"/>
                      <a:pt x="82" y="183"/>
                    </a:cubicBezTo>
                    <a:cubicBezTo>
                      <a:pt x="57" y="158"/>
                      <a:pt x="32" y="132"/>
                      <a:pt x="7" y="107"/>
                    </a:cubicBezTo>
                    <a:cubicBezTo>
                      <a:pt x="0" y="100"/>
                      <a:pt x="1" y="89"/>
                      <a:pt x="6" y="84"/>
                    </a:cubicBezTo>
                    <a:cubicBezTo>
                      <a:pt x="13" y="77"/>
                      <a:pt x="23" y="78"/>
                      <a:pt x="30" y="85"/>
                    </a:cubicBezTo>
                    <a:cubicBezTo>
                      <a:pt x="49" y="104"/>
                      <a:pt x="68" y="123"/>
                      <a:pt x="87" y="142"/>
                    </a:cubicBezTo>
                    <a:cubicBezTo>
                      <a:pt x="88" y="143"/>
                      <a:pt x="89" y="144"/>
                      <a:pt x="91" y="146"/>
                    </a:cubicBezTo>
                    <a:cubicBezTo>
                      <a:pt x="95" y="138"/>
                      <a:pt x="98" y="131"/>
                      <a:pt x="102" y="124"/>
                    </a:cubicBezTo>
                    <a:cubicBezTo>
                      <a:pt x="117" y="96"/>
                      <a:pt x="132" y="68"/>
                      <a:pt x="148" y="39"/>
                    </a:cubicBezTo>
                    <a:cubicBezTo>
                      <a:pt x="153" y="30"/>
                      <a:pt x="158" y="20"/>
                      <a:pt x="163" y="11"/>
                    </a:cubicBezTo>
                    <a:cubicBezTo>
                      <a:pt x="168" y="1"/>
                      <a:pt x="178" y="0"/>
                      <a:pt x="185" y="3"/>
                    </a:cubicBezTo>
                    <a:cubicBezTo>
                      <a:pt x="193" y="7"/>
                      <a:pt x="195" y="18"/>
                      <a:pt x="191" y="26"/>
                    </a:cubicBezTo>
                    <a:cubicBezTo>
                      <a:pt x="182" y="44"/>
                      <a:pt x="172" y="62"/>
                      <a:pt x="162" y="79"/>
                    </a:cubicBezTo>
                    <a:cubicBezTo>
                      <a:pt x="161" y="82"/>
                      <a:pt x="149" y="105"/>
                      <a:pt x="145" y="111"/>
                    </a:cubicBezTo>
                    <a:close/>
                  </a:path>
                </a:pathLst>
              </a:custGeom>
              <a:solidFill>
                <a:srgbClr val="00B05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4" name="Freeform 9">
                <a:extLst>
                  <a:ext uri="{FF2B5EF4-FFF2-40B4-BE49-F238E27FC236}">
                    <a16:creationId xmlns:a16="http://schemas.microsoft.com/office/drawing/2014/main" id="{38A4B394-FD7B-4BFE-BD31-034EB8E9DCDA}"/>
                  </a:ext>
                </a:extLst>
              </p:cNvPr>
              <p:cNvSpPr>
                <a:spLocks noEditPoints="1"/>
              </p:cNvSpPr>
              <p:nvPr/>
            </p:nvSpPr>
            <p:spPr bwMode="auto">
              <a:xfrm>
                <a:off x="5230813" y="2312988"/>
                <a:ext cx="1733550" cy="2232025"/>
              </a:xfrm>
              <a:custGeom>
                <a:avLst/>
                <a:gdLst>
                  <a:gd name="T0" fmla="*/ 519 w 543"/>
                  <a:gd name="T1" fmla="*/ 420 h 700"/>
                  <a:gd name="T2" fmla="*/ 452 w 543"/>
                  <a:gd name="T3" fmla="*/ 344 h 700"/>
                  <a:gd name="T4" fmla="*/ 451 w 543"/>
                  <a:gd name="T5" fmla="*/ 131 h 700"/>
                  <a:gd name="T6" fmla="*/ 353 w 543"/>
                  <a:gd name="T7" fmla="*/ 120 h 700"/>
                  <a:gd name="T8" fmla="*/ 350 w 543"/>
                  <a:gd name="T9" fmla="*/ 120 h 700"/>
                  <a:gd name="T10" fmla="*/ 347 w 543"/>
                  <a:gd name="T11" fmla="*/ 93 h 700"/>
                  <a:gd name="T12" fmla="*/ 309 w 543"/>
                  <a:gd name="T13" fmla="*/ 76 h 700"/>
                  <a:gd name="T14" fmla="*/ 273 w 543"/>
                  <a:gd name="T15" fmla="*/ 18 h 700"/>
                  <a:gd name="T16" fmla="*/ 261 w 543"/>
                  <a:gd name="T17" fmla="*/ 10 h 700"/>
                  <a:gd name="T18" fmla="*/ 234 w 543"/>
                  <a:gd name="T19" fmla="*/ 2 h 700"/>
                  <a:gd name="T20" fmla="*/ 231 w 543"/>
                  <a:gd name="T21" fmla="*/ 2 h 700"/>
                  <a:gd name="T22" fmla="*/ 150 w 543"/>
                  <a:gd name="T23" fmla="*/ 69 h 700"/>
                  <a:gd name="T24" fmla="*/ 123 w 543"/>
                  <a:gd name="T25" fmla="*/ 75 h 700"/>
                  <a:gd name="T26" fmla="*/ 105 w 543"/>
                  <a:gd name="T27" fmla="*/ 114 h 700"/>
                  <a:gd name="T28" fmla="*/ 18 w 543"/>
                  <a:gd name="T29" fmla="*/ 120 h 700"/>
                  <a:gd name="T30" fmla="*/ 0 w 543"/>
                  <a:gd name="T31" fmla="*/ 371 h 700"/>
                  <a:gd name="T32" fmla="*/ 0 w 543"/>
                  <a:gd name="T33" fmla="*/ 606 h 700"/>
                  <a:gd name="T34" fmla="*/ 0 w 543"/>
                  <a:gd name="T35" fmla="*/ 607 h 700"/>
                  <a:gd name="T36" fmla="*/ 19 w 543"/>
                  <a:gd name="T37" fmla="*/ 621 h 700"/>
                  <a:gd name="T38" fmla="*/ 206 w 543"/>
                  <a:gd name="T39" fmla="*/ 625 h 700"/>
                  <a:gd name="T40" fmla="*/ 321 w 543"/>
                  <a:gd name="T41" fmla="*/ 695 h 700"/>
                  <a:gd name="T42" fmla="*/ 478 w 543"/>
                  <a:gd name="T43" fmla="*/ 651 h 700"/>
                  <a:gd name="T44" fmla="*/ 538 w 543"/>
                  <a:gd name="T45" fmla="*/ 473 h 700"/>
                  <a:gd name="T46" fmla="*/ 215 w 543"/>
                  <a:gd name="T47" fmla="*/ 35 h 700"/>
                  <a:gd name="T48" fmla="*/ 255 w 543"/>
                  <a:gd name="T49" fmla="*/ 45 h 700"/>
                  <a:gd name="T50" fmla="*/ 261 w 543"/>
                  <a:gd name="T51" fmla="*/ 51 h 700"/>
                  <a:gd name="T52" fmla="*/ 271 w 543"/>
                  <a:gd name="T53" fmla="*/ 76 h 700"/>
                  <a:gd name="T54" fmla="*/ 181 w 543"/>
                  <a:gd name="T55" fmla="*/ 75 h 700"/>
                  <a:gd name="T56" fmla="*/ 137 w 543"/>
                  <a:gd name="T57" fmla="*/ 107 h 700"/>
                  <a:gd name="T58" fmla="*/ 309 w 543"/>
                  <a:gd name="T59" fmla="*/ 108 h 700"/>
                  <a:gd name="T60" fmla="*/ 315 w 543"/>
                  <a:gd name="T61" fmla="*/ 160 h 700"/>
                  <a:gd name="T62" fmla="*/ 261 w 543"/>
                  <a:gd name="T63" fmla="*/ 166 h 700"/>
                  <a:gd name="T64" fmla="*/ 136 w 543"/>
                  <a:gd name="T65" fmla="*/ 160 h 700"/>
                  <a:gd name="T66" fmla="*/ 183 w 543"/>
                  <a:gd name="T67" fmla="*/ 588 h 700"/>
                  <a:gd name="T68" fmla="*/ 32 w 543"/>
                  <a:gd name="T69" fmla="*/ 290 h 700"/>
                  <a:gd name="T70" fmla="*/ 38 w 543"/>
                  <a:gd name="T71" fmla="*/ 152 h 700"/>
                  <a:gd name="T72" fmla="*/ 105 w 543"/>
                  <a:gd name="T73" fmla="*/ 158 h 700"/>
                  <a:gd name="T74" fmla="*/ 123 w 543"/>
                  <a:gd name="T75" fmla="*/ 197 h 700"/>
                  <a:gd name="T76" fmla="*/ 329 w 543"/>
                  <a:gd name="T77" fmla="*/ 197 h 700"/>
                  <a:gd name="T78" fmla="*/ 347 w 543"/>
                  <a:gd name="T79" fmla="*/ 158 h 700"/>
                  <a:gd name="T80" fmla="*/ 382 w 543"/>
                  <a:gd name="T81" fmla="*/ 152 h 700"/>
                  <a:gd name="T82" fmla="*/ 420 w 543"/>
                  <a:gd name="T83" fmla="*/ 157 h 700"/>
                  <a:gd name="T84" fmla="*/ 420 w 543"/>
                  <a:gd name="T85" fmla="*/ 327 h 700"/>
                  <a:gd name="T86" fmla="*/ 404 w 543"/>
                  <a:gd name="T87" fmla="*/ 329 h 700"/>
                  <a:gd name="T88" fmla="*/ 276 w 543"/>
                  <a:gd name="T89" fmla="*/ 339 h 700"/>
                  <a:gd name="T90" fmla="*/ 175 w 543"/>
                  <a:gd name="T91" fmla="*/ 452 h 700"/>
                  <a:gd name="T92" fmla="*/ 507 w 543"/>
                  <a:gd name="T93" fmla="*/ 536 h 700"/>
                  <a:gd name="T94" fmla="*/ 391 w 543"/>
                  <a:gd name="T95" fmla="*/ 661 h 700"/>
                  <a:gd name="T96" fmla="*/ 282 w 543"/>
                  <a:gd name="T97" fmla="*/ 648 h 700"/>
                  <a:gd name="T98" fmla="*/ 211 w 543"/>
                  <a:gd name="T99" fmla="*/ 572 h 700"/>
                  <a:gd name="T100" fmla="*/ 278 w 543"/>
                  <a:gd name="T101" fmla="*/ 374 h 700"/>
                  <a:gd name="T102" fmla="*/ 481 w 543"/>
                  <a:gd name="T103" fmla="*/ 421 h 700"/>
                  <a:gd name="T104" fmla="*/ 507 w 543"/>
                  <a:gd name="T105" fmla="*/ 536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43" h="700">
                    <a:moveTo>
                      <a:pt x="538" y="473"/>
                    </a:moveTo>
                    <a:cubicBezTo>
                      <a:pt x="534" y="454"/>
                      <a:pt x="528" y="437"/>
                      <a:pt x="519" y="420"/>
                    </a:cubicBezTo>
                    <a:cubicBezTo>
                      <a:pt x="504" y="393"/>
                      <a:pt x="483" y="370"/>
                      <a:pt x="457" y="353"/>
                    </a:cubicBezTo>
                    <a:cubicBezTo>
                      <a:pt x="453" y="351"/>
                      <a:pt x="452" y="348"/>
                      <a:pt x="452" y="344"/>
                    </a:cubicBezTo>
                    <a:cubicBezTo>
                      <a:pt x="452" y="276"/>
                      <a:pt x="452" y="208"/>
                      <a:pt x="452" y="140"/>
                    </a:cubicBezTo>
                    <a:cubicBezTo>
                      <a:pt x="452" y="137"/>
                      <a:pt x="452" y="134"/>
                      <a:pt x="451" y="131"/>
                    </a:cubicBezTo>
                    <a:cubicBezTo>
                      <a:pt x="448" y="123"/>
                      <a:pt x="442" y="120"/>
                      <a:pt x="434" y="120"/>
                    </a:cubicBezTo>
                    <a:cubicBezTo>
                      <a:pt x="407" y="120"/>
                      <a:pt x="380" y="120"/>
                      <a:pt x="353" y="120"/>
                    </a:cubicBezTo>
                    <a:cubicBezTo>
                      <a:pt x="352" y="120"/>
                      <a:pt x="351" y="120"/>
                      <a:pt x="350" y="120"/>
                    </a:cubicBezTo>
                    <a:cubicBezTo>
                      <a:pt x="350" y="120"/>
                      <a:pt x="350" y="120"/>
                      <a:pt x="350" y="120"/>
                    </a:cubicBezTo>
                    <a:cubicBezTo>
                      <a:pt x="347" y="120"/>
                      <a:pt x="347" y="119"/>
                      <a:pt x="347" y="114"/>
                    </a:cubicBezTo>
                    <a:cubicBezTo>
                      <a:pt x="347" y="107"/>
                      <a:pt x="347" y="100"/>
                      <a:pt x="347" y="93"/>
                    </a:cubicBezTo>
                    <a:cubicBezTo>
                      <a:pt x="347" y="81"/>
                      <a:pt x="341" y="76"/>
                      <a:pt x="329" y="76"/>
                    </a:cubicBezTo>
                    <a:cubicBezTo>
                      <a:pt x="322" y="75"/>
                      <a:pt x="316" y="75"/>
                      <a:pt x="309" y="76"/>
                    </a:cubicBezTo>
                    <a:cubicBezTo>
                      <a:pt x="304" y="76"/>
                      <a:pt x="303" y="74"/>
                      <a:pt x="302" y="69"/>
                    </a:cubicBezTo>
                    <a:cubicBezTo>
                      <a:pt x="300" y="48"/>
                      <a:pt x="290" y="31"/>
                      <a:pt x="273" y="18"/>
                    </a:cubicBezTo>
                    <a:cubicBezTo>
                      <a:pt x="269" y="15"/>
                      <a:pt x="265" y="13"/>
                      <a:pt x="261" y="10"/>
                    </a:cubicBezTo>
                    <a:cubicBezTo>
                      <a:pt x="261" y="10"/>
                      <a:pt x="261" y="10"/>
                      <a:pt x="261" y="10"/>
                    </a:cubicBezTo>
                    <a:cubicBezTo>
                      <a:pt x="259" y="9"/>
                      <a:pt x="257" y="8"/>
                      <a:pt x="255" y="8"/>
                    </a:cubicBezTo>
                    <a:cubicBezTo>
                      <a:pt x="249" y="5"/>
                      <a:pt x="242" y="3"/>
                      <a:pt x="234" y="2"/>
                    </a:cubicBezTo>
                    <a:cubicBezTo>
                      <a:pt x="233" y="2"/>
                      <a:pt x="232" y="2"/>
                      <a:pt x="231" y="2"/>
                    </a:cubicBezTo>
                    <a:cubicBezTo>
                      <a:pt x="231" y="2"/>
                      <a:pt x="231" y="2"/>
                      <a:pt x="231" y="2"/>
                    </a:cubicBezTo>
                    <a:cubicBezTo>
                      <a:pt x="212" y="0"/>
                      <a:pt x="194" y="6"/>
                      <a:pt x="179" y="18"/>
                    </a:cubicBezTo>
                    <a:cubicBezTo>
                      <a:pt x="162" y="31"/>
                      <a:pt x="152" y="48"/>
                      <a:pt x="150" y="69"/>
                    </a:cubicBezTo>
                    <a:cubicBezTo>
                      <a:pt x="149" y="74"/>
                      <a:pt x="148" y="76"/>
                      <a:pt x="143" y="75"/>
                    </a:cubicBezTo>
                    <a:cubicBezTo>
                      <a:pt x="136" y="75"/>
                      <a:pt x="129" y="75"/>
                      <a:pt x="123" y="75"/>
                    </a:cubicBezTo>
                    <a:cubicBezTo>
                      <a:pt x="111" y="75"/>
                      <a:pt x="105" y="81"/>
                      <a:pt x="105" y="93"/>
                    </a:cubicBezTo>
                    <a:cubicBezTo>
                      <a:pt x="105" y="100"/>
                      <a:pt x="105" y="107"/>
                      <a:pt x="105" y="114"/>
                    </a:cubicBezTo>
                    <a:cubicBezTo>
                      <a:pt x="105" y="120"/>
                      <a:pt x="105" y="120"/>
                      <a:pt x="98" y="120"/>
                    </a:cubicBezTo>
                    <a:cubicBezTo>
                      <a:pt x="72" y="120"/>
                      <a:pt x="45" y="121"/>
                      <a:pt x="18" y="120"/>
                    </a:cubicBezTo>
                    <a:cubicBezTo>
                      <a:pt x="7" y="120"/>
                      <a:pt x="0" y="127"/>
                      <a:pt x="0" y="139"/>
                    </a:cubicBezTo>
                    <a:cubicBezTo>
                      <a:pt x="0" y="216"/>
                      <a:pt x="0" y="293"/>
                      <a:pt x="0" y="371"/>
                    </a:cubicBezTo>
                    <a:cubicBezTo>
                      <a:pt x="0" y="448"/>
                      <a:pt x="0" y="526"/>
                      <a:pt x="0" y="603"/>
                    </a:cubicBezTo>
                    <a:cubicBezTo>
                      <a:pt x="0" y="604"/>
                      <a:pt x="0" y="605"/>
                      <a:pt x="0" y="606"/>
                    </a:cubicBezTo>
                    <a:cubicBezTo>
                      <a:pt x="0" y="607"/>
                      <a:pt x="0" y="607"/>
                      <a:pt x="0" y="607"/>
                    </a:cubicBezTo>
                    <a:cubicBezTo>
                      <a:pt x="0" y="607"/>
                      <a:pt x="0" y="607"/>
                      <a:pt x="0" y="607"/>
                    </a:cubicBezTo>
                    <a:cubicBezTo>
                      <a:pt x="1" y="609"/>
                      <a:pt x="1" y="610"/>
                      <a:pt x="1" y="611"/>
                    </a:cubicBezTo>
                    <a:cubicBezTo>
                      <a:pt x="4" y="619"/>
                      <a:pt x="11" y="621"/>
                      <a:pt x="19" y="621"/>
                    </a:cubicBezTo>
                    <a:cubicBezTo>
                      <a:pt x="78" y="621"/>
                      <a:pt x="138" y="621"/>
                      <a:pt x="197" y="621"/>
                    </a:cubicBezTo>
                    <a:cubicBezTo>
                      <a:pt x="201" y="621"/>
                      <a:pt x="203" y="622"/>
                      <a:pt x="206" y="625"/>
                    </a:cubicBezTo>
                    <a:cubicBezTo>
                      <a:pt x="216" y="636"/>
                      <a:pt x="226" y="647"/>
                      <a:pt x="237" y="657"/>
                    </a:cubicBezTo>
                    <a:cubicBezTo>
                      <a:pt x="261" y="677"/>
                      <a:pt x="290" y="689"/>
                      <a:pt x="321" y="695"/>
                    </a:cubicBezTo>
                    <a:cubicBezTo>
                      <a:pt x="350" y="700"/>
                      <a:pt x="378" y="698"/>
                      <a:pt x="406" y="690"/>
                    </a:cubicBezTo>
                    <a:cubicBezTo>
                      <a:pt x="433" y="682"/>
                      <a:pt x="457" y="669"/>
                      <a:pt x="478" y="651"/>
                    </a:cubicBezTo>
                    <a:cubicBezTo>
                      <a:pt x="511" y="621"/>
                      <a:pt x="532" y="584"/>
                      <a:pt x="539" y="540"/>
                    </a:cubicBezTo>
                    <a:cubicBezTo>
                      <a:pt x="543" y="518"/>
                      <a:pt x="542" y="495"/>
                      <a:pt x="538" y="473"/>
                    </a:cubicBezTo>
                    <a:close/>
                    <a:moveTo>
                      <a:pt x="197" y="44"/>
                    </a:moveTo>
                    <a:cubicBezTo>
                      <a:pt x="202" y="40"/>
                      <a:pt x="209" y="36"/>
                      <a:pt x="215" y="35"/>
                    </a:cubicBezTo>
                    <a:cubicBezTo>
                      <a:pt x="215" y="35"/>
                      <a:pt x="215" y="35"/>
                      <a:pt x="215" y="35"/>
                    </a:cubicBezTo>
                    <a:cubicBezTo>
                      <a:pt x="229" y="32"/>
                      <a:pt x="244" y="35"/>
                      <a:pt x="255" y="45"/>
                    </a:cubicBezTo>
                    <a:cubicBezTo>
                      <a:pt x="257" y="46"/>
                      <a:pt x="259" y="48"/>
                      <a:pt x="261" y="50"/>
                    </a:cubicBezTo>
                    <a:cubicBezTo>
                      <a:pt x="261" y="50"/>
                      <a:pt x="261" y="51"/>
                      <a:pt x="261" y="51"/>
                    </a:cubicBezTo>
                    <a:cubicBezTo>
                      <a:pt x="261" y="51"/>
                      <a:pt x="261" y="51"/>
                      <a:pt x="261" y="51"/>
                    </a:cubicBezTo>
                    <a:cubicBezTo>
                      <a:pt x="267" y="57"/>
                      <a:pt x="270" y="65"/>
                      <a:pt x="271" y="76"/>
                    </a:cubicBezTo>
                    <a:cubicBezTo>
                      <a:pt x="268" y="76"/>
                      <a:pt x="212" y="75"/>
                      <a:pt x="188" y="75"/>
                    </a:cubicBezTo>
                    <a:cubicBezTo>
                      <a:pt x="186" y="75"/>
                      <a:pt x="184" y="75"/>
                      <a:pt x="181" y="75"/>
                    </a:cubicBezTo>
                    <a:cubicBezTo>
                      <a:pt x="182" y="62"/>
                      <a:pt x="188" y="52"/>
                      <a:pt x="197" y="44"/>
                    </a:cubicBezTo>
                    <a:close/>
                    <a:moveTo>
                      <a:pt x="137" y="107"/>
                    </a:moveTo>
                    <a:cubicBezTo>
                      <a:pt x="139" y="107"/>
                      <a:pt x="141" y="107"/>
                      <a:pt x="142" y="107"/>
                    </a:cubicBezTo>
                    <a:cubicBezTo>
                      <a:pt x="167" y="107"/>
                      <a:pt x="278" y="108"/>
                      <a:pt x="309" y="108"/>
                    </a:cubicBezTo>
                    <a:cubicBezTo>
                      <a:pt x="311" y="108"/>
                      <a:pt x="313" y="108"/>
                      <a:pt x="315" y="108"/>
                    </a:cubicBezTo>
                    <a:cubicBezTo>
                      <a:pt x="315" y="110"/>
                      <a:pt x="315" y="145"/>
                      <a:pt x="315" y="160"/>
                    </a:cubicBezTo>
                    <a:cubicBezTo>
                      <a:pt x="315" y="165"/>
                      <a:pt x="314" y="166"/>
                      <a:pt x="310" y="166"/>
                    </a:cubicBezTo>
                    <a:cubicBezTo>
                      <a:pt x="293" y="166"/>
                      <a:pt x="261" y="166"/>
                      <a:pt x="261" y="166"/>
                    </a:cubicBezTo>
                    <a:cubicBezTo>
                      <a:pt x="221" y="165"/>
                      <a:pt x="182" y="165"/>
                      <a:pt x="142" y="166"/>
                    </a:cubicBezTo>
                    <a:cubicBezTo>
                      <a:pt x="138" y="166"/>
                      <a:pt x="136" y="165"/>
                      <a:pt x="136" y="160"/>
                    </a:cubicBezTo>
                    <a:cubicBezTo>
                      <a:pt x="137" y="144"/>
                      <a:pt x="137" y="123"/>
                      <a:pt x="137" y="107"/>
                    </a:cubicBezTo>
                    <a:close/>
                    <a:moveTo>
                      <a:pt x="183" y="588"/>
                    </a:moveTo>
                    <a:cubicBezTo>
                      <a:pt x="159" y="589"/>
                      <a:pt x="31" y="587"/>
                      <a:pt x="31" y="587"/>
                    </a:cubicBezTo>
                    <a:cubicBezTo>
                      <a:pt x="31" y="587"/>
                      <a:pt x="32" y="374"/>
                      <a:pt x="32" y="290"/>
                    </a:cubicBezTo>
                    <a:cubicBezTo>
                      <a:pt x="32" y="246"/>
                      <a:pt x="32" y="202"/>
                      <a:pt x="32" y="158"/>
                    </a:cubicBezTo>
                    <a:cubicBezTo>
                      <a:pt x="32" y="154"/>
                      <a:pt x="33" y="152"/>
                      <a:pt x="38" y="152"/>
                    </a:cubicBezTo>
                    <a:cubicBezTo>
                      <a:pt x="58" y="152"/>
                      <a:pt x="79" y="152"/>
                      <a:pt x="99" y="152"/>
                    </a:cubicBezTo>
                    <a:cubicBezTo>
                      <a:pt x="104" y="152"/>
                      <a:pt x="105" y="154"/>
                      <a:pt x="105" y="158"/>
                    </a:cubicBezTo>
                    <a:cubicBezTo>
                      <a:pt x="105" y="165"/>
                      <a:pt x="105" y="173"/>
                      <a:pt x="105" y="180"/>
                    </a:cubicBezTo>
                    <a:cubicBezTo>
                      <a:pt x="105" y="190"/>
                      <a:pt x="113" y="197"/>
                      <a:pt x="123" y="197"/>
                    </a:cubicBezTo>
                    <a:cubicBezTo>
                      <a:pt x="154" y="197"/>
                      <a:pt x="184" y="197"/>
                      <a:pt x="215" y="197"/>
                    </a:cubicBezTo>
                    <a:cubicBezTo>
                      <a:pt x="215" y="197"/>
                      <a:pt x="291" y="197"/>
                      <a:pt x="329" y="197"/>
                    </a:cubicBezTo>
                    <a:cubicBezTo>
                      <a:pt x="339" y="197"/>
                      <a:pt x="347" y="191"/>
                      <a:pt x="347" y="180"/>
                    </a:cubicBezTo>
                    <a:cubicBezTo>
                      <a:pt x="347" y="173"/>
                      <a:pt x="347" y="165"/>
                      <a:pt x="347" y="158"/>
                    </a:cubicBezTo>
                    <a:cubicBezTo>
                      <a:pt x="347" y="154"/>
                      <a:pt x="348" y="152"/>
                      <a:pt x="352" y="152"/>
                    </a:cubicBezTo>
                    <a:cubicBezTo>
                      <a:pt x="362" y="152"/>
                      <a:pt x="382" y="152"/>
                      <a:pt x="382" y="152"/>
                    </a:cubicBezTo>
                    <a:cubicBezTo>
                      <a:pt x="393" y="152"/>
                      <a:pt x="404" y="152"/>
                      <a:pt x="416" y="152"/>
                    </a:cubicBezTo>
                    <a:cubicBezTo>
                      <a:pt x="419" y="152"/>
                      <a:pt x="420" y="153"/>
                      <a:pt x="420" y="157"/>
                    </a:cubicBezTo>
                    <a:cubicBezTo>
                      <a:pt x="420" y="168"/>
                      <a:pt x="420" y="179"/>
                      <a:pt x="420" y="190"/>
                    </a:cubicBezTo>
                    <a:cubicBezTo>
                      <a:pt x="420" y="235"/>
                      <a:pt x="420" y="281"/>
                      <a:pt x="420" y="327"/>
                    </a:cubicBezTo>
                    <a:cubicBezTo>
                      <a:pt x="420" y="329"/>
                      <a:pt x="420" y="331"/>
                      <a:pt x="420" y="334"/>
                    </a:cubicBezTo>
                    <a:cubicBezTo>
                      <a:pt x="414" y="332"/>
                      <a:pt x="409" y="331"/>
                      <a:pt x="404" y="329"/>
                    </a:cubicBezTo>
                    <a:cubicBezTo>
                      <a:pt x="378" y="321"/>
                      <a:pt x="351" y="321"/>
                      <a:pt x="324" y="324"/>
                    </a:cubicBezTo>
                    <a:cubicBezTo>
                      <a:pt x="308" y="327"/>
                      <a:pt x="292" y="332"/>
                      <a:pt x="276" y="339"/>
                    </a:cubicBezTo>
                    <a:cubicBezTo>
                      <a:pt x="275" y="339"/>
                      <a:pt x="261" y="346"/>
                      <a:pt x="261" y="346"/>
                    </a:cubicBezTo>
                    <a:cubicBezTo>
                      <a:pt x="220" y="371"/>
                      <a:pt x="190" y="406"/>
                      <a:pt x="175" y="452"/>
                    </a:cubicBezTo>
                    <a:cubicBezTo>
                      <a:pt x="160" y="498"/>
                      <a:pt x="164" y="544"/>
                      <a:pt x="183" y="588"/>
                    </a:cubicBezTo>
                    <a:close/>
                    <a:moveTo>
                      <a:pt x="507" y="536"/>
                    </a:moveTo>
                    <a:cubicBezTo>
                      <a:pt x="501" y="572"/>
                      <a:pt x="484" y="603"/>
                      <a:pt x="456" y="627"/>
                    </a:cubicBezTo>
                    <a:cubicBezTo>
                      <a:pt x="437" y="644"/>
                      <a:pt x="415" y="655"/>
                      <a:pt x="391" y="661"/>
                    </a:cubicBezTo>
                    <a:cubicBezTo>
                      <a:pt x="376" y="665"/>
                      <a:pt x="361" y="666"/>
                      <a:pt x="346" y="666"/>
                    </a:cubicBezTo>
                    <a:cubicBezTo>
                      <a:pt x="324" y="665"/>
                      <a:pt x="302" y="659"/>
                      <a:pt x="282" y="648"/>
                    </a:cubicBezTo>
                    <a:cubicBezTo>
                      <a:pt x="280" y="647"/>
                      <a:pt x="270" y="641"/>
                      <a:pt x="268" y="640"/>
                    </a:cubicBezTo>
                    <a:cubicBezTo>
                      <a:pt x="242" y="623"/>
                      <a:pt x="224" y="600"/>
                      <a:pt x="211" y="572"/>
                    </a:cubicBezTo>
                    <a:cubicBezTo>
                      <a:pt x="198" y="544"/>
                      <a:pt x="195" y="514"/>
                      <a:pt x="200" y="484"/>
                    </a:cubicBezTo>
                    <a:cubicBezTo>
                      <a:pt x="209" y="435"/>
                      <a:pt x="235" y="398"/>
                      <a:pt x="278" y="374"/>
                    </a:cubicBezTo>
                    <a:cubicBezTo>
                      <a:pt x="304" y="359"/>
                      <a:pt x="331" y="352"/>
                      <a:pt x="360" y="354"/>
                    </a:cubicBezTo>
                    <a:cubicBezTo>
                      <a:pt x="411" y="357"/>
                      <a:pt x="452" y="379"/>
                      <a:pt x="481" y="421"/>
                    </a:cubicBezTo>
                    <a:cubicBezTo>
                      <a:pt x="493" y="437"/>
                      <a:pt x="501" y="455"/>
                      <a:pt x="506" y="475"/>
                    </a:cubicBezTo>
                    <a:cubicBezTo>
                      <a:pt x="510" y="495"/>
                      <a:pt x="511" y="515"/>
                      <a:pt x="507" y="53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cxnSp>
          <p:nvCxnSpPr>
            <p:cNvPr id="10" name="Straight Connector 9">
              <a:extLst>
                <a:ext uri="{FF2B5EF4-FFF2-40B4-BE49-F238E27FC236}">
                  <a16:creationId xmlns:a16="http://schemas.microsoft.com/office/drawing/2014/main" id="{A18999B7-E120-456A-9EE9-8F50899BF7AA}"/>
                </a:ext>
              </a:extLst>
            </p:cNvPr>
            <p:cNvCxnSpPr/>
            <p:nvPr/>
          </p:nvCxnSpPr>
          <p:spPr>
            <a:xfrm>
              <a:off x="2489200" y="2743200"/>
              <a:ext cx="185928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1A22799-7733-4050-B6B6-7BC71D61C4EB}"/>
                </a:ext>
              </a:extLst>
            </p:cNvPr>
            <p:cNvCxnSpPr/>
            <p:nvPr/>
          </p:nvCxnSpPr>
          <p:spPr>
            <a:xfrm>
              <a:off x="2489200" y="3063240"/>
              <a:ext cx="185928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402D7C-4A7D-4ECF-AA5B-A49054C5EFB6}"/>
                </a:ext>
              </a:extLst>
            </p:cNvPr>
            <p:cNvCxnSpPr>
              <a:cxnSpLocks/>
            </p:cNvCxnSpPr>
            <p:nvPr/>
          </p:nvCxnSpPr>
          <p:spPr>
            <a:xfrm>
              <a:off x="2489200" y="3383280"/>
              <a:ext cx="8534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D2388D5-C088-400D-B95D-44D63A9E9B4E}"/>
                </a:ext>
              </a:extLst>
            </p:cNvPr>
            <p:cNvCxnSpPr>
              <a:cxnSpLocks/>
            </p:cNvCxnSpPr>
            <p:nvPr/>
          </p:nvCxnSpPr>
          <p:spPr>
            <a:xfrm>
              <a:off x="2489200" y="3693160"/>
              <a:ext cx="635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EAA71F5-0EC1-4310-BA99-48EE5957527F}"/>
                </a:ext>
              </a:extLst>
            </p:cNvPr>
            <p:cNvCxnSpPr>
              <a:cxnSpLocks/>
            </p:cNvCxnSpPr>
            <p:nvPr/>
          </p:nvCxnSpPr>
          <p:spPr>
            <a:xfrm>
              <a:off x="2489200" y="4013200"/>
              <a:ext cx="47752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E4545C7-B6E9-48AA-B409-F44DE328F4EF}"/>
                </a:ext>
              </a:extLst>
            </p:cNvPr>
            <p:cNvCxnSpPr>
              <a:cxnSpLocks/>
            </p:cNvCxnSpPr>
            <p:nvPr/>
          </p:nvCxnSpPr>
          <p:spPr>
            <a:xfrm>
              <a:off x="2489200" y="4333240"/>
              <a:ext cx="42672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99A5311-1E6A-4CA3-9803-AC4B091AB00F}"/>
                </a:ext>
              </a:extLst>
            </p:cNvPr>
            <p:cNvCxnSpPr>
              <a:cxnSpLocks/>
            </p:cNvCxnSpPr>
            <p:nvPr/>
          </p:nvCxnSpPr>
          <p:spPr>
            <a:xfrm>
              <a:off x="2489200" y="4638040"/>
              <a:ext cx="42672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3164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6"/>
          <p:cNvSpPr/>
          <p:nvPr/>
        </p:nvSpPr>
        <p:spPr>
          <a:xfrm>
            <a:off x="0" y="0"/>
            <a:ext cx="12192000" cy="68580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 name="Google Shape;227;p2">
            <a:extLst>
              <a:ext uri="{FF2B5EF4-FFF2-40B4-BE49-F238E27FC236}">
                <a16:creationId xmlns:a16="http://schemas.microsoft.com/office/drawing/2014/main" id="{B1A35129-07E1-4537-882C-DA44B4AFF558}"/>
              </a:ext>
            </a:extLst>
          </p:cNvPr>
          <p:cNvSpPr txBox="1"/>
          <p:nvPr/>
        </p:nvSpPr>
        <p:spPr>
          <a:xfrm>
            <a:off x="-759687" y="290272"/>
            <a:ext cx="9673702" cy="86177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5000"/>
              <a:buFont typeface="Arial"/>
              <a:buNone/>
            </a:pPr>
            <a:r>
              <a:rPr lang="en-US" sz="5000" b="1" i="0" u="none" strike="noStrike" cap="none" dirty="0">
                <a:solidFill>
                  <a:schemeClr val="bg1"/>
                </a:solidFill>
                <a:latin typeface="Arial"/>
                <a:ea typeface="Arial"/>
                <a:cs typeface="Arial"/>
                <a:sym typeface="Arial"/>
              </a:rPr>
              <a:t>Task breakdown – </a:t>
            </a:r>
            <a:r>
              <a:rPr lang="en-US" sz="5000" b="1" i="0" u="none" strike="noStrike" cap="none" dirty="0" err="1">
                <a:solidFill>
                  <a:schemeClr val="bg1"/>
                </a:solidFill>
                <a:latin typeface="Arial"/>
                <a:ea typeface="Arial"/>
                <a:cs typeface="Arial"/>
                <a:sym typeface="Arial"/>
              </a:rPr>
              <a:t>Iter</a:t>
            </a:r>
            <a:r>
              <a:rPr lang="en-US" sz="5000" b="1" i="0" u="none" strike="noStrike" cap="none" dirty="0">
                <a:solidFill>
                  <a:schemeClr val="bg1"/>
                </a:solidFill>
                <a:latin typeface="Arial"/>
                <a:ea typeface="Arial"/>
                <a:cs typeface="Arial"/>
                <a:sym typeface="Arial"/>
              </a:rPr>
              <a:t> 5</a:t>
            </a:r>
            <a:endParaRPr sz="5000" b="1" i="0" u="none" strike="noStrike" cap="none" dirty="0">
              <a:solidFill>
                <a:schemeClr val="bg1"/>
              </a:solidFill>
              <a:latin typeface="Arial"/>
              <a:ea typeface="Arial"/>
              <a:cs typeface="Arial"/>
              <a:sym typeface="Arial"/>
            </a:endParaRPr>
          </a:p>
        </p:txBody>
      </p:sp>
      <p:sp>
        <p:nvSpPr>
          <p:cNvPr id="20" name="Google Shape;269;p3">
            <a:extLst>
              <a:ext uri="{FF2B5EF4-FFF2-40B4-BE49-F238E27FC236}">
                <a16:creationId xmlns:a16="http://schemas.microsoft.com/office/drawing/2014/main" id="{FC77691A-7530-49B3-A442-3E0EB469B5A1}"/>
              </a:ext>
            </a:extLst>
          </p:cNvPr>
          <p:cNvSpPr txBox="1"/>
          <p:nvPr/>
        </p:nvSpPr>
        <p:spPr>
          <a:xfrm>
            <a:off x="438416" y="2244735"/>
            <a:ext cx="6869664" cy="4093388"/>
          </a:xfrm>
          <a:prstGeom prst="rect">
            <a:avLst/>
          </a:prstGeom>
          <a:noFill/>
          <a:ln>
            <a:noFill/>
          </a:ln>
        </p:spPr>
        <p:txBody>
          <a:bodyPr spcFirstLastPara="1" wrap="square" lIns="91425" tIns="45700" rIns="91425" bIns="45700" anchor="t" anchorCtr="0">
            <a:spAutoFit/>
          </a:bodyPr>
          <a:lstStyle/>
          <a:p>
            <a:pPr marL="514350" lvl="0" indent="-514350">
              <a:buClr>
                <a:schemeClr val="bg1"/>
              </a:buClr>
              <a:buSzPts val="3200"/>
              <a:buFont typeface="Arial" panose="020B0604020202020204" pitchFamily="34" charset="0"/>
              <a:buChar char="•"/>
            </a:pPr>
            <a:r>
              <a:rPr lang="en-US" sz="2800" b="1" dirty="0">
                <a:solidFill>
                  <a:srgbClr val="92D050"/>
                </a:solidFill>
              </a:rPr>
              <a:t>Debugging errors in </a:t>
            </a:r>
          </a:p>
          <a:p>
            <a:pPr lvl="0">
              <a:buClr>
                <a:schemeClr val="bg1"/>
              </a:buClr>
              <a:buSzPts val="3200"/>
            </a:pPr>
            <a:r>
              <a:rPr lang="en-US" sz="2800" b="1" dirty="0">
                <a:solidFill>
                  <a:srgbClr val="92D050"/>
                </a:solidFill>
              </a:rPr>
              <a:t>     UAT testcases </a:t>
            </a:r>
          </a:p>
          <a:p>
            <a:pPr lvl="0">
              <a:buClr>
                <a:schemeClr val="bg1"/>
              </a:buClr>
              <a:buSzPts val="3200"/>
            </a:pPr>
            <a:r>
              <a:rPr lang="en-US" sz="2800" b="1" dirty="0">
                <a:solidFill>
                  <a:srgbClr val="92D050"/>
                </a:solidFill>
              </a:rPr>
              <a:t>     (All coders)</a:t>
            </a:r>
          </a:p>
          <a:p>
            <a:pPr marL="457200" lvl="0" indent="-457200">
              <a:buClr>
                <a:schemeClr val="bg1"/>
              </a:buClr>
              <a:buSzPts val="3200"/>
              <a:buFont typeface="Arial" panose="020B0604020202020204" pitchFamily="34" charset="0"/>
              <a:buChar char="•"/>
            </a:pPr>
            <a:r>
              <a:rPr lang="en-US" sz="2800" b="1" dirty="0">
                <a:solidFill>
                  <a:srgbClr val="92D050"/>
                </a:solidFill>
              </a:rPr>
              <a:t>Additional search function</a:t>
            </a:r>
          </a:p>
          <a:p>
            <a:pPr lvl="0">
              <a:buClr>
                <a:schemeClr val="bg1"/>
              </a:buClr>
              <a:buSzPts val="3200"/>
            </a:pPr>
            <a:r>
              <a:rPr lang="en-US" sz="2800" b="1" dirty="0">
                <a:solidFill>
                  <a:srgbClr val="92D050"/>
                </a:solidFill>
              </a:rPr>
              <a:t>    (Minh &amp; Wang Piao)</a:t>
            </a:r>
          </a:p>
          <a:p>
            <a:pPr marL="457200" lvl="0" indent="-457200">
              <a:buClr>
                <a:schemeClr val="bg1"/>
              </a:buClr>
              <a:buSzPts val="3200"/>
              <a:buFont typeface="Arial" panose="020B0604020202020204" pitchFamily="34" charset="0"/>
              <a:buChar char="•"/>
            </a:pPr>
            <a:r>
              <a:rPr lang="en-US" sz="2800" b="1" dirty="0">
                <a:solidFill>
                  <a:srgbClr val="92D050"/>
                </a:solidFill>
              </a:rPr>
              <a:t>Web UI improvement</a:t>
            </a:r>
          </a:p>
          <a:p>
            <a:pPr lvl="0">
              <a:buClr>
                <a:schemeClr val="bg1"/>
              </a:buClr>
              <a:buSzPts val="3200"/>
            </a:pPr>
            <a:r>
              <a:rPr lang="en-US" sz="2800" b="1" dirty="0">
                <a:solidFill>
                  <a:srgbClr val="92D050"/>
                </a:solidFill>
              </a:rPr>
              <a:t>    (Minh &amp; Wang Piao)</a:t>
            </a:r>
          </a:p>
          <a:p>
            <a:pPr marL="342900" marR="0" lvl="0" indent="-139700" algn="l" rtl="0">
              <a:lnSpc>
                <a:spcPct val="100000"/>
              </a:lnSpc>
              <a:spcBef>
                <a:spcPts val="0"/>
              </a:spcBef>
              <a:spcAft>
                <a:spcPts val="0"/>
              </a:spcAft>
              <a:buClr>
                <a:srgbClr val="000000"/>
              </a:buClr>
              <a:buSzPts val="3200"/>
              <a:buFont typeface="Arial"/>
              <a:buNone/>
            </a:pPr>
            <a:endParaRPr sz="3200" b="1" i="0" u="none" strike="noStrike" cap="none" dirty="0">
              <a:solidFill>
                <a:srgbClr val="92D050"/>
              </a:solidFill>
              <a:latin typeface="Arial"/>
              <a:ea typeface="Arial"/>
              <a:cs typeface="Arial"/>
              <a:sym typeface="Arial"/>
            </a:endParaRPr>
          </a:p>
          <a:p>
            <a:pPr marL="342900" marR="0" lvl="0" indent="-139700" algn="l" rtl="0">
              <a:lnSpc>
                <a:spcPct val="100000"/>
              </a:lnSpc>
              <a:spcBef>
                <a:spcPts val="0"/>
              </a:spcBef>
              <a:spcAft>
                <a:spcPts val="0"/>
              </a:spcAft>
              <a:buClr>
                <a:srgbClr val="000000"/>
              </a:buClr>
              <a:buSzPts val="3200"/>
              <a:buFont typeface="Arial"/>
              <a:buNone/>
            </a:pPr>
            <a:endParaRPr sz="3200" b="1" i="0" u="none" strike="noStrike" cap="none" dirty="0">
              <a:solidFill>
                <a:srgbClr val="92D050"/>
              </a:solidFill>
              <a:latin typeface="Arial"/>
              <a:ea typeface="Arial"/>
              <a:cs typeface="Arial"/>
              <a:sym typeface="Arial"/>
            </a:endParaRPr>
          </a:p>
        </p:txBody>
      </p:sp>
      <p:sp>
        <p:nvSpPr>
          <p:cNvPr id="21" name="Google Shape;268;p3">
            <a:extLst>
              <a:ext uri="{FF2B5EF4-FFF2-40B4-BE49-F238E27FC236}">
                <a16:creationId xmlns:a16="http://schemas.microsoft.com/office/drawing/2014/main" id="{96E0CE52-DB8D-4E0D-B80F-CCE75ED7C121}"/>
              </a:ext>
            </a:extLst>
          </p:cNvPr>
          <p:cNvSpPr txBox="1"/>
          <p:nvPr/>
        </p:nvSpPr>
        <p:spPr>
          <a:xfrm>
            <a:off x="-759687" y="1460490"/>
            <a:ext cx="7443511"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600" b="1" i="0" u="sng" strike="noStrike" cap="none" dirty="0">
                <a:solidFill>
                  <a:srgbClr val="92D050"/>
                </a:solidFill>
                <a:latin typeface="Arial"/>
                <a:ea typeface="Arial"/>
                <a:cs typeface="Arial"/>
                <a:sym typeface="Arial"/>
              </a:rPr>
              <a:t>Programming Tasks</a:t>
            </a:r>
            <a:endParaRPr sz="3600" b="1" i="0" u="sng" strike="noStrike" cap="none" dirty="0">
              <a:solidFill>
                <a:srgbClr val="92D050"/>
              </a:solidFill>
              <a:latin typeface="Arial"/>
              <a:ea typeface="Arial"/>
              <a:cs typeface="Arial"/>
              <a:sym typeface="Arial"/>
            </a:endParaRPr>
          </a:p>
        </p:txBody>
      </p:sp>
      <p:sp>
        <p:nvSpPr>
          <p:cNvPr id="22" name="Google Shape;268;p3">
            <a:extLst>
              <a:ext uri="{FF2B5EF4-FFF2-40B4-BE49-F238E27FC236}">
                <a16:creationId xmlns:a16="http://schemas.microsoft.com/office/drawing/2014/main" id="{74506ED0-D9B0-4B86-A199-C28A58534728}"/>
              </a:ext>
            </a:extLst>
          </p:cNvPr>
          <p:cNvSpPr txBox="1"/>
          <p:nvPr/>
        </p:nvSpPr>
        <p:spPr>
          <a:xfrm>
            <a:off x="5192259" y="1468100"/>
            <a:ext cx="7443511"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600" b="1" i="0" u="sng" strike="noStrike" cap="none" dirty="0">
                <a:solidFill>
                  <a:srgbClr val="00B0F0"/>
                </a:solidFill>
                <a:latin typeface="Arial"/>
                <a:ea typeface="Arial"/>
                <a:cs typeface="Arial"/>
                <a:sym typeface="Arial"/>
              </a:rPr>
              <a:t>Non - Programming Tasks</a:t>
            </a:r>
            <a:endParaRPr sz="3600" b="1" i="0" u="sng" strike="noStrike" cap="none" dirty="0">
              <a:solidFill>
                <a:srgbClr val="00B0F0"/>
              </a:solidFill>
              <a:latin typeface="Arial"/>
              <a:ea typeface="Arial"/>
              <a:cs typeface="Arial"/>
              <a:sym typeface="Arial"/>
            </a:endParaRPr>
          </a:p>
        </p:txBody>
      </p:sp>
      <p:sp>
        <p:nvSpPr>
          <p:cNvPr id="26" name="Google Shape;269;p3">
            <a:extLst>
              <a:ext uri="{FF2B5EF4-FFF2-40B4-BE49-F238E27FC236}">
                <a16:creationId xmlns:a16="http://schemas.microsoft.com/office/drawing/2014/main" id="{2B0D7D6C-1450-4C53-A962-1473F0C9E945}"/>
              </a:ext>
            </a:extLst>
          </p:cNvPr>
          <p:cNvSpPr txBox="1"/>
          <p:nvPr/>
        </p:nvSpPr>
        <p:spPr>
          <a:xfrm>
            <a:off x="6082023" y="2321134"/>
            <a:ext cx="6869664" cy="3662501"/>
          </a:xfrm>
          <a:prstGeom prst="rect">
            <a:avLst/>
          </a:prstGeom>
          <a:noFill/>
          <a:ln>
            <a:noFill/>
          </a:ln>
        </p:spPr>
        <p:txBody>
          <a:bodyPr spcFirstLastPara="1" wrap="square" lIns="91425" tIns="45700" rIns="91425" bIns="45700" anchor="t" anchorCtr="0">
            <a:spAutoFit/>
          </a:bodyPr>
          <a:lstStyle/>
          <a:p>
            <a:pPr marL="514350" marR="0" lvl="0" indent="-514350" algn="l" rtl="0">
              <a:lnSpc>
                <a:spcPct val="100000"/>
              </a:lnSpc>
              <a:spcBef>
                <a:spcPts val="0"/>
              </a:spcBef>
              <a:spcAft>
                <a:spcPts val="0"/>
              </a:spcAft>
              <a:buClr>
                <a:schemeClr val="bg1"/>
              </a:buClr>
              <a:buSzPts val="3200"/>
              <a:buFont typeface="Arial" panose="020B0604020202020204" pitchFamily="34" charset="0"/>
              <a:buChar char="•"/>
            </a:pPr>
            <a:r>
              <a:rPr lang="en-US" sz="2800" b="1" dirty="0">
                <a:solidFill>
                  <a:srgbClr val="00B0F0"/>
                </a:solidFill>
              </a:rPr>
              <a:t>Schedule Revision (Francine)</a:t>
            </a:r>
            <a:endParaRPr lang="en-US" sz="2800" dirty="0">
              <a:solidFill>
                <a:srgbClr val="00B0F0"/>
              </a:solidFill>
            </a:endParaRPr>
          </a:p>
          <a:p>
            <a:pPr marL="457200" lvl="0" indent="-457200">
              <a:buClr>
                <a:schemeClr val="bg1"/>
              </a:buClr>
              <a:buSzPts val="3200"/>
              <a:buFont typeface="Arial" panose="020B0604020202020204" pitchFamily="34" charset="0"/>
              <a:buChar char="•"/>
            </a:pPr>
            <a:r>
              <a:rPr lang="en-US" sz="2800" b="1" dirty="0">
                <a:solidFill>
                  <a:srgbClr val="00B0F0"/>
                </a:solidFill>
              </a:rPr>
              <a:t>Bug recordings (Francine)</a:t>
            </a:r>
          </a:p>
          <a:p>
            <a:pPr marL="457200" lvl="0" indent="-457200">
              <a:buClr>
                <a:schemeClr val="bg1"/>
              </a:buClr>
              <a:buSzPts val="3200"/>
              <a:buFont typeface="Arial" panose="020B0604020202020204" pitchFamily="34" charset="0"/>
              <a:buChar char="•"/>
            </a:pPr>
            <a:r>
              <a:rPr lang="en-US" sz="2800" b="1" dirty="0">
                <a:solidFill>
                  <a:srgbClr val="00B0F0"/>
                </a:solidFill>
              </a:rPr>
              <a:t>Testcases recording </a:t>
            </a:r>
          </a:p>
          <a:p>
            <a:pPr lvl="0">
              <a:buClr>
                <a:schemeClr val="bg1"/>
              </a:buClr>
              <a:buSzPts val="3200"/>
            </a:pPr>
            <a:r>
              <a:rPr lang="en-US" sz="2800" b="1" dirty="0">
                <a:solidFill>
                  <a:srgbClr val="00B0F0"/>
                </a:solidFill>
              </a:rPr>
              <a:t>    (Eugene &amp; Wang Piao)</a:t>
            </a:r>
          </a:p>
          <a:p>
            <a:pPr marL="457200" lvl="0" indent="-457200">
              <a:buClr>
                <a:schemeClr val="bg1"/>
              </a:buClr>
              <a:buSzPts val="3200"/>
              <a:buFont typeface="Arial" panose="020B0604020202020204" pitchFamily="34" charset="0"/>
              <a:buChar char="•"/>
            </a:pPr>
            <a:r>
              <a:rPr lang="en-US" sz="2800" b="1" dirty="0">
                <a:solidFill>
                  <a:srgbClr val="00B0F0"/>
                </a:solidFill>
              </a:rPr>
              <a:t>Final presentation slides </a:t>
            </a:r>
          </a:p>
          <a:p>
            <a:pPr lvl="0">
              <a:buClr>
                <a:schemeClr val="bg1"/>
              </a:buClr>
              <a:buSzPts val="3200"/>
            </a:pPr>
            <a:r>
              <a:rPr lang="en-US" sz="2800" b="1" dirty="0">
                <a:solidFill>
                  <a:srgbClr val="00B0F0"/>
                </a:solidFill>
              </a:rPr>
              <a:t>    (All members)</a:t>
            </a:r>
            <a:endParaRPr lang="en-US" sz="3200" b="1" dirty="0">
              <a:solidFill>
                <a:srgbClr val="00B0F0"/>
              </a:solidFill>
            </a:endParaRPr>
          </a:p>
          <a:p>
            <a:pPr marL="514350" marR="0" lvl="0" indent="-514350" algn="l" rtl="0">
              <a:lnSpc>
                <a:spcPct val="100000"/>
              </a:lnSpc>
              <a:spcBef>
                <a:spcPts val="0"/>
              </a:spcBef>
              <a:spcAft>
                <a:spcPts val="0"/>
              </a:spcAft>
              <a:buClr>
                <a:schemeClr val="bg1"/>
              </a:buClr>
              <a:buSzPts val="3200"/>
              <a:buFont typeface="Arial" panose="020B0604020202020204" pitchFamily="34" charset="0"/>
              <a:buChar char="•"/>
            </a:pPr>
            <a:endParaRPr sz="3200" b="1" i="0" u="none" strike="noStrike" cap="none" dirty="0">
              <a:solidFill>
                <a:srgbClr val="00B0F0"/>
              </a:solidFill>
              <a:latin typeface="Arial"/>
              <a:ea typeface="Arial"/>
              <a:cs typeface="Arial"/>
              <a:sym typeface="Arial"/>
            </a:endParaRPr>
          </a:p>
          <a:p>
            <a:pPr marL="342900" marR="0" lvl="0" indent="-139700" algn="l" rtl="0">
              <a:lnSpc>
                <a:spcPct val="100000"/>
              </a:lnSpc>
              <a:spcBef>
                <a:spcPts val="0"/>
              </a:spcBef>
              <a:spcAft>
                <a:spcPts val="0"/>
              </a:spcAft>
              <a:buClr>
                <a:srgbClr val="000000"/>
              </a:buClr>
              <a:buSzPts val="3200"/>
              <a:buFont typeface="Arial"/>
              <a:buNone/>
            </a:pPr>
            <a:endParaRPr sz="3200" b="1" i="0" u="none" strike="noStrike" cap="none" dirty="0">
              <a:solidFill>
                <a:srgbClr val="00B0F0"/>
              </a:solidFill>
              <a:latin typeface="Arial"/>
              <a:ea typeface="Arial"/>
              <a:cs typeface="Arial"/>
              <a:sym typeface="Arial"/>
            </a:endParaRPr>
          </a:p>
        </p:txBody>
      </p:sp>
      <p:grpSp>
        <p:nvGrpSpPr>
          <p:cNvPr id="8" name="Group 7">
            <a:extLst>
              <a:ext uri="{FF2B5EF4-FFF2-40B4-BE49-F238E27FC236}">
                <a16:creationId xmlns:a16="http://schemas.microsoft.com/office/drawing/2014/main" id="{69EDA234-C7D2-45B2-A34C-04FF2151C7EF}"/>
              </a:ext>
            </a:extLst>
          </p:cNvPr>
          <p:cNvGrpSpPr/>
          <p:nvPr/>
        </p:nvGrpSpPr>
        <p:grpSpPr>
          <a:xfrm>
            <a:off x="10454640" y="4937760"/>
            <a:ext cx="1524001" cy="1737476"/>
            <a:chOff x="2050732" y="1266266"/>
            <a:chExt cx="3359467" cy="4325468"/>
          </a:xfrm>
        </p:grpSpPr>
        <p:grpSp>
          <p:nvGrpSpPr>
            <p:cNvPr id="9" name="Group 8">
              <a:extLst>
                <a:ext uri="{FF2B5EF4-FFF2-40B4-BE49-F238E27FC236}">
                  <a16:creationId xmlns:a16="http://schemas.microsoft.com/office/drawing/2014/main" id="{C7CF42ED-8858-4005-97EE-02CB652FF9D5}"/>
                </a:ext>
              </a:extLst>
            </p:cNvPr>
            <p:cNvGrpSpPr/>
            <p:nvPr/>
          </p:nvGrpSpPr>
          <p:grpSpPr>
            <a:xfrm>
              <a:off x="2050732" y="1266266"/>
              <a:ext cx="3359467" cy="4325468"/>
              <a:chOff x="5230813" y="2312988"/>
              <a:chExt cx="1733550" cy="2232025"/>
            </a:xfrm>
          </p:grpSpPr>
          <p:sp>
            <p:nvSpPr>
              <p:cNvPr id="17" name="Freeform 6">
                <a:extLst>
                  <a:ext uri="{FF2B5EF4-FFF2-40B4-BE49-F238E27FC236}">
                    <a16:creationId xmlns:a16="http://schemas.microsoft.com/office/drawing/2014/main" id="{B6ADCE5A-9BCC-4041-AECC-EB8CAB6C659F}"/>
                  </a:ext>
                </a:extLst>
              </p:cNvPr>
              <p:cNvSpPr>
                <a:spLocks/>
              </p:cNvSpPr>
              <p:nvPr/>
            </p:nvSpPr>
            <p:spPr bwMode="auto">
              <a:xfrm>
                <a:off x="5243513" y="4191001"/>
                <a:ext cx="41275" cy="60325"/>
              </a:xfrm>
              <a:custGeom>
                <a:avLst/>
                <a:gdLst>
                  <a:gd name="T0" fmla="*/ 0 w 13"/>
                  <a:gd name="T1" fmla="*/ 3 h 19"/>
                  <a:gd name="T2" fmla="*/ 4 w 13"/>
                  <a:gd name="T3" fmla="*/ 0 h 19"/>
                  <a:gd name="T4" fmla="*/ 10 w 13"/>
                  <a:gd name="T5" fmla="*/ 5 h 19"/>
                  <a:gd name="T6" fmla="*/ 5 w 13"/>
                  <a:gd name="T7" fmla="*/ 18 h 19"/>
                  <a:gd name="T8" fmla="*/ 0 w 13"/>
                  <a:gd name="T9" fmla="*/ 15 h 19"/>
                  <a:gd name="T10" fmla="*/ 0 w 13"/>
                  <a:gd name="T11" fmla="*/ 3 h 19"/>
                </a:gdLst>
                <a:ahLst/>
                <a:cxnLst>
                  <a:cxn ang="0">
                    <a:pos x="T0" y="T1"/>
                  </a:cxn>
                  <a:cxn ang="0">
                    <a:pos x="T2" y="T3"/>
                  </a:cxn>
                  <a:cxn ang="0">
                    <a:pos x="T4" y="T5"/>
                  </a:cxn>
                  <a:cxn ang="0">
                    <a:pos x="T6" y="T7"/>
                  </a:cxn>
                  <a:cxn ang="0">
                    <a:pos x="T8" y="T9"/>
                  </a:cxn>
                  <a:cxn ang="0">
                    <a:pos x="T10" y="T11"/>
                  </a:cxn>
                </a:cxnLst>
                <a:rect l="0" t="0" r="r" b="b"/>
                <a:pathLst>
                  <a:path w="13" h="19">
                    <a:moveTo>
                      <a:pt x="0" y="3"/>
                    </a:moveTo>
                    <a:cubicBezTo>
                      <a:pt x="2" y="2"/>
                      <a:pt x="3" y="1"/>
                      <a:pt x="4" y="0"/>
                    </a:cubicBezTo>
                    <a:cubicBezTo>
                      <a:pt x="6" y="2"/>
                      <a:pt x="8" y="3"/>
                      <a:pt x="10" y="5"/>
                    </a:cubicBezTo>
                    <a:cubicBezTo>
                      <a:pt x="13" y="10"/>
                      <a:pt x="11" y="17"/>
                      <a:pt x="5" y="18"/>
                    </a:cubicBezTo>
                    <a:cubicBezTo>
                      <a:pt x="4" y="19"/>
                      <a:pt x="2" y="17"/>
                      <a:pt x="0" y="15"/>
                    </a:cubicBezTo>
                    <a:cubicBezTo>
                      <a:pt x="7" y="11"/>
                      <a:pt x="5" y="7"/>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7C82BBC2-BFF8-4163-8180-E1BBFC9E0943}"/>
                  </a:ext>
                </a:extLst>
              </p:cNvPr>
              <p:cNvSpPr>
                <a:spLocks/>
              </p:cNvSpPr>
              <p:nvPr/>
            </p:nvSpPr>
            <p:spPr bwMode="auto">
              <a:xfrm>
                <a:off x="6575426" y="2944813"/>
                <a:ext cx="28575" cy="34925"/>
              </a:xfrm>
              <a:custGeom>
                <a:avLst/>
                <a:gdLst>
                  <a:gd name="T0" fmla="*/ 0 w 9"/>
                  <a:gd name="T1" fmla="*/ 10 h 11"/>
                  <a:gd name="T2" fmla="*/ 2 w 9"/>
                  <a:gd name="T3" fmla="*/ 1 h 11"/>
                  <a:gd name="T4" fmla="*/ 8 w 9"/>
                  <a:gd name="T5" fmla="*/ 1 h 11"/>
                  <a:gd name="T6" fmla="*/ 9 w 9"/>
                  <a:gd name="T7" fmla="*/ 3 h 11"/>
                  <a:gd name="T8" fmla="*/ 8 w 9"/>
                  <a:gd name="T9" fmla="*/ 4 h 11"/>
                  <a:gd name="T10" fmla="*/ 2 w 9"/>
                  <a:gd name="T11" fmla="*/ 11 h 11"/>
                  <a:gd name="T12" fmla="*/ 0 w 9"/>
                  <a:gd name="T13" fmla="*/ 10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0" y="10"/>
                    </a:moveTo>
                    <a:cubicBezTo>
                      <a:pt x="1" y="7"/>
                      <a:pt x="1" y="4"/>
                      <a:pt x="2" y="1"/>
                    </a:cubicBezTo>
                    <a:cubicBezTo>
                      <a:pt x="2" y="0"/>
                      <a:pt x="6" y="1"/>
                      <a:pt x="8" y="1"/>
                    </a:cubicBezTo>
                    <a:cubicBezTo>
                      <a:pt x="9" y="1"/>
                      <a:pt x="9" y="2"/>
                      <a:pt x="9" y="3"/>
                    </a:cubicBezTo>
                    <a:cubicBezTo>
                      <a:pt x="9" y="3"/>
                      <a:pt x="8" y="4"/>
                      <a:pt x="8" y="4"/>
                    </a:cubicBezTo>
                    <a:cubicBezTo>
                      <a:pt x="3" y="3"/>
                      <a:pt x="2" y="7"/>
                      <a:pt x="2" y="11"/>
                    </a:cubicBezTo>
                    <a:cubicBezTo>
                      <a:pt x="1" y="11"/>
                      <a:pt x="1" y="10"/>
                      <a:pt x="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3" name="Freeform 8">
                <a:extLst>
                  <a:ext uri="{FF2B5EF4-FFF2-40B4-BE49-F238E27FC236}">
                    <a16:creationId xmlns:a16="http://schemas.microsoft.com/office/drawing/2014/main" id="{E8C1208A-7F57-4C4D-984C-D68E25832F7D}"/>
                  </a:ext>
                </a:extLst>
              </p:cNvPr>
              <p:cNvSpPr>
                <a:spLocks/>
              </p:cNvSpPr>
              <p:nvPr/>
            </p:nvSpPr>
            <p:spPr bwMode="auto">
              <a:xfrm>
                <a:off x="6007101" y="3649663"/>
                <a:ext cx="622300" cy="611188"/>
              </a:xfrm>
              <a:custGeom>
                <a:avLst/>
                <a:gdLst>
                  <a:gd name="T0" fmla="*/ 145 w 195"/>
                  <a:gd name="T1" fmla="*/ 111 h 192"/>
                  <a:gd name="T2" fmla="*/ 109 w 195"/>
                  <a:gd name="T3" fmla="*/ 179 h 192"/>
                  <a:gd name="T4" fmla="*/ 82 w 195"/>
                  <a:gd name="T5" fmla="*/ 183 h 192"/>
                  <a:gd name="T6" fmla="*/ 7 w 195"/>
                  <a:gd name="T7" fmla="*/ 107 h 192"/>
                  <a:gd name="T8" fmla="*/ 6 w 195"/>
                  <a:gd name="T9" fmla="*/ 84 h 192"/>
                  <a:gd name="T10" fmla="*/ 30 w 195"/>
                  <a:gd name="T11" fmla="*/ 85 h 192"/>
                  <a:gd name="T12" fmla="*/ 87 w 195"/>
                  <a:gd name="T13" fmla="*/ 142 h 192"/>
                  <a:gd name="T14" fmla="*/ 91 w 195"/>
                  <a:gd name="T15" fmla="*/ 146 h 192"/>
                  <a:gd name="T16" fmla="*/ 102 w 195"/>
                  <a:gd name="T17" fmla="*/ 124 h 192"/>
                  <a:gd name="T18" fmla="*/ 148 w 195"/>
                  <a:gd name="T19" fmla="*/ 39 h 192"/>
                  <a:gd name="T20" fmla="*/ 163 w 195"/>
                  <a:gd name="T21" fmla="*/ 11 h 192"/>
                  <a:gd name="T22" fmla="*/ 185 w 195"/>
                  <a:gd name="T23" fmla="*/ 3 h 192"/>
                  <a:gd name="T24" fmla="*/ 191 w 195"/>
                  <a:gd name="T25" fmla="*/ 26 h 192"/>
                  <a:gd name="T26" fmla="*/ 162 w 195"/>
                  <a:gd name="T27" fmla="*/ 79 h 192"/>
                  <a:gd name="T28" fmla="*/ 145 w 195"/>
                  <a:gd name="T29" fmla="*/ 11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5" h="192">
                    <a:moveTo>
                      <a:pt x="145" y="111"/>
                    </a:moveTo>
                    <a:cubicBezTo>
                      <a:pt x="133" y="134"/>
                      <a:pt x="121" y="157"/>
                      <a:pt x="109" y="179"/>
                    </a:cubicBezTo>
                    <a:cubicBezTo>
                      <a:pt x="103" y="190"/>
                      <a:pt x="91" y="192"/>
                      <a:pt x="82" y="183"/>
                    </a:cubicBezTo>
                    <a:cubicBezTo>
                      <a:pt x="57" y="158"/>
                      <a:pt x="32" y="132"/>
                      <a:pt x="7" y="107"/>
                    </a:cubicBezTo>
                    <a:cubicBezTo>
                      <a:pt x="0" y="100"/>
                      <a:pt x="1" y="89"/>
                      <a:pt x="6" y="84"/>
                    </a:cubicBezTo>
                    <a:cubicBezTo>
                      <a:pt x="13" y="77"/>
                      <a:pt x="23" y="78"/>
                      <a:pt x="30" y="85"/>
                    </a:cubicBezTo>
                    <a:cubicBezTo>
                      <a:pt x="49" y="104"/>
                      <a:pt x="68" y="123"/>
                      <a:pt x="87" y="142"/>
                    </a:cubicBezTo>
                    <a:cubicBezTo>
                      <a:pt x="88" y="143"/>
                      <a:pt x="89" y="144"/>
                      <a:pt x="91" y="146"/>
                    </a:cubicBezTo>
                    <a:cubicBezTo>
                      <a:pt x="95" y="138"/>
                      <a:pt x="98" y="131"/>
                      <a:pt x="102" y="124"/>
                    </a:cubicBezTo>
                    <a:cubicBezTo>
                      <a:pt x="117" y="96"/>
                      <a:pt x="132" y="68"/>
                      <a:pt x="148" y="39"/>
                    </a:cubicBezTo>
                    <a:cubicBezTo>
                      <a:pt x="153" y="30"/>
                      <a:pt x="158" y="20"/>
                      <a:pt x="163" y="11"/>
                    </a:cubicBezTo>
                    <a:cubicBezTo>
                      <a:pt x="168" y="1"/>
                      <a:pt x="178" y="0"/>
                      <a:pt x="185" y="3"/>
                    </a:cubicBezTo>
                    <a:cubicBezTo>
                      <a:pt x="193" y="7"/>
                      <a:pt x="195" y="18"/>
                      <a:pt x="191" y="26"/>
                    </a:cubicBezTo>
                    <a:cubicBezTo>
                      <a:pt x="182" y="44"/>
                      <a:pt x="172" y="62"/>
                      <a:pt x="162" y="79"/>
                    </a:cubicBezTo>
                    <a:cubicBezTo>
                      <a:pt x="161" y="82"/>
                      <a:pt x="149" y="105"/>
                      <a:pt x="145" y="111"/>
                    </a:cubicBezTo>
                    <a:close/>
                  </a:path>
                </a:pathLst>
              </a:custGeom>
              <a:solidFill>
                <a:srgbClr val="00B05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4" name="Freeform 9">
                <a:extLst>
                  <a:ext uri="{FF2B5EF4-FFF2-40B4-BE49-F238E27FC236}">
                    <a16:creationId xmlns:a16="http://schemas.microsoft.com/office/drawing/2014/main" id="{38A4B394-FD7B-4BFE-BD31-034EB8E9DCDA}"/>
                  </a:ext>
                </a:extLst>
              </p:cNvPr>
              <p:cNvSpPr>
                <a:spLocks noEditPoints="1"/>
              </p:cNvSpPr>
              <p:nvPr/>
            </p:nvSpPr>
            <p:spPr bwMode="auto">
              <a:xfrm>
                <a:off x="5230813" y="2312988"/>
                <a:ext cx="1733550" cy="2232025"/>
              </a:xfrm>
              <a:custGeom>
                <a:avLst/>
                <a:gdLst>
                  <a:gd name="T0" fmla="*/ 519 w 543"/>
                  <a:gd name="T1" fmla="*/ 420 h 700"/>
                  <a:gd name="T2" fmla="*/ 452 w 543"/>
                  <a:gd name="T3" fmla="*/ 344 h 700"/>
                  <a:gd name="T4" fmla="*/ 451 w 543"/>
                  <a:gd name="T5" fmla="*/ 131 h 700"/>
                  <a:gd name="T6" fmla="*/ 353 w 543"/>
                  <a:gd name="T7" fmla="*/ 120 h 700"/>
                  <a:gd name="T8" fmla="*/ 350 w 543"/>
                  <a:gd name="T9" fmla="*/ 120 h 700"/>
                  <a:gd name="T10" fmla="*/ 347 w 543"/>
                  <a:gd name="T11" fmla="*/ 93 h 700"/>
                  <a:gd name="T12" fmla="*/ 309 w 543"/>
                  <a:gd name="T13" fmla="*/ 76 h 700"/>
                  <a:gd name="T14" fmla="*/ 273 w 543"/>
                  <a:gd name="T15" fmla="*/ 18 h 700"/>
                  <a:gd name="T16" fmla="*/ 261 w 543"/>
                  <a:gd name="T17" fmla="*/ 10 h 700"/>
                  <a:gd name="T18" fmla="*/ 234 w 543"/>
                  <a:gd name="T19" fmla="*/ 2 h 700"/>
                  <a:gd name="T20" fmla="*/ 231 w 543"/>
                  <a:gd name="T21" fmla="*/ 2 h 700"/>
                  <a:gd name="T22" fmla="*/ 150 w 543"/>
                  <a:gd name="T23" fmla="*/ 69 h 700"/>
                  <a:gd name="T24" fmla="*/ 123 w 543"/>
                  <a:gd name="T25" fmla="*/ 75 h 700"/>
                  <a:gd name="T26" fmla="*/ 105 w 543"/>
                  <a:gd name="T27" fmla="*/ 114 h 700"/>
                  <a:gd name="T28" fmla="*/ 18 w 543"/>
                  <a:gd name="T29" fmla="*/ 120 h 700"/>
                  <a:gd name="T30" fmla="*/ 0 w 543"/>
                  <a:gd name="T31" fmla="*/ 371 h 700"/>
                  <a:gd name="T32" fmla="*/ 0 w 543"/>
                  <a:gd name="T33" fmla="*/ 606 h 700"/>
                  <a:gd name="T34" fmla="*/ 0 w 543"/>
                  <a:gd name="T35" fmla="*/ 607 h 700"/>
                  <a:gd name="T36" fmla="*/ 19 w 543"/>
                  <a:gd name="T37" fmla="*/ 621 h 700"/>
                  <a:gd name="T38" fmla="*/ 206 w 543"/>
                  <a:gd name="T39" fmla="*/ 625 h 700"/>
                  <a:gd name="T40" fmla="*/ 321 w 543"/>
                  <a:gd name="T41" fmla="*/ 695 h 700"/>
                  <a:gd name="T42" fmla="*/ 478 w 543"/>
                  <a:gd name="T43" fmla="*/ 651 h 700"/>
                  <a:gd name="T44" fmla="*/ 538 w 543"/>
                  <a:gd name="T45" fmla="*/ 473 h 700"/>
                  <a:gd name="T46" fmla="*/ 215 w 543"/>
                  <a:gd name="T47" fmla="*/ 35 h 700"/>
                  <a:gd name="T48" fmla="*/ 255 w 543"/>
                  <a:gd name="T49" fmla="*/ 45 h 700"/>
                  <a:gd name="T50" fmla="*/ 261 w 543"/>
                  <a:gd name="T51" fmla="*/ 51 h 700"/>
                  <a:gd name="T52" fmla="*/ 271 w 543"/>
                  <a:gd name="T53" fmla="*/ 76 h 700"/>
                  <a:gd name="T54" fmla="*/ 181 w 543"/>
                  <a:gd name="T55" fmla="*/ 75 h 700"/>
                  <a:gd name="T56" fmla="*/ 137 w 543"/>
                  <a:gd name="T57" fmla="*/ 107 h 700"/>
                  <a:gd name="T58" fmla="*/ 309 w 543"/>
                  <a:gd name="T59" fmla="*/ 108 h 700"/>
                  <a:gd name="T60" fmla="*/ 315 w 543"/>
                  <a:gd name="T61" fmla="*/ 160 h 700"/>
                  <a:gd name="T62" fmla="*/ 261 w 543"/>
                  <a:gd name="T63" fmla="*/ 166 h 700"/>
                  <a:gd name="T64" fmla="*/ 136 w 543"/>
                  <a:gd name="T65" fmla="*/ 160 h 700"/>
                  <a:gd name="T66" fmla="*/ 183 w 543"/>
                  <a:gd name="T67" fmla="*/ 588 h 700"/>
                  <a:gd name="T68" fmla="*/ 32 w 543"/>
                  <a:gd name="T69" fmla="*/ 290 h 700"/>
                  <a:gd name="T70" fmla="*/ 38 w 543"/>
                  <a:gd name="T71" fmla="*/ 152 h 700"/>
                  <a:gd name="T72" fmla="*/ 105 w 543"/>
                  <a:gd name="T73" fmla="*/ 158 h 700"/>
                  <a:gd name="T74" fmla="*/ 123 w 543"/>
                  <a:gd name="T75" fmla="*/ 197 h 700"/>
                  <a:gd name="T76" fmla="*/ 329 w 543"/>
                  <a:gd name="T77" fmla="*/ 197 h 700"/>
                  <a:gd name="T78" fmla="*/ 347 w 543"/>
                  <a:gd name="T79" fmla="*/ 158 h 700"/>
                  <a:gd name="T80" fmla="*/ 382 w 543"/>
                  <a:gd name="T81" fmla="*/ 152 h 700"/>
                  <a:gd name="T82" fmla="*/ 420 w 543"/>
                  <a:gd name="T83" fmla="*/ 157 h 700"/>
                  <a:gd name="T84" fmla="*/ 420 w 543"/>
                  <a:gd name="T85" fmla="*/ 327 h 700"/>
                  <a:gd name="T86" fmla="*/ 404 w 543"/>
                  <a:gd name="T87" fmla="*/ 329 h 700"/>
                  <a:gd name="T88" fmla="*/ 276 w 543"/>
                  <a:gd name="T89" fmla="*/ 339 h 700"/>
                  <a:gd name="T90" fmla="*/ 175 w 543"/>
                  <a:gd name="T91" fmla="*/ 452 h 700"/>
                  <a:gd name="T92" fmla="*/ 507 w 543"/>
                  <a:gd name="T93" fmla="*/ 536 h 700"/>
                  <a:gd name="T94" fmla="*/ 391 w 543"/>
                  <a:gd name="T95" fmla="*/ 661 h 700"/>
                  <a:gd name="T96" fmla="*/ 282 w 543"/>
                  <a:gd name="T97" fmla="*/ 648 h 700"/>
                  <a:gd name="T98" fmla="*/ 211 w 543"/>
                  <a:gd name="T99" fmla="*/ 572 h 700"/>
                  <a:gd name="T100" fmla="*/ 278 w 543"/>
                  <a:gd name="T101" fmla="*/ 374 h 700"/>
                  <a:gd name="T102" fmla="*/ 481 w 543"/>
                  <a:gd name="T103" fmla="*/ 421 h 700"/>
                  <a:gd name="T104" fmla="*/ 507 w 543"/>
                  <a:gd name="T105" fmla="*/ 536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43" h="700">
                    <a:moveTo>
                      <a:pt x="538" y="473"/>
                    </a:moveTo>
                    <a:cubicBezTo>
                      <a:pt x="534" y="454"/>
                      <a:pt x="528" y="437"/>
                      <a:pt x="519" y="420"/>
                    </a:cubicBezTo>
                    <a:cubicBezTo>
                      <a:pt x="504" y="393"/>
                      <a:pt x="483" y="370"/>
                      <a:pt x="457" y="353"/>
                    </a:cubicBezTo>
                    <a:cubicBezTo>
                      <a:pt x="453" y="351"/>
                      <a:pt x="452" y="348"/>
                      <a:pt x="452" y="344"/>
                    </a:cubicBezTo>
                    <a:cubicBezTo>
                      <a:pt x="452" y="276"/>
                      <a:pt x="452" y="208"/>
                      <a:pt x="452" y="140"/>
                    </a:cubicBezTo>
                    <a:cubicBezTo>
                      <a:pt x="452" y="137"/>
                      <a:pt x="452" y="134"/>
                      <a:pt x="451" y="131"/>
                    </a:cubicBezTo>
                    <a:cubicBezTo>
                      <a:pt x="448" y="123"/>
                      <a:pt x="442" y="120"/>
                      <a:pt x="434" y="120"/>
                    </a:cubicBezTo>
                    <a:cubicBezTo>
                      <a:pt x="407" y="120"/>
                      <a:pt x="380" y="120"/>
                      <a:pt x="353" y="120"/>
                    </a:cubicBezTo>
                    <a:cubicBezTo>
                      <a:pt x="352" y="120"/>
                      <a:pt x="351" y="120"/>
                      <a:pt x="350" y="120"/>
                    </a:cubicBezTo>
                    <a:cubicBezTo>
                      <a:pt x="350" y="120"/>
                      <a:pt x="350" y="120"/>
                      <a:pt x="350" y="120"/>
                    </a:cubicBezTo>
                    <a:cubicBezTo>
                      <a:pt x="347" y="120"/>
                      <a:pt x="347" y="119"/>
                      <a:pt x="347" y="114"/>
                    </a:cubicBezTo>
                    <a:cubicBezTo>
                      <a:pt x="347" y="107"/>
                      <a:pt x="347" y="100"/>
                      <a:pt x="347" y="93"/>
                    </a:cubicBezTo>
                    <a:cubicBezTo>
                      <a:pt x="347" y="81"/>
                      <a:pt x="341" y="76"/>
                      <a:pt x="329" y="76"/>
                    </a:cubicBezTo>
                    <a:cubicBezTo>
                      <a:pt x="322" y="75"/>
                      <a:pt x="316" y="75"/>
                      <a:pt x="309" y="76"/>
                    </a:cubicBezTo>
                    <a:cubicBezTo>
                      <a:pt x="304" y="76"/>
                      <a:pt x="303" y="74"/>
                      <a:pt x="302" y="69"/>
                    </a:cubicBezTo>
                    <a:cubicBezTo>
                      <a:pt x="300" y="48"/>
                      <a:pt x="290" y="31"/>
                      <a:pt x="273" y="18"/>
                    </a:cubicBezTo>
                    <a:cubicBezTo>
                      <a:pt x="269" y="15"/>
                      <a:pt x="265" y="13"/>
                      <a:pt x="261" y="10"/>
                    </a:cubicBezTo>
                    <a:cubicBezTo>
                      <a:pt x="261" y="10"/>
                      <a:pt x="261" y="10"/>
                      <a:pt x="261" y="10"/>
                    </a:cubicBezTo>
                    <a:cubicBezTo>
                      <a:pt x="259" y="9"/>
                      <a:pt x="257" y="8"/>
                      <a:pt x="255" y="8"/>
                    </a:cubicBezTo>
                    <a:cubicBezTo>
                      <a:pt x="249" y="5"/>
                      <a:pt x="242" y="3"/>
                      <a:pt x="234" y="2"/>
                    </a:cubicBezTo>
                    <a:cubicBezTo>
                      <a:pt x="233" y="2"/>
                      <a:pt x="232" y="2"/>
                      <a:pt x="231" y="2"/>
                    </a:cubicBezTo>
                    <a:cubicBezTo>
                      <a:pt x="231" y="2"/>
                      <a:pt x="231" y="2"/>
                      <a:pt x="231" y="2"/>
                    </a:cubicBezTo>
                    <a:cubicBezTo>
                      <a:pt x="212" y="0"/>
                      <a:pt x="194" y="6"/>
                      <a:pt x="179" y="18"/>
                    </a:cubicBezTo>
                    <a:cubicBezTo>
                      <a:pt x="162" y="31"/>
                      <a:pt x="152" y="48"/>
                      <a:pt x="150" y="69"/>
                    </a:cubicBezTo>
                    <a:cubicBezTo>
                      <a:pt x="149" y="74"/>
                      <a:pt x="148" y="76"/>
                      <a:pt x="143" y="75"/>
                    </a:cubicBezTo>
                    <a:cubicBezTo>
                      <a:pt x="136" y="75"/>
                      <a:pt x="129" y="75"/>
                      <a:pt x="123" y="75"/>
                    </a:cubicBezTo>
                    <a:cubicBezTo>
                      <a:pt x="111" y="75"/>
                      <a:pt x="105" y="81"/>
                      <a:pt x="105" y="93"/>
                    </a:cubicBezTo>
                    <a:cubicBezTo>
                      <a:pt x="105" y="100"/>
                      <a:pt x="105" y="107"/>
                      <a:pt x="105" y="114"/>
                    </a:cubicBezTo>
                    <a:cubicBezTo>
                      <a:pt x="105" y="120"/>
                      <a:pt x="105" y="120"/>
                      <a:pt x="98" y="120"/>
                    </a:cubicBezTo>
                    <a:cubicBezTo>
                      <a:pt x="72" y="120"/>
                      <a:pt x="45" y="121"/>
                      <a:pt x="18" y="120"/>
                    </a:cubicBezTo>
                    <a:cubicBezTo>
                      <a:pt x="7" y="120"/>
                      <a:pt x="0" y="127"/>
                      <a:pt x="0" y="139"/>
                    </a:cubicBezTo>
                    <a:cubicBezTo>
                      <a:pt x="0" y="216"/>
                      <a:pt x="0" y="293"/>
                      <a:pt x="0" y="371"/>
                    </a:cubicBezTo>
                    <a:cubicBezTo>
                      <a:pt x="0" y="448"/>
                      <a:pt x="0" y="526"/>
                      <a:pt x="0" y="603"/>
                    </a:cubicBezTo>
                    <a:cubicBezTo>
                      <a:pt x="0" y="604"/>
                      <a:pt x="0" y="605"/>
                      <a:pt x="0" y="606"/>
                    </a:cubicBezTo>
                    <a:cubicBezTo>
                      <a:pt x="0" y="607"/>
                      <a:pt x="0" y="607"/>
                      <a:pt x="0" y="607"/>
                    </a:cubicBezTo>
                    <a:cubicBezTo>
                      <a:pt x="0" y="607"/>
                      <a:pt x="0" y="607"/>
                      <a:pt x="0" y="607"/>
                    </a:cubicBezTo>
                    <a:cubicBezTo>
                      <a:pt x="1" y="609"/>
                      <a:pt x="1" y="610"/>
                      <a:pt x="1" y="611"/>
                    </a:cubicBezTo>
                    <a:cubicBezTo>
                      <a:pt x="4" y="619"/>
                      <a:pt x="11" y="621"/>
                      <a:pt x="19" y="621"/>
                    </a:cubicBezTo>
                    <a:cubicBezTo>
                      <a:pt x="78" y="621"/>
                      <a:pt x="138" y="621"/>
                      <a:pt x="197" y="621"/>
                    </a:cubicBezTo>
                    <a:cubicBezTo>
                      <a:pt x="201" y="621"/>
                      <a:pt x="203" y="622"/>
                      <a:pt x="206" y="625"/>
                    </a:cubicBezTo>
                    <a:cubicBezTo>
                      <a:pt x="216" y="636"/>
                      <a:pt x="226" y="647"/>
                      <a:pt x="237" y="657"/>
                    </a:cubicBezTo>
                    <a:cubicBezTo>
                      <a:pt x="261" y="677"/>
                      <a:pt x="290" y="689"/>
                      <a:pt x="321" y="695"/>
                    </a:cubicBezTo>
                    <a:cubicBezTo>
                      <a:pt x="350" y="700"/>
                      <a:pt x="378" y="698"/>
                      <a:pt x="406" y="690"/>
                    </a:cubicBezTo>
                    <a:cubicBezTo>
                      <a:pt x="433" y="682"/>
                      <a:pt x="457" y="669"/>
                      <a:pt x="478" y="651"/>
                    </a:cubicBezTo>
                    <a:cubicBezTo>
                      <a:pt x="511" y="621"/>
                      <a:pt x="532" y="584"/>
                      <a:pt x="539" y="540"/>
                    </a:cubicBezTo>
                    <a:cubicBezTo>
                      <a:pt x="543" y="518"/>
                      <a:pt x="542" y="495"/>
                      <a:pt x="538" y="473"/>
                    </a:cubicBezTo>
                    <a:close/>
                    <a:moveTo>
                      <a:pt x="197" y="44"/>
                    </a:moveTo>
                    <a:cubicBezTo>
                      <a:pt x="202" y="40"/>
                      <a:pt x="209" y="36"/>
                      <a:pt x="215" y="35"/>
                    </a:cubicBezTo>
                    <a:cubicBezTo>
                      <a:pt x="215" y="35"/>
                      <a:pt x="215" y="35"/>
                      <a:pt x="215" y="35"/>
                    </a:cubicBezTo>
                    <a:cubicBezTo>
                      <a:pt x="229" y="32"/>
                      <a:pt x="244" y="35"/>
                      <a:pt x="255" y="45"/>
                    </a:cubicBezTo>
                    <a:cubicBezTo>
                      <a:pt x="257" y="46"/>
                      <a:pt x="259" y="48"/>
                      <a:pt x="261" y="50"/>
                    </a:cubicBezTo>
                    <a:cubicBezTo>
                      <a:pt x="261" y="50"/>
                      <a:pt x="261" y="51"/>
                      <a:pt x="261" y="51"/>
                    </a:cubicBezTo>
                    <a:cubicBezTo>
                      <a:pt x="261" y="51"/>
                      <a:pt x="261" y="51"/>
                      <a:pt x="261" y="51"/>
                    </a:cubicBezTo>
                    <a:cubicBezTo>
                      <a:pt x="267" y="57"/>
                      <a:pt x="270" y="65"/>
                      <a:pt x="271" y="76"/>
                    </a:cubicBezTo>
                    <a:cubicBezTo>
                      <a:pt x="268" y="76"/>
                      <a:pt x="212" y="75"/>
                      <a:pt x="188" y="75"/>
                    </a:cubicBezTo>
                    <a:cubicBezTo>
                      <a:pt x="186" y="75"/>
                      <a:pt x="184" y="75"/>
                      <a:pt x="181" y="75"/>
                    </a:cubicBezTo>
                    <a:cubicBezTo>
                      <a:pt x="182" y="62"/>
                      <a:pt x="188" y="52"/>
                      <a:pt x="197" y="44"/>
                    </a:cubicBezTo>
                    <a:close/>
                    <a:moveTo>
                      <a:pt x="137" y="107"/>
                    </a:moveTo>
                    <a:cubicBezTo>
                      <a:pt x="139" y="107"/>
                      <a:pt x="141" y="107"/>
                      <a:pt x="142" y="107"/>
                    </a:cubicBezTo>
                    <a:cubicBezTo>
                      <a:pt x="167" y="107"/>
                      <a:pt x="278" y="108"/>
                      <a:pt x="309" y="108"/>
                    </a:cubicBezTo>
                    <a:cubicBezTo>
                      <a:pt x="311" y="108"/>
                      <a:pt x="313" y="108"/>
                      <a:pt x="315" y="108"/>
                    </a:cubicBezTo>
                    <a:cubicBezTo>
                      <a:pt x="315" y="110"/>
                      <a:pt x="315" y="145"/>
                      <a:pt x="315" y="160"/>
                    </a:cubicBezTo>
                    <a:cubicBezTo>
                      <a:pt x="315" y="165"/>
                      <a:pt x="314" y="166"/>
                      <a:pt x="310" y="166"/>
                    </a:cubicBezTo>
                    <a:cubicBezTo>
                      <a:pt x="293" y="166"/>
                      <a:pt x="261" y="166"/>
                      <a:pt x="261" y="166"/>
                    </a:cubicBezTo>
                    <a:cubicBezTo>
                      <a:pt x="221" y="165"/>
                      <a:pt x="182" y="165"/>
                      <a:pt x="142" y="166"/>
                    </a:cubicBezTo>
                    <a:cubicBezTo>
                      <a:pt x="138" y="166"/>
                      <a:pt x="136" y="165"/>
                      <a:pt x="136" y="160"/>
                    </a:cubicBezTo>
                    <a:cubicBezTo>
                      <a:pt x="137" y="144"/>
                      <a:pt x="137" y="123"/>
                      <a:pt x="137" y="107"/>
                    </a:cubicBezTo>
                    <a:close/>
                    <a:moveTo>
                      <a:pt x="183" y="588"/>
                    </a:moveTo>
                    <a:cubicBezTo>
                      <a:pt x="159" y="589"/>
                      <a:pt x="31" y="587"/>
                      <a:pt x="31" y="587"/>
                    </a:cubicBezTo>
                    <a:cubicBezTo>
                      <a:pt x="31" y="587"/>
                      <a:pt x="32" y="374"/>
                      <a:pt x="32" y="290"/>
                    </a:cubicBezTo>
                    <a:cubicBezTo>
                      <a:pt x="32" y="246"/>
                      <a:pt x="32" y="202"/>
                      <a:pt x="32" y="158"/>
                    </a:cubicBezTo>
                    <a:cubicBezTo>
                      <a:pt x="32" y="154"/>
                      <a:pt x="33" y="152"/>
                      <a:pt x="38" y="152"/>
                    </a:cubicBezTo>
                    <a:cubicBezTo>
                      <a:pt x="58" y="152"/>
                      <a:pt x="79" y="152"/>
                      <a:pt x="99" y="152"/>
                    </a:cubicBezTo>
                    <a:cubicBezTo>
                      <a:pt x="104" y="152"/>
                      <a:pt x="105" y="154"/>
                      <a:pt x="105" y="158"/>
                    </a:cubicBezTo>
                    <a:cubicBezTo>
                      <a:pt x="105" y="165"/>
                      <a:pt x="105" y="173"/>
                      <a:pt x="105" y="180"/>
                    </a:cubicBezTo>
                    <a:cubicBezTo>
                      <a:pt x="105" y="190"/>
                      <a:pt x="113" y="197"/>
                      <a:pt x="123" y="197"/>
                    </a:cubicBezTo>
                    <a:cubicBezTo>
                      <a:pt x="154" y="197"/>
                      <a:pt x="184" y="197"/>
                      <a:pt x="215" y="197"/>
                    </a:cubicBezTo>
                    <a:cubicBezTo>
                      <a:pt x="215" y="197"/>
                      <a:pt x="291" y="197"/>
                      <a:pt x="329" y="197"/>
                    </a:cubicBezTo>
                    <a:cubicBezTo>
                      <a:pt x="339" y="197"/>
                      <a:pt x="347" y="191"/>
                      <a:pt x="347" y="180"/>
                    </a:cubicBezTo>
                    <a:cubicBezTo>
                      <a:pt x="347" y="173"/>
                      <a:pt x="347" y="165"/>
                      <a:pt x="347" y="158"/>
                    </a:cubicBezTo>
                    <a:cubicBezTo>
                      <a:pt x="347" y="154"/>
                      <a:pt x="348" y="152"/>
                      <a:pt x="352" y="152"/>
                    </a:cubicBezTo>
                    <a:cubicBezTo>
                      <a:pt x="362" y="152"/>
                      <a:pt x="382" y="152"/>
                      <a:pt x="382" y="152"/>
                    </a:cubicBezTo>
                    <a:cubicBezTo>
                      <a:pt x="393" y="152"/>
                      <a:pt x="404" y="152"/>
                      <a:pt x="416" y="152"/>
                    </a:cubicBezTo>
                    <a:cubicBezTo>
                      <a:pt x="419" y="152"/>
                      <a:pt x="420" y="153"/>
                      <a:pt x="420" y="157"/>
                    </a:cubicBezTo>
                    <a:cubicBezTo>
                      <a:pt x="420" y="168"/>
                      <a:pt x="420" y="179"/>
                      <a:pt x="420" y="190"/>
                    </a:cubicBezTo>
                    <a:cubicBezTo>
                      <a:pt x="420" y="235"/>
                      <a:pt x="420" y="281"/>
                      <a:pt x="420" y="327"/>
                    </a:cubicBezTo>
                    <a:cubicBezTo>
                      <a:pt x="420" y="329"/>
                      <a:pt x="420" y="331"/>
                      <a:pt x="420" y="334"/>
                    </a:cubicBezTo>
                    <a:cubicBezTo>
                      <a:pt x="414" y="332"/>
                      <a:pt x="409" y="331"/>
                      <a:pt x="404" y="329"/>
                    </a:cubicBezTo>
                    <a:cubicBezTo>
                      <a:pt x="378" y="321"/>
                      <a:pt x="351" y="321"/>
                      <a:pt x="324" y="324"/>
                    </a:cubicBezTo>
                    <a:cubicBezTo>
                      <a:pt x="308" y="327"/>
                      <a:pt x="292" y="332"/>
                      <a:pt x="276" y="339"/>
                    </a:cubicBezTo>
                    <a:cubicBezTo>
                      <a:pt x="275" y="339"/>
                      <a:pt x="261" y="346"/>
                      <a:pt x="261" y="346"/>
                    </a:cubicBezTo>
                    <a:cubicBezTo>
                      <a:pt x="220" y="371"/>
                      <a:pt x="190" y="406"/>
                      <a:pt x="175" y="452"/>
                    </a:cubicBezTo>
                    <a:cubicBezTo>
                      <a:pt x="160" y="498"/>
                      <a:pt x="164" y="544"/>
                      <a:pt x="183" y="588"/>
                    </a:cubicBezTo>
                    <a:close/>
                    <a:moveTo>
                      <a:pt x="507" y="536"/>
                    </a:moveTo>
                    <a:cubicBezTo>
                      <a:pt x="501" y="572"/>
                      <a:pt x="484" y="603"/>
                      <a:pt x="456" y="627"/>
                    </a:cubicBezTo>
                    <a:cubicBezTo>
                      <a:pt x="437" y="644"/>
                      <a:pt x="415" y="655"/>
                      <a:pt x="391" y="661"/>
                    </a:cubicBezTo>
                    <a:cubicBezTo>
                      <a:pt x="376" y="665"/>
                      <a:pt x="361" y="666"/>
                      <a:pt x="346" y="666"/>
                    </a:cubicBezTo>
                    <a:cubicBezTo>
                      <a:pt x="324" y="665"/>
                      <a:pt x="302" y="659"/>
                      <a:pt x="282" y="648"/>
                    </a:cubicBezTo>
                    <a:cubicBezTo>
                      <a:pt x="280" y="647"/>
                      <a:pt x="270" y="641"/>
                      <a:pt x="268" y="640"/>
                    </a:cubicBezTo>
                    <a:cubicBezTo>
                      <a:pt x="242" y="623"/>
                      <a:pt x="224" y="600"/>
                      <a:pt x="211" y="572"/>
                    </a:cubicBezTo>
                    <a:cubicBezTo>
                      <a:pt x="198" y="544"/>
                      <a:pt x="195" y="514"/>
                      <a:pt x="200" y="484"/>
                    </a:cubicBezTo>
                    <a:cubicBezTo>
                      <a:pt x="209" y="435"/>
                      <a:pt x="235" y="398"/>
                      <a:pt x="278" y="374"/>
                    </a:cubicBezTo>
                    <a:cubicBezTo>
                      <a:pt x="304" y="359"/>
                      <a:pt x="331" y="352"/>
                      <a:pt x="360" y="354"/>
                    </a:cubicBezTo>
                    <a:cubicBezTo>
                      <a:pt x="411" y="357"/>
                      <a:pt x="452" y="379"/>
                      <a:pt x="481" y="421"/>
                    </a:cubicBezTo>
                    <a:cubicBezTo>
                      <a:pt x="493" y="437"/>
                      <a:pt x="501" y="455"/>
                      <a:pt x="506" y="475"/>
                    </a:cubicBezTo>
                    <a:cubicBezTo>
                      <a:pt x="510" y="495"/>
                      <a:pt x="511" y="515"/>
                      <a:pt x="507" y="53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cxnSp>
          <p:nvCxnSpPr>
            <p:cNvPr id="10" name="Straight Connector 9">
              <a:extLst>
                <a:ext uri="{FF2B5EF4-FFF2-40B4-BE49-F238E27FC236}">
                  <a16:creationId xmlns:a16="http://schemas.microsoft.com/office/drawing/2014/main" id="{A18999B7-E120-456A-9EE9-8F50899BF7AA}"/>
                </a:ext>
              </a:extLst>
            </p:cNvPr>
            <p:cNvCxnSpPr/>
            <p:nvPr/>
          </p:nvCxnSpPr>
          <p:spPr>
            <a:xfrm>
              <a:off x="2489200" y="2743200"/>
              <a:ext cx="185928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1A22799-7733-4050-B6B6-7BC71D61C4EB}"/>
                </a:ext>
              </a:extLst>
            </p:cNvPr>
            <p:cNvCxnSpPr/>
            <p:nvPr/>
          </p:nvCxnSpPr>
          <p:spPr>
            <a:xfrm>
              <a:off x="2489200" y="3063240"/>
              <a:ext cx="185928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402D7C-4A7D-4ECF-AA5B-A49054C5EFB6}"/>
                </a:ext>
              </a:extLst>
            </p:cNvPr>
            <p:cNvCxnSpPr>
              <a:cxnSpLocks/>
            </p:cNvCxnSpPr>
            <p:nvPr/>
          </p:nvCxnSpPr>
          <p:spPr>
            <a:xfrm>
              <a:off x="2489200" y="3383280"/>
              <a:ext cx="8534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D2388D5-C088-400D-B95D-44D63A9E9B4E}"/>
                </a:ext>
              </a:extLst>
            </p:cNvPr>
            <p:cNvCxnSpPr>
              <a:cxnSpLocks/>
            </p:cNvCxnSpPr>
            <p:nvPr/>
          </p:nvCxnSpPr>
          <p:spPr>
            <a:xfrm>
              <a:off x="2489200" y="3693160"/>
              <a:ext cx="635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EAA71F5-0EC1-4310-BA99-48EE5957527F}"/>
                </a:ext>
              </a:extLst>
            </p:cNvPr>
            <p:cNvCxnSpPr>
              <a:cxnSpLocks/>
            </p:cNvCxnSpPr>
            <p:nvPr/>
          </p:nvCxnSpPr>
          <p:spPr>
            <a:xfrm>
              <a:off x="2489200" y="4013200"/>
              <a:ext cx="47752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E4545C7-B6E9-48AA-B409-F44DE328F4EF}"/>
                </a:ext>
              </a:extLst>
            </p:cNvPr>
            <p:cNvCxnSpPr>
              <a:cxnSpLocks/>
            </p:cNvCxnSpPr>
            <p:nvPr/>
          </p:nvCxnSpPr>
          <p:spPr>
            <a:xfrm>
              <a:off x="2489200" y="4333240"/>
              <a:ext cx="42672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99A5311-1E6A-4CA3-9803-AC4B091AB00F}"/>
                </a:ext>
              </a:extLst>
            </p:cNvPr>
            <p:cNvCxnSpPr>
              <a:cxnSpLocks/>
            </p:cNvCxnSpPr>
            <p:nvPr/>
          </p:nvCxnSpPr>
          <p:spPr>
            <a:xfrm>
              <a:off x="2489200" y="4638040"/>
              <a:ext cx="42672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13796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
          <p:cNvSpPr txBox="1"/>
          <p:nvPr/>
        </p:nvSpPr>
        <p:spPr>
          <a:xfrm>
            <a:off x="552824" y="206964"/>
            <a:ext cx="11086349"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5000"/>
              <a:buFont typeface="Arial"/>
              <a:buNone/>
            </a:pPr>
            <a:r>
              <a:rPr lang="en-US" sz="4400" b="1" i="0" u="none" strike="noStrike" cap="none" dirty="0">
                <a:solidFill>
                  <a:schemeClr val="dk1"/>
                </a:solidFill>
                <a:latin typeface="Arial"/>
                <a:ea typeface="Arial"/>
                <a:cs typeface="Arial"/>
                <a:sym typeface="Arial"/>
              </a:rPr>
              <a:t>Work Breakdown (</a:t>
            </a:r>
            <a:r>
              <a:rPr lang="en-US" sz="4400" b="1" i="0" u="none" strike="noStrike" cap="none" dirty="0">
                <a:solidFill>
                  <a:srgbClr val="0070C0"/>
                </a:solidFill>
                <a:latin typeface="Arial"/>
                <a:ea typeface="Arial"/>
                <a:cs typeface="Arial"/>
                <a:sym typeface="Arial"/>
              </a:rPr>
              <a:t>Programming Tasks</a:t>
            </a:r>
            <a:r>
              <a:rPr lang="en-US" sz="4400" b="1" i="0" u="none" strike="noStrike" cap="none" dirty="0">
                <a:solidFill>
                  <a:schemeClr val="dk1"/>
                </a:solidFill>
                <a:latin typeface="Arial"/>
                <a:ea typeface="Arial"/>
                <a:cs typeface="Arial"/>
                <a:sym typeface="Arial"/>
              </a:rPr>
              <a:t>)</a:t>
            </a:r>
            <a:endParaRPr sz="4400" b="1" i="0" u="none" strike="noStrike" cap="none" dirty="0">
              <a:solidFill>
                <a:schemeClr val="dk1"/>
              </a:solidFill>
              <a:latin typeface="Arial"/>
              <a:ea typeface="Arial"/>
              <a:cs typeface="Arial"/>
              <a:sym typeface="Arial"/>
            </a:endParaRPr>
          </a:p>
        </p:txBody>
      </p:sp>
      <p:sp>
        <p:nvSpPr>
          <p:cNvPr id="6" name="Google Shape;230;p2">
            <a:extLst>
              <a:ext uri="{FF2B5EF4-FFF2-40B4-BE49-F238E27FC236}">
                <a16:creationId xmlns:a16="http://schemas.microsoft.com/office/drawing/2014/main" id="{4F250A81-474A-4B08-92A0-EDFAFEA99EE5}"/>
              </a:ext>
            </a:extLst>
          </p:cNvPr>
          <p:cNvSpPr txBox="1"/>
          <p:nvPr/>
        </p:nvSpPr>
        <p:spPr>
          <a:xfrm>
            <a:off x="356035" y="1236292"/>
            <a:ext cx="5096898" cy="5201384"/>
          </a:xfrm>
          <a:prstGeom prst="rect">
            <a:avLst/>
          </a:prstGeom>
          <a:noFill/>
          <a:ln>
            <a:noFill/>
          </a:ln>
        </p:spPr>
        <p:txBody>
          <a:bodyPr spcFirstLastPara="1" wrap="square" lIns="91425" tIns="45700" rIns="91425" bIns="45700" anchor="t" anchorCtr="0">
            <a:spAutoFit/>
          </a:bodyPr>
          <a:lstStyle/>
          <a:p>
            <a:pPr lvl="0">
              <a:buClr>
                <a:schemeClr val="dk1"/>
              </a:buClr>
              <a:buSzPts val="2000"/>
            </a:pPr>
            <a:r>
              <a:rPr lang="en-US" sz="3200" b="1" dirty="0">
                <a:solidFill>
                  <a:schemeClr val="dk1"/>
                </a:solidFill>
                <a:latin typeface="Open Sans"/>
                <a:ea typeface="Open Sans"/>
                <a:cs typeface="Open Sans"/>
                <a:sym typeface="Open Sans"/>
              </a:rPr>
              <a:t>Fair work allocation</a:t>
            </a:r>
            <a:r>
              <a:rPr lang="en-US" sz="4400" b="1" dirty="0">
                <a:solidFill>
                  <a:schemeClr val="dk1"/>
                </a:solidFill>
                <a:latin typeface="Open Sans"/>
                <a:ea typeface="Open Sans"/>
                <a:cs typeface="Open Sans"/>
                <a:sym typeface="Open Sans"/>
              </a:rPr>
              <a:t>:</a:t>
            </a:r>
          </a:p>
          <a:p>
            <a:pPr marL="285750" lvl="0" indent="-285750">
              <a:buClr>
                <a:schemeClr val="dk1"/>
              </a:buClr>
              <a:buSzPts val="2000"/>
              <a:buFont typeface="Arial" panose="020B0604020202020204" pitchFamily="34" charset="0"/>
              <a:buChar char="•"/>
            </a:pPr>
            <a:endParaRPr lang="en-US" sz="2400" b="1" dirty="0">
              <a:solidFill>
                <a:schemeClr val="dk1"/>
              </a:solidFill>
              <a:latin typeface="Open Sans"/>
              <a:ea typeface="Open Sans"/>
              <a:cs typeface="Open Sans"/>
              <a:sym typeface="Open Sans"/>
            </a:endParaRPr>
          </a:p>
          <a:p>
            <a:pPr marL="285750" lvl="0" indent="-285750">
              <a:buClr>
                <a:schemeClr val="dk1"/>
              </a:buClr>
              <a:buSzPts val="2000"/>
              <a:buFont typeface="Arial" panose="020B0604020202020204" pitchFamily="34" charset="0"/>
              <a:buChar char="•"/>
            </a:pPr>
            <a:r>
              <a:rPr lang="en-US" sz="2400" b="1" dirty="0">
                <a:solidFill>
                  <a:schemeClr val="dk1"/>
                </a:solidFill>
                <a:latin typeface="Open Sans"/>
                <a:ea typeface="Open Sans"/>
                <a:cs typeface="Open Sans"/>
                <a:sym typeface="Open Sans"/>
              </a:rPr>
              <a:t>Reasonable work load assigned to each programming pair.</a:t>
            </a:r>
          </a:p>
          <a:p>
            <a:pPr marL="285750" lvl="0" indent="-285750">
              <a:buClr>
                <a:schemeClr val="dk1"/>
              </a:buClr>
              <a:buSzPts val="2000"/>
              <a:buFont typeface="Arial" panose="020B0604020202020204" pitchFamily="34" charset="0"/>
              <a:buChar char="•"/>
            </a:pPr>
            <a:endParaRPr lang="en-US" sz="2400" b="1" dirty="0">
              <a:solidFill>
                <a:schemeClr val="dk1"/>
              </a:solidFill>
              <a:latin typeface="Open Sans"/>
              <a:ea typeface="Open Sans"/>
              <a:cs typeface="Open Sans"/>
              <a:sym typeface="Open Sans"/>
            </a:endParaRPr>
          </a:p>
          <a:p>
            <a:pPr marL="285750" lvl="0" indent="-285750">
              <a:buClr>
                <a:schemeClr val="dk1"/>
              </a:buClr>
              <a:buSzPts val="2000"/>
              <a:buFont typeface="Arial" panose="020B0604020202020204" pitchFamily="34" charset="0"/>
              <a:buChar char="•"/>
            </a:pPr>
            <a:r>
              <a:rPr lang="en-US" sz="2400" b="1" dirty="0">
                <a:solidFill>
                  <a:schemeClr val="dk1"/>
                </a:solidFill>
                <a:latin typeface="Open Sans"/>
                <a:ea typeface="Open Sans"/>
                <a:cs typeface="Open Sans"/>
                <a:sym typeface="Open Sans"/>
              </a:rPr>
              <a:t>Every members’ programming hours are close to the average of 69.2hr (20% of team programming hours). </a:t>
            </a:r>
          </a:p>
          <a:p>
            <a:pPr marL="285750" lvl="0" indent="-285750">
              <a:buClr>
                <a:schemeClr val="dk1"/>
              </a:buClr>
              <a:buSzPts val="2000"/>
              <a:buFont typeface="Arial" panose="020B0604020202020204" pitchFamily="34" charset="0"/>
              <a:buChar char="•"/>
            </a:pPr>
            <a:endParaRPr lang="en-US" sz="2400" b="1" dirty="0">
              <a:solidFill>
                <a:schemeClr val="dk1"/>
              </a:solidFill>
              <a:latin typeface="Open Sans"/>
              <a:ea typeface="Open Sans"/>
              <a:cs typeface="Open Sans"/>
              <a:sym typeface="Open Sans"/>
            </a:endParaRPr>
          </a:p>
          <a:p>
            <a:pPr marL="285750" lvl="0" indent="-285750">
              <a:buClr>
                <a:schemeClr val="dk1"/>
              </a:buClr>
              <a:buSzPts val="2000"/>
              <a:buFont typeface="Arial" panose="020B0604020202020204" pitchFamily="34" charset="0"/>
              <a:buChar char="•"/>
            </a:pPr>
            <a:r>
              <a:rPr lang="en-US" sz="2400" b="1" dirty="0">
                <a:solidFill>
                  <a:schemeClr val="dk1"/>
                </a:solidFill>
                <a:latin typeface="Open Sans"/>
                <a:ea typeface="Open Sans"/>
                <a:cs typeface="Open Sans"/>
                <a:sym typeface="Open Sans"/>
              </a:rPr>
              <a:t>Standard deviation of 4.357.</a:t>
            </a:r>
          </a:p>
          <a:p>
            <a:pPr marL="285750" marR="0" lvl="0" indent="-285750" algn="l" rtl="0">
              <a:lnSpc>
                <a:spcPct val="100000"/>
              </a:lnSpc>
              <a:spcBef>
                <a:spcPts val="0"/>
              </a:spcBef>
              <a:spcAft>
                <a:spcPts val="0"/>
              </a:spcAft>
              <a:buClr>
                <a:schemeClr val="dk1"/>
              </a:buClr>
              <a:buSzPts val="2000"/>
              <a:buFont typeface="Arial" panose="020B0604020202020204" pitchFamily="34" charset="0"/>
              <a:buChar char="•"/>
            </a:pPr>
            <a:endParaRPr sz="2400" b="1" i="0" u="none" strike="noStrike" cap="none" dirty="0">
              <a:solidFill>
                <a:schemeClr val="dk1"/>
              </a:solidFill>
              <a:latin typeface="Arial"/>
              <a:ea typeface="Arial"/>
              <a:cs typeface="Arial"/>
              <a:sym typeface="Arial"/>
            </a:endParaRPr>
          </a:p>
        </p:txBody>
      </p:sp>
      <p:pic>
        <p:nvPicPr>
          <p:cNvPr id="1026" name="Picture 2">
            <a:extLst>
              <a:ext uri="{FF2B5EF4-FFF2-40B4-BE49-F238E27FC236}">
                <a16:creationId xmlns:a16="http://schemas.microsoft.com/office/drawing/2014/main" id="{D207EC32-DA88-4BFE-B42E-A8F3B36DB2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1257" y="2798096"/>
            <a:ext cx="5888616" cy="371912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24D661F6-28A9-419F-A26C-142FB0F0697D}"/>
              </a:ext>
            </a:extLst>
          </p:cNvPr>
          <p:cNvGraphicFramePr>
            <a:graphicFrameLocks noGrp="1"/>
          </p:cNvGraphicFramePr>
          <p:nvPr>
            <p:extLst>
              <p:ext uri="{D42A27DB-BD31-4B8C-83A1-F6EECF244321}">
                <p14:modId xmlns:p14="http://schemas.microsoft.com/office/powerpoint/2010/main" val="477763675"/>
              </p:ext>
            </p:extLst>
          </p:nvPr>
        </p:nvGraphicFramePr>
        <p:xfrm>
          <a:off x="5557516" y="1358212"/>
          <a:ext cx="6081657" cy="1244015"/>
        </p:xfrm>
        <a:graphic>
          <a:graphicData uri="http://schemas.openxmlformats.org/drawingml/2006/table">
            <a:tbl>
              <a:tblPr/>
              <a:tblGrid>
                <a:gridCol w="1160509">
                  <a:extLst>
                    <a:ext uri="{9D8B030D-6E8A-4147-A177-3AD203B41FA5}">
                      <a16:colId xmlns:a16="http://schemas.microsoft.com/office/drawing/2014/main" val="1263949265"/>
                    </a:ext>
                  </a:extLst>
                </a:gridCol>
                <a:gridCol w="961865">
                  <a:extLst>
                    <a:ext uri="{9D8B030D-6E8A-4147-A177-3AD203B41FA5}">
                      <a16:colId xmlns:a16="http://schemas.microsoft.com/office/drawing/2014/main" val="3023091206"/>
                    </a:ext>
                  </a:extLst>
                </a:gridCol>
                <a:gridCol w="1191508">
                  <a:extLst>
                    <a:ext uri="{9D8B030D-6E8A-4147-A177-3AD203B41FA5}">
                      <a16:colId xmlns:a16="http://schemas.microsoft.com/office/drawing/2014/main" val="2344760021"/>
                    </a:ext>
                  </a:extLst>
                </a:gridCol>
                <a:gridCol w="695046">
                  <a:extLst>
                    <a:ext uri="{9D8B030D-6E8A-4147-A177-3AD203B41FA5}">
                      <a16:colId xmlns:a16="http://schemas.microsoft.com/office/drawing/2014/main" val="2219392025"/>
                    </a:ext>
                  </a:extLst>
                </a:gridCol>
                <a:gridCol w="838873">
                  <a:extLst>
                    <a:ext uri="{9D8B030D-6E8A-4147-A177-3AD203B41FA5}">
                      <a16:colId xmlns:a16="http://schemas.microsoft.com/office/drawing/2014/main" val="3156012367"/>
                    </a:ext>
                  </a:extLst>
                </a:gridCol>
                <a:gridCol w="1233856">
                  <a:extLst>
                    <a:ext uri="{9D8B030D-6E8A-4147-A177-3AD203B41FA5}">
                      <a16:colId xmlns:a16="http://schemas.microsoft.com/office/drawing/2014/main" val="438804470"/>
                    </a:ext>
                  </a:extLst>
                </a:gridCol>
              </a:tblGrid>
              <a:tr h="355433">
                <a:tc>
                  <a:txBody>
                    <a:bodyPr/>
                    <a:lstStyle/>
                    <a:p>
                      <a:pPr algn="ctr" rtl="0" fontAlgn="b"/>
                      <a:endParaRPr lang="en-SG" sz="1400" dirty="0">
                        <a:effectLst/>
                      </a:endParaRPr>
                    </a:p>
                  </a:txBody>
                  <a:tcPr marL="19050" marR="19050" marT="0" marB="0" anchor="b">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SG" sz="1400" dirty="0">
                          <a:solidFill>
                            <a:srgbClr val="000000"/>
                          </a:solidFill>
                          <a:effectLst/>
                        </a:rPr>
                        <a:t>Eugene</a:t>
                      </a:r>
                    </a:p>
                  </a:txBody>
                  <a:tcPr marL="19050" marR="19050" marT="0" marB="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SG" sz="1400" dirty="0">
                          <a:solidFill>
                            <a:srgbClr val="000000"/>
                          </a:solidFill>
                          <a:effectLst/>
                        </a:rPr>
                        <a:t>Wang Piao</a:t>
                      </a:r>
                    </a:p>
                  </a:txBody>
                  <a:tcPr marL="19050" marR="19050" marT="0" marB="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SG" sz="1400" dirty="0">
                          <a:solidFill>
                            <a:srgbClr val="000000"/>
                          </a:solidFill>
                          <a:effectLst/>
                        </a:rPr>
                        <a:t>Minh</a:t>
                      </a:r>
                    </a:p>
                  </a:txBody>
                  <a:tcPr marL="19050" marR="19050" marT="0" marB="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SG" sz="1400" dirty="0">
                          <a:solidFill>
                            <a:srgbClr val="000000"/>
                          </a:solidFill>
                          <a:effectLst/>
                        </a:rPr>
                        <a:t>Risa</a:t>
                      </a:r>
                    </a:p>
                  </a:txBody>
                  <a:tcPr marL="19050" marR="19050" marT="0" marB="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sz="1400" dirty="0">
                          <a:solidFill>
                            <a:srgbClr val="000000"/>
                          </a:solidFill>
                          <a:effectLst/>
                        </a:rPr>
                        <a:t>F</a:t>
                      </a:r>
                      <a:r>
                        <a:rPr lang="en-SG" sz="1400" dirty="0" err="1">
                          <a:solidFill>
                            <a:srgbClr val="000000"/>
                          </a:solidFill>
                          <a:effectLst/>
                        </a:rPr>
                        <a:t>rancine</a:t>
                      </a:r>
                      <a:endParaRPr lang="en-SG" sz="1400" dirty="0">
                        <a:solidFill>
                          <a:srgbClr val="000000"/>
                        </a:solidFill>
                        <a:effectLst/>
                      </a:endParaRPr>
                    </a:p>
                  </a:txBody>
                  <a:tcPr marL="19050" marR="19050" marT="0" marB="0" anchor="b">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380738372"/>
                  </a:ext>
                </a:extLst>
              </a:tr>
              <a:tr h="355433">
                <a:tc>
                  <a:txBody>
                    <a:bodyPr/>
                    <a:lstStyle/>
                    <a:p>
                      <a:pPr algn="ctr" rtl="0" fontAlgn="b"/>
                      <a:r>
                        <a:rPr lang="en-SG" sz="1400" b="1">
                          <a:solidFill>
                            <a:srgbClr val="000000"/>
                          </a:solidFill>
                          <a:effectLst/>
                        </a:rPr>
                        <a:t>Prog Hrs</a:t>
                      </a:r>
                    </a:p>
                  </a:txBody>
                  <a:tcPr marL="19050" marR="19050" marT="0" marB="0" anchor="b">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SG" sz="1400" dirty="0">
                          <a:solidFill>
                            <a:srgbClr val="000000"/>
                          </a:solidFill>
                          <a:effectLst/>
                        </a:rPr>
                        <a:t>68.5</a:t>
                      </a:r>
                    </a:p>
                  </a:txBody>
                  <a:tcPr marL="19050" marR="19050" marT="0" marB="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SG" sz="1400" dirty="0">
                          <a:solidFill>
                            <a:srgbClr val="000000"/>
                          </a:solidFill>
                          <a:effectLst/>
                        </a:rPr>
                        <a:t>66</a:t>
                      </a:r>
                    </a:p>
                  </a:txBody>
                  <a:tcPr marL="19050" marR="19050" marT="0" marB="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SG" sz="1400" dirty="0">
                          <a:solidFill>
                            <a:srgbClr val="000000"/>
                          </a:solidFill>
                          <a:effectLst/>
                        </a:rPr>
                        <a:t>69.25</a:t>
                      </a:r>
                    </a:p>
                  </a:txBody>
                  <a:tcPr marL="19050" marR="19050" marT="0" marB="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SG" sz="1400" dirty="0">
                          <a:solidFill>
                            <a:srgbClr val="000000"/>
                          </a:solidFill>
                          <a:effectLst/>
                        </a:rPr>
                        <a:t>65.75</a:t>
                      </a:r>
                    </a:p>
                  </a:txBody>
                  <a:tcPr marL="19050" marR="19050" marT="0" marB="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SG" sz="1400">
                          <a:solidFill>
                            <a:srgbClr val="000000"/>
                          </a:solidFill>
                          <a:effectLst/>
                        </a:rPr>
                        <a:t>76.5</a:t>
                      </a:r>
                    </a:p>
                  </a:txBody>
                  <a:tcPr marL="19050" marR="19050" marT="0" marB="0" anchor="b">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220049847"/>
                  </a:ext>
                </a:extLst>
              </a:tr>
              <a:tr h="533149">
                <a:tc>
                  <a:txBody>
                    <a:bodyPr/>
                    <a:lstStyle/>
                    <a:p>
                      <a:pPr algn="ctr" rtl="0" fontAlgn="b"/>
                      <a:r>
                        <a:rPr lang="en-SG" sz="1400" b="1">
                          <a:solidFill>
                            <a:srgbClr val="000000"/>
                          </a:solidFill>
                          <a:effectLst/>
                        </a:rPr>
                        <a:t>Non-prog Hrs</a:t>
                      </a:r>
                    </a:p>
                  </a:txBody>
                  <a:tcPr marL="19050" marR="19050" marT="0" marB="0" anchor="b">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SG" sz="1400">
                          <a:solidFill>
                            <a:srgbClr val="000000"/>
                          </a:solidFill>
                          <a:effectLst/>
                        </a:rPr>
                        <a:t>47.67</a:t>
                      </a:r>
                    </a:p>
                  </a:txBody>
                  <a:tcPr marL="19050" marR="19050" marT="0" marB="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SG" sz="1400">
                          <a:solidFill>
                            <a:srgbClr val="000000"/>
                          </a:solidFill>
                          <a:effectLst/>
                        </a:rPr>
                        <a:t>46.75</a:t>
                      </a:r>
                    </a:p>
                  </a:txBody>
                  <a:tcPr marL="19050" marR="19050" marT="0" marB="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SG" sz="1400" dirty="0">
                          <a:solidFill>
                            <a:srgbClr val="000000"/>
                          </a:solidFill>
                          <a:effectLst/>
                        </a:rPr>
                        <a:t>43</a:t>
                      </a:r>
                    </a:p>
                  </a:txBody>
                  <a:tcPr marL="19050" marR="19050" marT="0" marB="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SG" sz="1400" dirty="0">
                          <a:solidFill>
                            <a:srgbClr val="000000"/>
                          </a:solidFill>
                          <a:effectLst/>
                        </a:rPr>
                        <a:t>49.5</a:t>
                      </a:r>
                    </a:p>
                  </a:txBody>
                  <a:tcPr marL="19050" marR="19050" marT="0" marB="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SG" sz="1400" dirty="0">
                          <a:solidFill>
                            <a:srgbClr val="000000"/>
                          </a:solidFill>
                          <a:effectLst/>
                        </a:rPr>
                        <a:t>41.5</a:t>
                      </a:r>
                    </a:p>
                  </a:txBody>
                  <a:tcPr marL="19050" marR="19050" marT="0" marB="0" anchor="b">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71306019"/>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lh5.googleusercontent.com/IzKCOkcEUgXXXPFO4YFtErcW7gG7AGopAENokqDm0ufCkCA54aBXEdAV41jxF3k87wA3S3reKTFkZRc4IZrEfSFEYShQMSRqH0HhN7oJbapGUZB1ukUEqzAWMw-VKHWK">
            <a:extLst>
              <a:ext uri="{FF2B5EF4-FFF2-40B4-BE49-F238E27FC236}">
                <a16:creationId xmlns:a16="http://schemas.microsoft.com/office/drawing/2014/main" id="{089C5143-C153-4EDD-81B1-6FE29FADC2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531"/>
          <a:stretch/>
        </p:blipFill>
        <p:spPr bwMode="auto">
          <a:xfrm>
            <a:off x="1379539" y="1231900"/>
            <a:ext cx="9250362" cy="5063536"/>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351;p4">
            <a:extLst>
              <a:ext uri="{FF2B5EF4-FFF2-40B4-BE49-F238E27FC236}">
                <a16:creationId xmlns:a16="http://schemas.microsoft.com/office/drawing/2014/main" id="{D431BEDB-84F5-4254-850F-6FE12D3D64F7}"/>
              </a:ext>
            </a:extLst>
          </p:cNvPr>
          <p:cNvSpPr txBox="1"/>
          <p:nvPr/>
        </p:nvSpPr>
        <p:spPr>
          <a:xfrm>
            <a:off x="552824" y="206964"/>
            <a:ext cx="11086349"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5000"/>
              <a:buFont typeface="Arial"/>
              <a:buNone/>
            </a:pPr>
            <a:r>
              <a:rPr lang="en-US" sz="4400" b="1" i="0" u="none" strike="noStrike" cap="none" dirty="0">
                <a:solidFill>
                  <a:schemeClr val="dk1"/>
                </a:solidFill>
                <a:latin typeface="Arial"/>
                <a:ea typeface="Arial"/>
                <a:cs typeface="Arial"/>
                <a:sym typeface="Arial"/>
              </a:rPr>
              <a:t>Work Breakdown (</a:t>
            </a:r>
            <a:r>
              <a:rPr lang="en-US" sz="4400" b="1" i="0" u="none" strike="noStrike" cap="none" dirty="0">
                <a:solidFill>
                  <a:srgbClr val="0070C0"/>
                </a:solidFill>
                <a:latin typeface="Arial"/>
                <a:ea typeface="Arial"/>
                <a:cs typeface="Arial"/>
                <a:sym typeface="Arial"/>
              </a:rPr>
              <a:t>Programming Tasks</a:t>
            </a:r>
            <a:r>
              <a:rPr lang="en-US" sz="4400" b="1" i="0" u="none" strike="noStrike" cap="none" dirty="0">
                <a:solidFill>
                  <a:schemeClr val="dk1"/>
                </a:solidFill>
                <a:latin typeface="Arial"/>
                <a:ea typeface="Arial"/>
                <a:cs typeface="Arial"/>
                <a:sym typeface="Arial"/>
              </a:rPr>
              <a:t>)</a:t>
            </a:r>
            <a:endParaRPr sz="4400" b="1"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172667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6" name="Google Shape;230;p2">
            <a:extLst>
              <a:ext uri="{FF2B5EF4-FFF2-40B4-BE49-F238E27FC236}">
                <a16:creationId xmlns:a16="http://schemas.microsoft.com/office/drawing/2014/main" id="{4F250A81-474A-4B08-92A0-EDFAFEA99EE5}"/>
              </a:ext>
            </a:extLst>
          </p:cNvPr>
          <p:cNvSpPr txBox="1"/>
          <p:nvPr/>
        </p:nvSpPr>
        <p:spPr>
          <a:xfrm>
            <a:off x="6963022" y="1449652"/>
            <a:ext cx="5096898" cy="5201384"/>
          </a:xfrm>
          <a:prstGeom prst="rect">
            <a:avLst/>
          </a:prstGeom>
          <a:noFill/>
          <a:ln>
            <a:noFill/>
          </a:ln>
        </p:spPr>
        <p:txBody>
          <a:bodyPr spcFirstLastPara="1" wrap="square" lIns="91425" tIns="45700" rIns="91425" bIns="45700" anchor="t" anchorCtr="0">
            <a:spAutoFit/>
          </a:bodyPr>
          <a:lstStyle/>
          <a:p>
            <a:pPr lvl="0">
              <a:buClr>
                <a:schemeClr val="dk1"/>
              </a:buClr>
              <a:buSzPts val="2000"/>
            </a:pPr>
            <a:r>
              <a:rPr lang="en-US" sz="3200" b="1" dirty="0">
                <a:solidFill>
                  <a:schemeClr val="dk1"/>
                </a:solidFill>
                <a:latin typeface="Open Sans"/>
                <a:ea typeface="Open Sans"/>
                <a:cs typeface="Open Sans"/>
                <a:sym typeface="Open Sans"/>
              </a:rPr>
              <a:t>Fair work allocation</a:t>
            </a:r>
            <a:r>
              <a:rPr lang="en-US" sz="4400" b="1" dirty="0">
                <a:solidFill>
                  <a:schemeClr val="dk1"/>
                </a:solidFill>
                <a:latin typeface="Open Sans"/>
                <a:ea typeface="Open Sans"/>
                <a:cs typeface="Open Sans"/>
                <a:sym typeface="Open Sans"/>
              </a:rPr>
              <a:t>:</a:t>
            </a:r>
          </a:p>
          <a:p>
            <a:pPr marL="285750" lvl="0" indent="-285750">
              <a:buClr>
                <a:schemeClr val="dk1"/>
              </a:buClr>
              <a:buSzPts val="2000"/>
              <a:buFont typeface="Arial" panose="020B0604020202020204" pitchFamily="34" charset="0"/>
              <a:buChar char="•"/>
            </a:pPr>
            <a:endParaRPr lang="en-US" sz="2400" b="1" dirty="0">
              <a:solidFill>
                <a:schemeClr val="dk1"/>
              </a:solidFill>
              <a:latin typeface="Open Sans"/>
              <a:ea typeface="Open Sans"/>
              <a:cs typeface="Open Sans"/>
              <a:sym typeface="Open Sans"/>
            </a:endParaRPr>
          </a:p>
          <a:p>
            <a:pPr marL="285750" lvl="0" indent="-285750">
              <a:buClr>
                <a:schemeClr val="dk1"/>
              </a:buClr>
              <a:buSzPts val="2000"/>
              <a:buFont typeface="Arial" panose="020B0604020202020204" pitchFamily="34" charset="0"/>
              <a:buChar char="•"/>
            </a:pPr>
            <a:r>
              <a:rPr lang="en-US" sz="2400" b="1" dirty="0">
                <a:solidFill>
                  <a:schemeClr val="dk1"/>
                </a:solidFill>
                <a:latin typeface="Open Sans"/>
                <a:ea typeface="Open Sans"/>
                <a:cs typeface="Open Sans"/>
                <a:sym typeface="Open Sans"/>
              </a:rPr>
              <a:t>Reasonable work load assigned to each programming pair.</a:t>
            </a:r>
          </a:p>
          <a:p>
            <a:pPr marL="285750" lvl="0" indent="-285750">
              <a:buClr>
                <a:schemeClr val="dk1"/>
              </a:buClr>
              <a:buSzPts val="2000"/>
              <a:buFont typeface="Arial" panose="020B0604020202020204" pitchFamily="34" charset="0"/>
              <a:buChar char="•"/>
            </a:pPr>
            <a:endParaRPr lang="en-US" sz="2400" b="1" dirty="0">
              <a:solidFill>
                <a:schemeClr val="dk1"/>
              </a:solidFill>
              <a:latin typeface="Open Sans"/>
              <a:ea typeface="Open Sans"/>
              <a:cs typeface="Open Sans"/>
              <a:sym typeface="Open Sans"/>
            </a:endParaRPr>
          </a:p>
          <a:p>
            <a:pPr marL="285750" lvl="0" indent="-285750">
              <a:buClr>
                <a:schemeClr val="dk1"/>
              </a:buClr>
              <a:buSzPts val="2000"/>
              <a:buFont typeface="Arial" panose="020B0604020202020204" pitchFamily="34" charset="0"/>
              <a:buChar char="•"/>
            </a:pPr>
            <a:r>
              <a:rPr lang="en-US" sz="2400" b="1" dirty="0">
                <a:solidFill>
                  <a:schemeClr val="dk1"/>
                </a:solidFill>
                <a:latin typeface="Open Sans"/>
                <a:ea typeface="Open Sans"/>
                <a:cs typeface="Open Sans"/>
                <a:sym typeface="Open Sans"/>
              </a:rPr>
              <a:t>Every members’ programming hours are close to the average of 45.7hr (20% of team non- programming hours). </a:t>
            </a:r>
          </a:p>
          <a:p>
            <a:pPr marL="285750" lvl="0" indent="-285750">
              <a:buClr>
                <a:schemeClr val="dk1"/>
              </a:buClr>
              <a:buSzPts val="2000"/>
              <a:buFont typeface="Arial" panose="020B0604020202020204" pitchFamily="34" charset="0"/>
              <a:buChar char="•"/>
            </a:pPr>
            <a:endParaRPr lang="en-US" sz="2400" b="1" dirty="0">
              <a:solidFill>
                <a:schemeClr val="dk1"/>
              </a:solidFill>
              <a:latin typeface="Open Sans"/>
              <a:ea typeface="Open Sans"/>
              <a:cs typeface="Open Sans"/>
              <a:sym typeface="Open Sans"/>
            </a:endParaRPr>
          </a:p>
          <a:p>
            <a:pPr marL="285750" lvl="0" indent="-285750">
              <a:buClr>
                <a:schemeClr val="dk1"/>
              </a:buClr>
              <a:buSzPts val="2000"/>
              <a:buFont typeface="Arial" panose="020B0604020202020204" pitchFamily="34" charset="0"/>
              <a:buChar char="•"/>
            </a:pPr>
            <a:r>
              <a:rPr lang="en-US" sz="2400" b="1" dirty="0">
                <a:solidFill>
                  <a:schemeClr val="dk1"/>
                </a:solidFill>
                <a:latin typeface="Open Sans"/>
                <a:ea typeface="Open Sans"/>
                <a:cs typeface="Open Sans"/>
                <a:sym typeface="Open Sans"/>
              </a:rPr>
              <a:t>Standard deviation of 3.330.</a:t>
            </a:r>
          </a:p>
          <a:p>
            <a:pPr marL="285750" marR="0" lvl="0" indent="-285750" algn="l" rtl="0">
              <a:lnSpc>
                <a:spcPct val="100000"/>
              </a:lnSpc>
              <a:spcBef>
                <a:spcPts val="0"/>
              </a:spcBef>
              <a:spcAft>
                <a:spcPts val="0"/>
              </a:spcAft>
              <a:buClr>
                <a:schemeClr val="dk1"/>
              </a:buClr>
              <a:buSzPts val="2000"/>
              <a:buFont typeface="Arial" panose="020B0604020202020204" pitchFamily="34" charset="0"/>
              <a:buChar char="•"/>
            </a:pPr>
            <a:endParaRPr sz="2400" b="1" i="0" u="none" strike="noStrike" cap="none" dirty="0">
              <a:solidFill>
                <a:schemeClr val="dk1"/>
              </a:solidFill>
              <a:latin typeface="Arial"/>
              <a:ea typeface="Arial"/>
              <a:cs typeface="Arial"/>
              <a:sym typeface="Arial"/>
            </a:endParaRPr>
          </a:p>
        </p:txBody>
      </p:sp>
      <p:pic>
        <p:nvPicPr>
          <p:cNvPr id="1026" name="Picture 2">
            <a:extLst>
              <a:ext uri="{FF2B5EF4-FFF2-40B4-BE49-F238E27FC236}">
                <a16:creationId xmlns:a16="http://schemas.microsoft.com/office/drawing/2014/main" id="{D207EC32-DA88-4BFE-B42E-A8F3B36DB2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824" y="2612118"/>
            <a:ext cx="5888616" cy="371912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24D661F6-28A9-419F-A26C-142FB0F0697D}"/>
              </a:ext>
            </a:extLst>
          </p:cNvPr>
          <p:cNvGraphicFramePr>
            <a:graphicFrameLocks noGrp="1"/>
          </p:cNvGraphicFramePr>
          <p:nvPr/>
        </p:nvGraphicFramePr>
        <p:xfrm>
          <a:off x="529083" y="1172234"/>
          <a:ext cx="6081657" cy="1244015"/>
        </p:xfrm>
        <a:graphic>
          <a:graphicData uri="http://schemas.openxmlformats.org/drawingml/2006/table">
            <a:tbl>
              <a:tblPr/>
              <a:tblGrid>
                <a:gridCol w="1160509">
                  <a:extLst>
                    <a:ext uri="{9D8B030D-6E8A-4147-A177-3AD203B41FA5}">
                      <a16:colId xmlns:a16="http://schemas.microsoft.com/office/drawing/2014/main" val="1263949265"/>
                    </a:ext>
                  </a:extLst>
                </a:gridCol>
                <a:gridCol w="961865">
                  <a:extLst>
                    <a:ext uri="{9D8B030D-6E8A-4147-A177-3AD203B41FA5}">
                      <a16:colId xmlns:a16="http://schemas.microsoft.com/office/drawing/2014/main" val="3023091206"/>
                    </a:ext>
                  </a:extLst>
                </a:gridCol>
                <a:gridCol w="1191508">
                  <a:extLst>
                    <a:ext uri="{9D8B030D-6E8A-4147-A177-3AD203B41FA5}">
                      <a16:colId xmlns:a16="http://schemas.microsoft.com/office/drawing/2014/main" val="2344760021"/>
                    </a:ext>
                  </a:extLst>
                </a:gridCol>
                <a:gridCol w="695046">
                  <a:extLst>
                    <a:ext uri="{9D8B030D-6E8A-4147-A177-3AD203B41FA5}">
                      <a16:colId xmlns:a16="http://schemas.microsoft.com/office/drawing/2014/main" val="2219392025"/>
                    </a:ext>
                  </a:extLst>
                </a:gridCol>
                <a:gridCol w="838873">
                  <a:extLst>
                    <a:ext uri="{9D8B030D-6E8A-4147-A177-3AD203B41FA5}">
                      <a16:colId xmlns:a16="http://schemas.microsoft.com/office/drawing/2014/main" val="3156012367"/>
                    </a:ext>
                  </a:extLst>
                </a:gridCol>
                <a:gridCol w="1233856">
                  <a:extLst>
                    <a:ext uri="{9D8B030D-6E8A-4147-A177-3AD203B41FA5}">
                      <a16:colId xmlns:a16="http://schemas.microsoft.com/office/drawing/2014/main" val="438804470"/>
                    </a:ext>
                  </a:extLst>
                </a:gridCol>
              </a:tblGrid>
              <a:tr h="355433">
                <a:tc>
                  <a:txBody>
                    <a:bodyPr/>
                    <a:lstStyle/>
                    <a:p>
                      <a:pPr algn="ctr" rtl="0" fontAlgn="b"/>
                      <a:endParaRPr lang="en-SG" sz="1400" dirty="0">
                        <a:effectLst/>
                      </a:endParaRPr>
                    </a:p>
                  </a:txBody>
                  <a:tcPr marL="19050" marR="19050" marT="0" marB="0" anchor="b">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SG" sz="1400" dirty="0">
                          <a:solidFill>
                            <a:srgbClr val="000000"/>
                          </a:solidFill>
                          <a:effectLst/>
                        </a:rPr>
                        <a:t>Eugene</a:t>
                      </a:r>
                    </a:p>
                  </a:txBody>
                  <a:tcPr marL="19050" marR="19050" marT="0" marB="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SG" sz="1400" dirty="0">
                          <a:solidFill>
                            <a:srgbClr val="000000"/>
                          </a:solidFill>
                          <a:effectLst/>
                        </a:rPr>
                        <a:t>Wang Piao</a:t>
                      </a:r>
                    </a:p>
                  </a:txBody>
                  <a:tcPr marL="19050" marR="19050" marT="0" marB="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SG" sz="1400" dirty="0">
                          <a:solidFill>
                            <a:srgbClr val="000000"/>
                          </a:solidFill>
                          <a:effectLst/>
                        </a:rPr>
                        <a:t>Minh</a:t>
                      </a:r>
                    </a:p>
                  </a:txBody>
                  <a:tcPr marL="19050" marR="19050" marT="0" marB="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SG" sz="1400" dirty="0">
                          <a:solidFill>
                            <a:srgbClr val="000000"/>
                          </a:solidFill>
                          <a:effectLst/>
                        </a:rPr>
                        <a:t>Risa</a:t>
                      </a:r>
                    </a:p>
                  </a:txBody>
                  <a:tcPr marL="19050" marR="19050" marT="0" marB="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US" sz="1400" dirty="0">
                          <a:solidFill>
                            <a:srgbClr val="000000"/>
                          </a:solidFill>
                          <a:effectLst/>
                        </a:rPr>
                        <a:t>F</a:t>
                      </a:r>
                      <a:r>
                        <a:rPr lang="en-SG" sz="1400" dirty="0" err="1">
                          <a:solidFill>
                            <a:srgbClr val="000000"/>
                          </a:solidFill>
                          <a:effectLst/>
                        </a:rPr>
                        <a:t>rancine</a:t>
                      </a:r>
                      <a:endParaRPr lang="en-SG" sz="1400" dirty="0">
                        <a:solidFill>
                          <a:srgbClr val="000000"/>
                        </a:solidFill>
                        <a:effectLst/>
                      </a:endParaRPr>
                    </a:p>
                  </a:txBody>
                  <a:tcPr marL="19050" marR="19050" marT="0" marB="0" anchor="b">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380738372"/>
                  </a:ext>
                </a:extLst>
              </a:tr>
              <a:tr h="355433">
                <a:tc>
                  <a:txBody>
                    <a:bodyPr/>
                    <a:lstStyle/>
                    <a:p>
                      <a:pPr algn="ctr" rtl="0" fontAlgn="b"/>
                      <a:r>
                        <a:rPr lang="en-SG" sz="1400" b="1">
                          <a:solidFill>
                            <a:srgbClr val="000000"/>
                          </a:solidFill>
                          <a:effectLst/>
                        </a:rPr>
                        <a:t>Prog Hrs</a:t>
                      </a:r>
                    </a:p>
                  </a:txBody>
                  <a:tcPr marL="19050" marR="19050" marT="0" marB="0" anchor="b">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SG" sz="1400" dirty="0">
                          <a:solidFill>
                            <a:srgbClr val="000000"/>
                          </a:solidFill>
                          <a:effectLst/>
                        </a:rPr>
                        <a:t>68.5</a:t>
                      </a:r>
                    </a:p>
                  </a:txBody>
                  <a:tcPr marL="19050" marR="19050" marT="0" marB="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SG" sz="1400" dirty="0">
                          <a:solidFill>
                            <a:srgbClr val="000000"/>
                          </a:solidFill>
                          <a:effectLst/>
                        </a:rPr>
                        <a:t>66</a:t>
                      </a:r>
                    </a:p>
                  </a:txBody>
                  <a:tcPr marL="19050" marR="19050" marT="0" marB="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SG" sz="1400" dirty="0">
                          <a:solidFill>
                            <a:srgbClr val="000000"/>
                          </a:solidFill>
                          <a:effectLst/>
                        </a:rPr>
                        <a:t>69.25</a:t>
                      </a:r>
                    </a:p>
                  </a:txBody>
                  <a:tcPr marL="19050" marR="19050" marT="0" marB="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SG" sz="1400">
                          <a:solidFill>
                            <a:srgbClr val="000000"/>
                          </a:solidFill>
                          <a:effectLst/>
                        </a:rPr>
                        <a:t>65.75</a:t>
                      </a:r>
                    </a:p>
                  </a:txBody>
                  <a:tcPr marL="19050" marR="19050" marT="0" marB="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tc>
                  <a:txBody>
                    <a:bodyPr/>
                    <a:lstStyle/>
                    <a:p>
                      <a:pPr algn="ctr" rtl="0" fontAlgn="b"/>
                      <a:r>
                        <a:rPr lang="en-SG" sz="1400">
                          <a:solidFill>
                            <a:srgbClr val="000000"/>
                          </a:solidFill>
                          <a:effectLst/>
                        </a:rPr>
                        <a:t>76.5</a:t>
                      </a:r>
                    </a:p>
                  </a:txBody>
                  <a:tcPr marL="19050" marR="19050" marT="0" marB="0" anchor="b">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220049847"/>
                  </a:ext>
                </a:extLst>
              </a:tr>
              <a:tr h="533149">
                <a:tc>
                  <a:txBody>
                    <a:bodyPr/>
                    <a:lstStyle/>
                    <a:p>
                      <a:pPr algn="ctr" rtl="0" fontAlgn="b"/>
                      <a:r>
                        <a:rPr lang="en-SG" sz="1400" b="1">
                          <a:solidFill>
                            <a:srgbClr val="000000"/>
                          </a:solidFill>
                          <a:effectLst/>
                        </a:rPr>
                        <a:t>Non-prog Hrs</a:t>
                      </a:r>
                    </a:p>
                  </a:txBody>
                  <a:tcPr marL="19050" marR="19050" marT="0" marB="0" anchor="b">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SG" sz="1400">
                          <a:solidFill>
                            <a:srgbClr val="000000"/>
                          </a:solidFill>
                          <a:effectLst/>
                        </a:rPr>
                        <a:t>47.67</a:t>
                      </a:r>
                    </a:p>
                  </a:txBody>
                  <a:tcPr marL="19050" marR="19050" marT="0" marB="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SG" sz="1400">
                          <a:solidFill>
                            <a:srgbClr val="000000"/>
                          </a:solidFill>
                          <a:effectLst/>
                        </a:rPr>
                        <a:t>46.75</a:t>
                      </a:r>
                    </a:p>
                  </a:txBody>
                  <a:tcPr marL="19050" marR="19050" marT="0" marB="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SG" sz="1400" dirty="0">
                          <a:solidFill>
                            <a:srgbClr val="000000"/>
                          </a:solidFill>
                          <a:effectLst/>
                        </a:rPr>
                        <a:t>43</a:t>
                      </a:r>
                    </a:p>
                  </a:txBody>
                  <a:tcPr marL="19050" marR="19050" marT="0" marB="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SG" sz="1400" dirty="0">
                          <a:solidFill>
                            <a:srgbClr val="000000"/>
                          </a:solidFill>
                          <a:effectLst/>
                        </a:rPr>
                        <a:t>49.5</a:t>
                      </a:r>
                    </a:p>
                  </a:txBody>
                  <a:tcPr marL="19050" marR="19050" marT="0" marB="0" anchor="b">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SG" sz="1400" dirty="0">
                          <a:solidFill>
                            <a:srgbClr val="000000"/>
                          </a:solidFill>
                          <a:effectLst/>
                        </a:rPr>
                        <a:t>41.5</a:t>
                      </a:r>
                    </a:p>
                  </a:txBody>
                  <a:tcPr marL="19050" marR="19050" marT="0" marB="0" anchor="b">
                    <a:lnL w="6350" cap="flat" cmpd="sng" algn="ctr">
                      <a:solidFill>
                        <a:srgbClr val="CCCCCC"/>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71306019"/>
                  </a:ext>
                </a:extLst>
              </a:tr>
            </a:tbl>
          </a:graphicData>
        </a:graphic>
      </p:graphicFrame>
      <p:sp>
        <p:nvSpPr>
          <p:cNvPr id="8" name="Google Shape;351;p4">
            <a:extLst>
              <a:ext uri="{FF2B5EF4-FFF2-40B4-BE49-F238E27FC236}">
                <a16:creationId xmlns:a16="http://schemas.microsoft.com/office/drawing/2014/main" id="{43D53A5A-5C3D-4CE9-BAA7-2EA047738EC4}"/>
              </a:ext>
            </a:extLst>
          </p:cNvPr>
          <p:cNvSpPr txBox="1"/>
          <p:nvPr/>
        </p:nvSpPr>
        <p:spPr>
          <a:xfrm>
            <a:off x="248024" y="210824"/>
            <a:ext cx="12502776"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5000"/>
              <a:buFont typeface="Arial"/>
              <a:buNone/>
            </a:pPr>
            <a:r>
              <a:rPr lang="en-US" sz="4400" b="1" i="0" u="none" strike="noStrike" cap="none" dirty="0">
                <a:solidFill>
                  <a:schemeClr val="dk1"/>
                </a:solidFill>
                <a:latin typeface="Arial"/>
                <a:ea typeface="Arial"/>
                <a:cs typeface="Arial"/>
                <a:sym typeface="Arial"/>
              </a:rPr>
              <a:t>Work Breakdown (</a:t>
            </a:r>
            <a:r>
              <a:rPr lang="en-US" sz="4400" b="1" i="0" u="none" strike="noStrike" cap="none" dirty="0">
                <a:solidFill>
                  <a:schemeClr val="accent5"/>
                </a:solidFill>
                <a:latin typeface="Arial"/>
                <a:ea typeface="Arial"/>
                <a:cs typeface="Arial"/>
                <a:sym typeface="Arial"/>
              </a:rPr>
              <a:t>Non-Programming Tasks</a:t>
            </a:r>
            <a:r>
              <a:rPr lang="en-US" sz="4400" b="1" i="0" u="none" strike="noStrike" cap="none" dirty="0">
                <a:solidFill>
                  <a:schemeClr val="dk1"/>
                </a:solidFill>
                <a:latin typeface="Arial"/>
                <a:ea typeface="Arial"/>
                <a:cs typeface="Arial"/>
                <a:sym typeface="Arial"/>
              </a:rPr>
              <a:t>)</a:t>
            </a:r>
            <a:endParaRPr sz="4400" b="1"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22850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lh3.googleusercontent.com/yagB_7RUD_-2-5surkHSYQzr_d_xanF9WHh1uiro-KbX0oX2TK_LA1ZizAdA1UAQXnwnSbEqrArf-01PN0NQCsKKBwTrEzPT-aV7iDydDUIXzo6wWnfEyaP6XC8DFF1k">
            <a:extLst>
              <a:ext uri="{FF2B5EF4-FFF2-40B4-BE49-F238E27FC236}">
                <a16:creationId xmlns:a16="http://schemas.microsoft.com/office/drawing/2014/main" id="{7C6AD5E2-FD53-4862-84BF-064CE7B6E0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085"/>
          <a:stretch/>
        </p:blipFill>
        <p:spPr bwMode="auto">
          <a:xfrm>
            <a:off x="1210469" y="1422400"/>
            <a:ext cx="9546432" cy="4897550"/>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351;p4">
            <a:extLst>
              <a:ext uri="{FF2B5EF4-FFF2-40B4-BE49-F238E27FC236}">
                <a16:creationId xmlns:a16="http://schemas.microsoft.com/office/drawing/2014/main" id="{70390D19-F120-4826-822F-96B49D2695B5}"/>
              </a:ext>
            </a:extLst>
          </p:cNvPr>
          <p:cNvSpPr txBox="1"/>
          <p:nvPr/>
        </p:nvSpPr>
        <p:spPr>
          <a:xfrm>
            <a:off x="248024" y="210824"/>
            <a:ext cx="12502776" cy="769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5000"/>
              <a:buFont typeface="Arial"/>
              <a:buNone/>
            </a:pPr>
            <a:r>
              <a:rPr lang="en-US" sz="4400" b="1" i="0" u="none" strike="noStrike" cap="none" dirty="0">
                <a:solidFill>
                  <a:schemeClr val="dk1"/>
                </a:solidFill>
                <a:latin typeface="Arial"/>
                <a:ea typeface="Arial"/>
                <a:cs typeface="Arial"/>
                <a:sym typeface="Arial"/>
              </a:rPr>
              <a:t>Work Breakdown (</a:t>
            </a:r>
            <a:r>
              <a:rPr lang="en-US" sz="4400" b="1" i="0" u="none" strike="noStrike" cap="none" dirty="0">
                <a:solidFill>
                  <a:schemeClr val="accent5"/>
                </a:solidFill>
                <a:latin typeface="Arial"/>
                <a:ea typeface="Arial"/>
                <a:cs typeface="Arial"/>
                <a:sym typeface="Arial"/>
              </a:rPr>
              <a:t>Non-Programming Tasks</a:t>
            </a:r>
            <a:r>
              <a:rPr lang="en-US" sz="4400" b="1" i="0" u="none" strike="noStrike" cap="none" dirty="0">
                <a:solidFill>
                  <a:schemeClr val="dk1"/>
                </a:solidFill>
                <a:latin typeface="Arial"/>
                <a:ea typeface="Arial"/>
                <a:cs typeface="Arial"/>
                <a:sym typeface="Arial"/>
              </a:rPr>
              <a:t>)</a:t>
            </a:r>
            <a:endParaRPr sz="4400" b="1" i="0" u="none" strike="noStrike" cap="none" dirty="0">
              <a:solidFill>
                <a:schemeClr val="dk1"/>
              </a:solidFill>
              <a:latin typeface="Arial"/>
              <a:ea typeface="Arial"/>
              <a:cs typeface="Arial"/>
              <a:sym typeface="Arial"/>
            </a:endParaRPr>
          </a:p>
        </p:txBody>
      </p:sp>
      <p:sp>
        <p:nvSpPr>
          <p:cNvPr id="2" name="Rectangle: Rounded Corners 1">
            <a:extLst>
              <a:ext uri="{FF2B5EF4-FFF2-40B4-BE49-F238E27FC236}">
                <a16:creationId xmlns:a16="http://schemas.microsoft.com/office/drawing/2014/main" id="{878D21D7-F688-4E29-B285-7806AE45215F}"/>
              </a:ext>
            </a:extLst>
          </p:cNvPr>
          <p:cNvSpPr/>
          <p:nvPr/>
        </p:nvSpPr>
        <p:spPr>
          <a:xfrm>
            <a:off x="1308100" y="980225"/>
            <a:ext cx="4216400" cy="44217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197555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8"/>
          <p:cNvSpPr/>
          <p:nvPr/>
        </p:nvSpPr>
        <p:spPr>
          <a:xfrm>
            <a:off x="0" y="0"/>
            <a:ext cx="12192000" cy="68580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9" name="Group 18">
            <a:extLst>
              <a:ext uri="{FF2B5EF4-FFF2-40B4-BE49-F238E27FC236}">
                <a16:creationId xmlns:a16="http://schemas.microsoft.com/office/drawing/2014/main" id="{82870F2E-2E2E-4C7B-94EE-40C6252AF876}"/>
              </a:ext>
            </a:extLst>
          </p:cNvPr>
          <p:cNvGrpSpPr/>
          <p:nvPr/>
        </p:nvGrpSpPr>
        <p:grpSpPr>
          <a:xfrm>
            <a:off x="1095583" y="1979481"/>
            <a:ext cx="2103494" cy="3751879"/>
            <a:chOff x="4369272" y="2243249"/>
            <a:chExt cx="1828801" cy="3261925"/>
          </a:xfrm>
        </p:grpSpPr>
        <p:grpSp>
          <p:nvGrpSpPr>
            <p:cNvPr id="20" name="Group 19">
              <a:extLst>
                <a:ext uri="{FF2B5EF4-FFF2-40B4-BE49-F238E27FC236}">
                  <a16:creationId xmlns:a16="http://schemas.microsoft.com/office/drawing/2014/main" id="{29B6780D-892D-4553-A19B-EF185B864A68}"/>
                </a:ext>
              </a:extLst>
            </p:cNvPr>
            <p:cNvGrpSpPr/>
            <p:nvPr/>
          </p:nvGrpSpPr>
          <p:grpSpPr>
            <a:xfrm>
              <a:off x="4369272" y="2243249"/>
              <a:ext cx="1828801" cy="3261925"/>
              <a:chOff x="1452032" y="1840371"/>
              <a:chExt cx="1828801" cy="3261925"/>
            </a:xfrm>
          </p:grpSpPr>
          <p:sp>
            <p:nvSpPr>
              <p:cNvPr id="30" name="Freeform 5">
                <a:extLst>
                  <a:ext uri="{FF2B5EF4-FFF2-40B4-BE49-F238E27FC236}">
                    <a16:creationId xmlns:a16="http://schemas.microsoft.com/office/drawing/2014/main" id="{DED0D426-75F4-42A9-AD7C-B7B28A6FE21C}"/>
                  </a:ext>
                </a:extLst>
              </p:cNvPr>
              <p:cNvSpPr>
                <a:spLocks noEditPoints="1"/>
              </p:cNvSpPr>
              <p:nvPr/>
            </p:nvSpPr>
            <p:spPr bwMode="auto">
              <a:xfrm>
                <a:off x="1452032" y="1840371"/>
                <a:ext cx="1828801" cy="3261925"/>
              </a:xfrm>
              <a:custGeom>
                <a:avLst/>
                <a:gdLst>
                  <a:gd name="T0" fmla="*/ 7 w 376"/>
                  <a:gd name="T1" fmla="*/ 393 h 673"/>
                  <a:gd name="T2" fmla="*/ 84 w 376"/>
                  <a:gd name="T3" fmla="*/ 387 h 673"/>
                  <a:gd name="T4" fmla="*/ 69 w 376"/>
                  <a:gd name="T5" fmla="*/ 378 h 673"/>
                  <a:gd name="T6" fmla="*/ 42 w 376"/>
                  <a:gd name="T7" fmla="*/ 322 h 673"/>
                  <a:gd name="T8" fmla="*/ 2 w 376"/>
                  <a:gd name="T9" fmla="*/ 249 h 673"/>
                  <a:gd name="T10" fmla="*/ 7 w 376"/>
                  <a:gd name="T11" fmla="*/ 226 h 673"/>
                  <a:gd name="T12" fmla="*/ 84 w 376"/>
                  <a:gd name="T13" fmla="*/ 220 h 673"/>
                  <a:gd name="T14" fmla="*/ 70 w 376"/>
                  <a:gd name="T15" fmla="*/ 211 h 673"/>
                  <a:gd name="T16" fmla="*/ 42 w 376"/>
                  <a:gd name="T17" fmla="*/ 155 h 673"/>
                  <a:gd name="T18" fmla="*/ 2 w 376"/>
                  <a:gd name="T19" fmla="*/ 81 h 673"/>
                  <a:gd name="T20" fmla="*/ 7 w 376"/>
                  <a:gd name="T21" fmla="*/ 59 h 673"/>
                  <a:gd name="T22" fmla="*/ 86 w 376"/>
                  <a:gd name="T23" fmla="*/ 54 h 673"/>
                  <a:gd name="T24" fmla="*/ 136 w 376"/>
                  <a:gd name="T25" fmla="*/ 26 h 673"/>
                  <a:gd name="T26" fmla="*/ 235 w 376"/>
                  <a:gd name="T27" fmla="*/ 14 h 673"/>
                  <a:gd name="T28" fmla="*/ 262 w 376"/>
                  <a:gd name="T29" fmla="*/ 36 h 673"/>
                  <a:gd name="T30" fmla="*/ 289 w 376"/>
                  <a:gd name="T31" fmla="*/ 51 h 673"/>
                  <a:gd name="T32" fmla="*/ 369 w 376"/>
                  <a:gd name="T33" fmla="*/ 59 h 673"/>
                  <a:gd name="T34" fmla="*/ 373 w 376"/>
                  <a:gd name="T35" fmla="*/ 86 h 673"/>
                  <a:gd name="T36" fmla="*/ 314 w 376"/>
                  <a:gd name="T37" fmla="*/ 183 h 673"/>
                  <a:gd name="T38" fmla="*/ 295 w 376"/>
                  <a:gd name="T39" fmla="*/ 211 h 673"/>
                  <a:gd name="T40" fmla="*/ 303 w 376"/>
                  <a:gd name="T41" fmla="*/ 226 h 673"/>
                  <a:gd name="T42" fmla="*/ 376 w 376"/>
                  <a:gd name="T43" fmla="*/ 226 h 673"/>
                  <a:gd name="T44" fmla="*/ 337 w 376"/>
                  <a:gd name="T45" fmla="*/ 319 h 673"/>
                  <a:gd name="T46" fmla="*/ 306 w 376"/>
                  <a:gd name="T47" fmla="*/ 378 h 673"/>
                  <a:gd name="T48" fmla="*/ 292 w 376"/>
                  <a:gd name="T49" fmla="*/ 383 h 673"/>
                  <a:gd name="T50" fmla="*/ 369 w 376"/>
                  <a:gd name="T51" fmla="*/ 393 h 673"/>
                  <a:gd name="T52" fmla="*/ 373 w 376"/>
                  <a:gd name="T53" fmla="*/ 420 h 673"/>
                  <a:gd name="T54" fmla="*/ 311 w 376"/>
                  <a:gd name="T55" fmla="*/ 524 h 673"/>
                  <a:gd name="T56" fmla="*/ 303 w 376"/>
                  <a:gd name="T57" fmla="*/ 545 h 673"/>
                  <a:gd name="T58" fmla="*/ 264 w 376"/>
                  <a:gd name="T59" fmla="*/ 571 h 673"/>
                  <a:gd name="T60" fmla="*/ 235 w 376"/>
                  <a:gd name="T61" fmla="*/ 577 h 673"/>
                  <a:gd name="T62" fmla="*/ 229 w 376"/>
                  <a:gd name="T63" fmla="*/ 673 h 673"/>
                  <a:gd name="T64" fmla="*/ 141 w 376"/>
                  <a:gd name="T65" fmla="*/ 667 h 673"/>
                  <a:gd name="T66" fmla="*/ 134 w 376"/>
                  <a:gd name="T67" fmla="*/ 571 h 673"/>
                  <a:gd name="T68" fmla="*/ 85 w 376"/>
                  <a:gd name="T69" fmla="*/ 549 h 673"/>
                  <a:gd name="T70" fmla="*/ 69 w 376"/>
                  <a:gd name="T71" fmla="*/ 545 h 673"/>
                  <a:gd name="T72" fmla="*/ 42 w 376"/>
                  <a:gd name="T73" fmla="*/ 489 h 673"/>
                  <a:gd name="T74" fmla="*/ 2 w 376"/>
                  <a:gd name="T75" fmla="*/ 417 h 673"/>
                  <a:gd name="T76" fmla="*/ 188 w 376"/>
                  <a:gd name="T77" fmla="*/ 547 h 673"/>
                  <a:gd name="T78" fmla="*/ 188 w 376"/>
                  <a:gd name="T79" fmla="*/ 394 h 673"/>
                  <a:gd name="T80" fmla="*/ 188 w 376"/>
                  <a:gd name="T81" fmla="*/ 547 h 673"/>
                  <a:gd name="T82" fmla="*/ 219 w 376"/>
                  <a:gd name="T83" fmla="*/ 373 h 673"/>
                  <a:gd name="T84" fmla="*/ 256 w 376"/>
                  <a:gd name="T85" fmla="*/ 268 h 673"/>
                  <a:gd name="T86" fmla="*/ 114 w 376"/>
                  <a:gd name="T87" fmla="*/ 323 h 673"/>
                  <a:gd name="T88" fmla="*/ 208 w 376"/>
                  <a:gd name="T89" fmla="*/ 377 h 673"/>
                  <a:gd name="T90" fmla="*/ 265 w 376"/>
                  <a:gd name="T91" fmla="*/ 136 h 673"/>
                  <a:gd name="T92" fmla="*/ 111 w 376"/>
                  <a:gd name="T93" fmla="*/ 136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76" h="673">
                    <a:moveTo>
                      <a:pt x="0" y="393"/>
                    </a:moveTo>
                    <a:cubicBezTo>
                      <a:pt x="3" y="393"/>
                      <a:pt x="5" y="393"/>
                      <a:pt x="7" y="393"/>
                    </a:cubicBezTo>
                    <a:cubicBezTo>
                      <a:pt x="31" y="393"/>
                      <a:pt x="54" y="393"/>
                      <a:pt x="78" y="393"/>
                    </a:cubicBezTo>
                    <a:cubicBezTo>
                      <a:pt x="83" y="393"/>
                      <a:pt x="84" y="392"/>
                      <a:pt x="84" y="387"/>
                    </a:cubicBezTo>
                    <a:cubicBezTo>
                      <a:pt x="84" y="377"/>
                      <a:pt x="85" y="378"/>
                      <a:pt x="75" y="378"/>
                    </a:cubicBezTo>
                    <a:cubicBezTo>
                      <a:pt x="73" y="378"/>
                      <a:pt x="71" y="378"/>
                      <a:pt x="69" y="378"/>
                    </a:cubicBezTo>
                    <a:cubicBezTo>
                      <a:pt x="69" y="375"/>
                      <a:pt x="68" y="372"/>
                      <a:pt x="68" y="369"/>
                    </a:cubicBezTo>
                    <a:cubicBezTo>
                      <a:pt x="66" y="350"/>
                      <a:pt x="55" y="335"/>
                      <a:pt x="42" y="322"/>
                    </a:cubicBezTo>
                    <a:cubicBezTo>
                      <a:pt x="32" y="312"/>
                      <a:pt x="22" y="301"/>
                      <a:pt x="15" y="288"/>
                    </a:cubicBezTo>
                    <a:cubicBezTo>
                      <a:pt x="8" y="276"/>
                      <a:pt x="4" y="263"/>
                      <a:pt x="2" y="249"/>
                    </a:cubicBezTo>
                    <a:cubicBezTo>
                      <a:pt x="2" y="242"/>
                      <a:pt x="1" y="234"/>
                      <a:pt x="0" y="226"/>
                    </a:cubicBezTo>
                    <a:cubicBezTo>
                      <a:pt x="3" y="226"/>
                      <a:pt x="5" y="226"/>
                      <a:pt x="7" y="226"/>
                    </a:cubicBezTo>
                    <a:cubicBezTo>
                      <a:pt x="31" y="226"/>
                      <a:pt x="54" y="226"/>
                      <a:pt x="78" y="226"/>
                    </a:cubicBezTo>
                    <a:cubicBezTo>
                      <a:pt x="83" y="226"/>
                      <a:pt x="84" y="225"/>
                      <a:pt x="84" y="220"/>
                    </a:cubicBezTo>
                    <a:cubicBezTo>
                      <a:pt x="84" y="210"/>
                      <a:pt x="85" y="211"/>
                      <a:pt x="75" y="211"/>
                    </a:cubicBezTo>
                    <a:cubicBezTo>
                      <a:pt x="73" y="211"/>
                      <a:pt x="71" y="211"/>
                      <a:pt x="70" y="211"/>
                    </a:cubicBezTo>
                    <a:cubicBezTo>
                      <a:pt x="68" y="203"/>
                      <a:pt x="67" y="196"/>
                      <a:pt x="65" y="189"/>
                    </a:cubicBezTo>
                    <a:cubicBezTo>
                      <a:pt x="61" y="176"/>
                      <a:pt x="52" y="165"/>
                      <a:pt x="42" y="155"/>
                    </a:cubicBezTo>
                    <a:cubicBezTo>
                      <a:pt x="32" y="145"/>
                      <a:pt x="22" y="134"/>
                      <a:pt x="15" y="121"/>
                    </a:cubicBezTo>
                    <a:cubicBezTo>
                      <a:pt x="8" y="109"/>
                      <a:pt x="4" y="96"/>
                      <a:pt x="2" y="81"/>
                    </a:cubicBezTo>
                    <a:cubicBezTo>
                      <a:pt x="2" y="74"/>
                      <a:pt x="1" y="67"/>
                      <a:pt x="0" y="59"/>
                    </a:cubicBezTo>
                    <a:cubicBezTo>
                      <a:pt x="3" y="59"/>
                      <a:pt x="5" y="59"/>
                      <a:pt x="7" y="59"/>
                    </a:cubicBezTo>
                    <a:cubicBezTo>
                      <a:pt x="31" y="59"/>
                      <a:pt x="55" y="59"/>
                      <a:pt x="78" y="59"/>
                    </a:cubicBezTo>
                    <a:cubicBezTo>
                      <a:pt x="82" y="59"/>
                      <a:pt x="84" y="58"/>
                      <a:pt x="86" y="54"/>
                    </a:cubicBezTo>
                    <a:cubicBezTo>
                      <a:pt x="91" y="42"/>
                      <a:pt x="100" y="35"/>
                      <a:pt x="114" y="36"/>
                    </a:cubicBezTo>
                    <a:cubicBezTo>
                      <a:pt x="123" y="36"/>
                      <a:pt x="129" y="35"/>
                      <a:pt x="136" y="26"/>
                    </a:cubicBezTo>
                    <a:cubicBezTo>
                      <a:pt x="145" y="12"/>
                      <a:pt x="161" y="7"/>
                      <a:pt x="177" y="4"/>
                    </a:cubicBezTo>
                    <a:cubicBezTo>
                      <a:pt x="197" y="0"/>
                      <a:pt x="217" y="4"/>
                      <a:pt x="235" y="14"/>
                    </a:cubicBezTo>
                    <a:cubicBezTo>
                      <a:pt x="242" y="18"/>
                      <a:pt x="249" y="24"/>
                      <a:pt x="253" y="31"/>
                    </a:cubicBezTo>
                    <a:cubicBezTo>
                      <a:pt x="255" y="35"/>
                      <a:pt x="258" y="36"/>
                      <a:pt x="262" y="36"/>
                    </a:cubicBezTo>
                    <a:cubicBezTo>
                      <a:pt x="272" y="35"/>
                      <a:pt x="281" y="39"/>
                      <a:pt x="287" y="48"/>
                    </a:cubicBezTo>
                    <a:cubicBezTo>
                      <a:pt x="288" y="49"/>
                      <a:pt x="289" y="51"/>
                      <a:pt x="289" y="51"/>
                    </a:cubicBezTo>
                    <a:cubicBezTo>
                      <a:pt x="290" y="58"/>
                      <a:pt x="294" y="59"/>
                      <a:pt x="301" y="59"/>
                    </a:cubicBezTo>
                    <a:cubicBezTo>
                      <a:pt x="324" y="59"/>
                      <a:pt x="347" y="59"/>
                      <a:pt x="369" y="59"/>
                    </a:cubicBezTo>
                    <a:cubicBezTo>
                      <a:pt x="371" y="59"/>
                      <a:pt x="373" y="59"/>
                      <a:pt x="376" y="59"/>
                    </a:cubicBezTo>
                    <a:cubicBezTo>
                      <a:pt x="375" y="68"/>
                      <a:pt x="374" y="77"/>
                      <a:pt x="373" y="86"/>
                    </a:cubicBezTo>
                    <a:cubicBezTo>
                      <a:pt x="370" y="113"/>
                      <a:pt x="356" y="134"/>
                      <a:pt x="337" y="152"/>
                    </a:cubicBezTo>
                    <a:cubicBezTo>
                      <a:pt x="327" y="161"/>
                      <a:pt x="318" y="170"/>
                      <a:pt x="314" y="183"/>
                    </a:cubicBezTo>
                    <a:cubicBezTo>
                      <a:pt x="310" y="192"/>
                      <a:pt x="308" y="201"/>
                      <a:pt x="306" y="211"/>
                    </a:cubicBezTo>
                    <a:cubicBezTo>
                      <a:pt x="303" y="211"/>
                      <a:pt x="299" y="211"/>
                      <a:pt x="295" y="211"/>
                    </a:cubicBezTo>
                    <a:cubicBezTo>
                      <a:pt x="293" y="211"/>
                      <a:pt x="292" y="212"/>
                      <a:pt x="292" y="215"/>
                    </a:cubicBezTo>
                    <a:cubicBezTo>
                      <a:pt x="292" y="228"/>
                      <a:pt x="290" y="226"/>
                      <a:pt x="303" y="226"/>
                    </a:cubicBezTo>
                    <a:cubicBezTo>
                      <a:pt x="318" y="226"/>
                      <a:pt x="333" y="226"/>
                      <a:pt x="349" y="226"/>
                    </a:cubicBezTo>
                    <a:cubicBezTo>
                      <a:pt x="357" y="226"/>
                      <a:pt x="366" y="226"/>
                      <a:pt x="376" y="226"/>
                    </a:cubicBezTo>
                    <a:cubicBezTo>
                      <a:pt x="375" y="235"/>
                      <a:pt x="374" y="244"/>
                      <a:pt x="373" y="253"/>
                    </a:cubicBezTo>
                    <a:cubicBezTo>
                      <a:pt x="370" y="280"/>
                      <a:pt x="356" y="301"/>
                      <a:pt x="337" y="319"/>
                    </a:cubicBezTo>
                    <a:cubicBezTo>
                      <a:pt x="327" y="328"/>
                      <a:pt x="318" y="338"/>
                      <a:pt x="314" y="350"/>
                    </a:cubicBezTo>
                    <a:cubicBezTo>
                      <a:pt x="310" y="358"/>
                      <a:pt x="308" y="368"/>
                      <a:pt x="306" y="378"/>
                    </a:cubicBezTo>
                    <a:cubicBezTo>
                      <a:pt x="303" y="378"/>
                      <a:pt x="300" y="378"/>
                      <a:pt x="297" y="378"/>
                    </a:cubicBezTo>
                    <a:cubicBezTo>
                      <a:pt x="293" y="378"/>
                      <a:pt x="292" y="379"/>
                      <a:pt x="292" y="383"/>
                    </a:cubicBezTo>
                    <a:cubicBezTo>
                      <a:pt x="292" y="395"/>
                      <a:pt x="290" y="393"/>
                      <a:pt x="302" y="393"/>
                    </a:cubicBezTo>
                    <a:cubicBezTo>
                      <a:pt x="324" y="393"/>
                      <a:pt x="346" y="393"/>
                      <a:pt x="369" y="393"/>
                    </a:cubicBezTo>
                    <a:cubicBezTo>
                      <a:pt x="371" y="393"/>
                      <a:pt x="373" y="393"/>
                      <a:pt x="376" y="393"/>
                    </a:cubicBezTo>
                    <a:cubicBezTo>
                      <a:pt x="375" y="402"/>
                      <a:pt x="374" y="411"/>
                      <a:pt x="373" y="420"/>
                    </a:cubicBezTo>
                    <a:cubicBezTo>
                      <a:pt x="370" y="448"/>
                      <a:pt x="354" y="470"/>
                      <a:pt x="334" y="489"/>
                    </a:cubicBezTo>
                    <a:cubicBezTo>
                      <a:pt x="324" y="499"/>
                      <a:pt x="315" y="510"/>
                      <a:pt x="311" y="524"/>
                    </a:cubicBezTo>
                    <a:cubicBezTo>
                      <a:pt x="309" y="530"/>
                      <a:pt x="308" y="535"/>
                      <a:pt x="308" y="541"/>
                    </a:cubicBezTo>
                    <a:cubicBezTo>
                      <a:pt x="307" y="544"/>
                      <a:pt x="306" y="546"/>
                      <a:pt x="303" y="545"/>
                    </a:cubicBezTo>
                    <a:cubicBezTo>
                      <a:pt x="295" y="544"/>
                      <a:pt x="292" y="547"/>
                      <a:pt x="289" y="555"/>
                    </a:cubicBezTo>
                    <a:cubicBezTo>
                      <a:pt x="285" y="565"/>
                      <a:pt x="276" y="571"/>
                      <a:pt x="264" y="571"/>
                    </a:cubicBezTo>
                    <a:cubicBezTo>
                      <a:pt x="257" y="571"/>
                      <a:pt x="249" y="571"/>
                      <a:pt x="241" y="571"/>
                    </a:cubicBezTo>
                    <a:cubicBezTo>
                      <a:pt x="236" y="571"/>
                      <a:pt x="235" y="572"/>
                      <a:pt x="235" y="577"/>
                    </a:cubicBezTo>
                    <a:cubicBezTo>
                      <a:pt x="235" y="607"/>
                      <a:pt x="235" y="637"/>
                      <a:pt x="235" y="667"/>
                    </a:cubicBezTo>
                    <a:cubicBezTo>
                      <a:pt x="235" y="671"/>
                      <a:pt x="234" y="673"/>
                      <a:pt x="229" y="673"/>
                    </a:cubicBezTo>
                    <a:cubicBezTo>
                      <a:pt x="202" y="673"/>
                      <a:pt x="174" y="673"/>
                      <a:pt x="147" y="673"/>
                    </a:cubicBezTo>
                    <a:cubicBezTo>
                      <a:pt x="142" y="673"/>
                      <a:pt x="141" y="672"/>
                      <a:pt x="141" y="667"/>
                    </a:cubicBezTo>
                    <a:cubicBezTo>
                      <a:pt x="141" y="637"/>
                      <a:pt x="141" y="607"/>
                      <a:pt x="141" y="578"/>
                    </a:cubicBezTo>
                    <a:cubicBezTo>
                      <a:pt x="141" y="571"/>
                      <a:pt x="141" y="571"/>
                      <a:pt x="134" y="571"/>
                    </a:cubicBezTo>
                    <a:cubicBezTo>
                      <a:pt x="127" y="571"/>
                      <a:pt x="119" y="571"/>
                      <a:pt x="112" y="571"/>
                    </a:cubicBezTo>
                    <a:cubicBezTo>
                      <a:pt x="99" y="571"/>
                      <a:pt x="88" y="562"/>
                      <a:pt x="85" y="549"/>
                    </a:cubicBezTo>
                    <a:cubicBezTo>
                      <a:pt x="84" y="546"/>
                      <a:pt x="82" y="545"/>
                      <a:pt x="80" y="545"/>
                    </a:cubicBezTo>
                    <a:cubicBezTo>
                      <a:pt x="76" y="545"/>
                      <a:pt x="73" y="545"/>
                      <a:pt x="69" y="545"/>
                    </a:cubicBezTo>
                    <a:cubicBezTo>
                      <a:pt x="68" y="538"/>
                      <a:pt x="67" y="531"/>
                      <a:pt x="65" y="524"/>
                    </a:cubicBezTo>
                    <a:cubicBezTo>
                      <a:pt x="61" y="510"/>
                      <a:pt x="52" y="500"/>
                      <a:pt x="42" y="489"/>
                    </a:cubicBezTo>
                    <a:cubicBezTo>
                      <a:pt x="32" y="479"/>
                      <a:pt x="22" y="469"/>
                      <a:pt x="15" y="456"/>
                    </a:cubicBezTo>
                    <a:cubicBezTo>
                      <a:pt x="8" y="443"/>
                      <a:pt x="4" y="430"/>
                      <a:pt x="2" y="417"/>
                    </a:cubicBezTo>
                    <a:cubicBezTo>
                      <a:pt x="2" y="409"/>
                      <a:pt x="1" y="402"/>
                      <a:pt x="0" y="393"/>
                    </a:cubicBezTo>
                    <a:close/>
                    <a:moveTo>
                      <a:pt x="188" y="547"/>
                    </a:moveTo>
                    <a:cubicBezTo>
                      <a:pt x="229" y="548"/>
                      <a:pt x="265" y="513"/>
                      <a:pt x="265" y="470"/>
                    </a:cubicBezTo>
                    <a:cubicBezTo>
                      <a:pt x="265" y="428"/>
                      <a:pt x="231" y="394"/>
                      <a:pt x="188" y="394"/>
                    </a:cubicBezTo>
                    <a:cubicBezTo>
                      <a:pt x="147" y="393"/>
                      <a:pt x="111" y="427"/>
                      <a:pt x="111" y="470"/>
                    </a:cubicBezTo>
                    <a:cubicBezTo>
                      <a:pt x="111" y="513"/>
                      <a:pt x="147" y="548"/>
                      <a:pt x="188" y="547"/>
                    </a:cubicBezTo>
                    <a:close/>
                    <a:moveTo>
                      <a:pt x="208" y="377"/>
                    </a:moveTo>
                    <a:cubicBezTo>
                      <a:pt x="215" y="375"/>
                      <a:pt x="219" y="373"/>
                      <a:pt x="219" y="373"/>
                    </a:cubicBezTo>
                    <a:cubicBezTo>
                      <a:pt x="226" y="370"/>
                      <a:pt x="226" y="370"/>
                      <a:pt x="226" y="370"/>
                    </a:cubicBezTo>
                    <a:cubicBezTo>
                      <a:pt x="262" y="349"/>
                      <a:pt x="275" y="305"/>
                      <a:pt x="256" y="268"/>
                    </a:cubicBezTo>
                    <a:cubicBezTo>
                      <a:pt x="238" y="233"/>
                      <a:pt x="196" y="217"/>
                      <a:pt x="159" y="232"/>
                    </a:cubicBezTo>
                    <a:cubicBezTo>
                      <a:pt x="124" y="247"/>
                      <a:pt x="103" y="286"/>
                      <a:pt x="114" y="323"/>
                    </a:cubicBezTo>
                    <a:cubicBezTo>
                      <a:pt x="122" y="353"/>
                      <a:pt x="142" y="371"/>
                      <a:pt x="172" y="378"/>
                    </a:cubicBezTo>
                    <a:cubicBezTo>
                      <a:pt x="184" y="381"/>
                      <a:pt x="202" y="379"/>
                      <a:pt x="208" y="377"/>
                    </a:cubicBezTo>
                    <a:close/>
                    <a:moveTo>
                      <a:pt x="188" y="213"/>
                    </a:moveTo>
                    <a:cubicBezTo>
                      <a:pt x="229" y="214"/>
                      <a:pt x="265" y="179"/>
                      <a:pt x="265" y="136"/>
                    </a:cubicBezTo>
                    <a:cubicBezTo>
                      <a:pt x="265" y="94"/>
                      <a:pt x="230" y="60"/>
                      <a:pt x="188" y="60"/>
                    </a:cubicBezTo>
                    <a:cubicBezTo>
                      <a:pt x="146" y="60"/>
                      <a:pt x="111" y="94"/>
                      <a:pt x="111" y="136"/>
                    </a:cubicBezTo>
                    <a:cubicBezTo>
                      <a:pt x="111" y="179"/>
                      <a:pt x="147" y="214"/>
                      <a:pt x="188" y="213"/>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52ADF825-C046-4219-829A-03C3A739BCAD}"/>
                  </a:ext>
                </a:extLst>
              </p:cNvPr>
              <p:cNvSpPr>
                <a:spLocks noChangeArrowheads="1"/>
              </p:cNvSpPr>
              <p:nvPr/>
            </p:nvSpPr>
            <p:spPr bwMode="auto">
              <a:xfrm>
                <a:off x="2079327" y="2216747"/>
                <a:ext cx="574215" cy="571803"/>
              </a:xfrm>
              <a:prstGeom prst="ellipse">
                <a:avLst/>
              </a:prstGeom>
              <a:solidFill>
                <a:srgbClr val="FF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2B1365CC-F2D5-4328-863E-19F5C67FACB8}"/>
                  </a:ext>
                </a:extLst>
              </p:cNvPr>
              <p:cNvSpPr>
                <a:spLocks noChangeArrowheads="1"/>
              </p:cNvSpPr>
              <p:nvPr/>
            </p:nvSpPr>
            <p:spPr bwMode="auto">
              <a:xfrm>
                <a:off x="2079327" y="3015339"/>
                <a:ext cx="574215" cy="571803"/>
              </a:xfrm>
              <a:prstGeom prst="ellipse">
                <a:avLst/>
              </a:prstGeom>
              <a:solidFill>
                <a:srgbClr val="FFFF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33" name="Oval 32">
                <a:extLst>
                  <a:ext uri="{FF2B5EF4-FFF2-40B4-BE49-F238E27FC236}">
                    <a16:creationId xmlns:a16="http://schemas.microsoft.com/office/drawing/2014/main" id="{4FBF5657-20AC-4D73-B947-4E615334B354}"/>
                  </a:ext>
                </a:extLst>
              </p:cNvPr>
              <p:cNvSpPr>
                <a:spLocks noChangeArrowheads="1"/>
              </p:cNvSpPr>
              <p:nvPr/>
            </p:nvSpPr>
            <p:spPr bwMode="auto">
              <a:xfrm>
                <a:off x="2079327" y="3840471"/>
                <a:ext cx="574215" cy="571803"/>
              </a:xfrm>
              <a:prstGeom prst="ellipse">
                <a:avLst/>
              </a:prstGeom>
              <a:solidFill>
                <a:srgbClr val="00B05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grpSp>
          <p:nvGrpSpPr>
            <p:cNvPr id="21" name="Group 20">
              <a:extLst>
                <a:ext uri="{FF2B5EF4-FFF2-40B4-BE49-F238E27FC236}">
                  <a16:creationId xmlns:a16="http://schemas.microsoft.com/office/drawing/2014/main" id="{75F4D361-BFBE-46FE-A697-47CBB5A0DE07}"/>
                </a:ext>
              </a:extLst>
            </p:cNvPr>
            <p:cNvGrpSpPr/>
            <p:nvPr/>
          </p:nvGrpSpPr>
          <p:grpSpPr>
            <a:xfrm rot="2700000">
              <a:off x="5136034" y="2752873"/>
              <a:ext cx="295275" cy="295275"/>
              <a:chOff x="5124450" y="2755704"/>
              <a:chExt cx="295275" cy="295275"/>
            </a:xfrm>
          </p:grpSpPr>
          <p:sp>
            <p:nvSpPr>
              <p:cNvPr id="28" name="Rectangle: Rounded Corners 27">
                <a:extLst>
                  <a:ext uri="{FF2B5EF4-FFF2-40B4-BE49-F238E27FC236}">
                    <a16:creationId xmlns:a16="http://schemas.microsoft.com/office/drawing/2014/main" id="{A3FCD0D8-9E42-444E-AAF3-5AC2F8A122BB}"/>
                  </a:ext>
                </a:extLst>
              </p:cNvPr>
              <p:cNvSpPr/>
              <p:nvPr/>
            </p:nvSpPr>
            <p:spPr>
              <a:xfrm>
                <a:off x="5124450" y="2861870"/>
                <a:ext cx="295275" cy="8294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9" name="Rectangle: Rounded Corners 28">
                <a:extLst>
                  <a:ext uri="{FF2B5EF4-FFF2-40B4-BE49-F238E27FC236}">
                    <a16:creationId xmlns:a16="http://schemas.microsoft.com/office/drawing/2014/main" id="{05EF40A4-8F06-480E-9C6B-C78DD58F6B0D}"/>
                  </a:ext>
                </a:extLst>
              </p:cNvPr>
              <p:cNvSpPr/>
              <p:nvPr/>
            </p:nvSpPr>
            <p:spPr>
              <a:xfrm rot="5400000">
                <a:off x="5124449" y="2861870"/>
                <a:ext cx="295275" cy="8294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22" name="Group 21">
              <a:extLst>
                <a:ext uri="{FF2B5EF4-FFF2-40B4-BE49-F238E27FC236}">
                  <a16:creationId xmlns:a16="http://schemas.microsoft.com/office/drawing/2014/main" id="{6CB29573-D8E6-4B17-BF3D-F76D25719FA7}"/>
                </a:ext>
              </a:extLst>
            </p:cNvPr>
            <p:cNvGrpSpPr/>
            <p:nvPr/>
          </p:nvGrpSpPr>
          <p:grpSpPr>
            <a:xfrm>
              <a:off x="5181927" y="4479833"/>
              <a:ext cx="302021" cy="178385"/>
              <a:chOff x="6869440" y="4125820"/>
              <a:chExt cx="302021" cy="178385"/>
            </a:xfrm>
          </p:grpSpPr>
          <p:sp>
            <p:nvSpPr>
              <p:cNvPr id="26" name="Rectangle: Rounded Corners 25">
                <a:extLst>
                  <a:ext uri="{FF2B5EF4-FFF2-40B4-BE49-F238E27FC236}">
                    <a16:creationId xmlns:a16="http://schemas.microsoft.com/office/drawing/2014/main" id="{87F15488-B4A6-4736-A456-2F7B676ACAFC}"/>
                  </a:ext>
                </a:extLst>
              </p:cNvPr>
              <p:cNvSpPr/>
              <p:nvPr/>
            </p:nvSpPr>
            <p:spPr>
              <a:xfrm rot="2700000">
                <a:off x="6821719" y="4173541"/>
                <a:ext cx="178385" cy="8294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7" name="Rectangle: Rounded Corners 26">
                <a:extLst>
                  <a:ext uri="{FF2B5EF4-FFF2-40B4-BE49-F238E27FC236}">
                    <a16:creationId xmlns:a16="http://schemas.microsoft.com/office/drawing/2014/main" id="{735341CB-CBDC-4C35-8826-EFFF6AD9FB14}"/>
                  </a:ext>
                </a:extLst>
              </p:cNvPr>
              <p:cNvSpPr/>
              <p:nvPr/>
            </p:nvSpPr>
            <p:spPr>
              <a:xfrm rot="8100000">
                <a:off x="6876186" y="4132215"/>
                <a:ext cx="295275" cy="8294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23" name="Oval 22">
              <a:extLst>
                <a:ext uri="{FF2B5EF4-FFF2-40B4-BE49-F238E27FC236}">
                  <a16:creationId xmlns:a16="http://schemas.microsoft.com/office/drawing/2014/main" id="{5B767475-6B18-4DB8-A73C-4FB034C47518}"/>
                </a:ext>
              </a:extLst>
            </p:cNvPr>
            <p:cNvSpPr/>
            <p:nvPr/>
          </p:nvSpPr>
          <p:spPr>
            <a:xfrm>
              <a:off x="5108229" y="3637684"/>
              <a:ext cx="102465" cy="1024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262B1A6E-A9B6-4AC5-99CC-CCB7D76E0AB5}"/>
                </a:ext>
              </a:extLst>
            </p:cNvPr>
            <p:cNvSpPr/>
            <p:nvPr/>
          </p:nvSpPr>
          <p:spPr>
            <a:xfrm>
              <a:off x="5233644" y="3637684"/>
              <a:ext cx="102465" cy="1024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03BB1E92-230A-4B4D-BECA-DC13203FDF46}"/>
                </a:ext>
              </a:extLst>
            </p:cNvPr>
            <p:cNvSpPr/>
            <p:nvPr/>
          </p:nvSpPr>
          <p:spPr>
            <a:xfrm>
              <a:off x="5361215" y="3637684"/>
              <a:ext cx="102465" cy="1024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34" name="Google Shape;369;p11">
            <a:extLst>
              <a:ext uri="{FF2B5EF4-FFF2-40B4-BE49-F238E27FC236}">
                <a16:creationId xmlns:a16="http://schemas.microsoft.com/office/drawing/2014/main" id="{38C544C5-6C10-41CF-ABDE-24FA799EFD3A}"/>
              </a:ext>
            </a:extLst>
          </p:cNvPr>
          <p:cNvSpPr txBox="1"/>
          <p:nvPr/>
        </p:nvSpPr>
        <p:spPr>
          <a:xfrm>
            <a:off x="5286093" y="1908412"/>
            <a:ext cx="6215027" cy="1077178"/>
          </a:xfrm>
          <a:prstGeom prst="rect">
            <a:avLst/>
          </a:prstGeom>
          <a:noFill/>
          <a:ln>
            <a:noFill/>
          </a:ln>
        </p:spPr>
        <p:txBody>
          <a:bodyPr spcFirstLastPara="1" wrap="square" lIns="91425" tIns="45700" rIns="91425" bIns="45700" anchor="t" anchorCtr="0">
            <a:spAutoFit/>
          </a:bodyPr>
          <a:lstStyle/>
          <a:p>
            <a:pPr marL="660400" marR="0" lvl="0" indent="-457200" algn="l" rtl="0">
              <a:lnSpc>
                <a:spcPct val="100000"/>
              </a:lnSpc>
              <a:spcBef>
                <a:spcPts val="0"/>
              </a:spcBef>
              <a:spcAft>
                <a:spcPts val="0"/>
              </a:spcAft>
              <a:buClr>
                <a:schemeClr val="dk1"/>
              </a:buClr>
              <a:buSzPts val="3200"/>
              <a:buFont typeface="Arial"/>
              <a:buChar char="-"/>
            </a:pPr>
            <a:r>
              <a:rPr lang="en-US" sz="3200" b="1" i="0" u="none" strike="noStrike" cap="none" dirty="0">
                <a:solidFill>
                  <a:schemeClr val="lt1"/>
                </a:solidFill>
                <a:latin typeface="Arial"/>
                <a:ea typeface="Arial"/>
                <a:cs typeface="Arial"/>
                <a:sym typeface="Arial"/>
              </a:rPr>
              <a:t>Estimating how much time needed to complete a task</a:t>
            </a:r>
            <a:endParaRPr dirty="0"/>
          </a:p>
        </p:txBody>
      </p:sp>
      <p:sp>
        <p:nvSpPr>
          <p:cNvPr id="35" name="Google Shape;373;p11">
            <a:extLst>
              <a:ext uri="{FF2B5EF4-FFF2-40B4-BE49-F238E27FC236}">
                <a16:creationId xmlns:a16="http://schemas.microsoft.com/office/drawing/2014/main" id="{A66B4BF7-86BC-4B5C-81E2-C68CBEB0E8A2}"/>
              </a:ext>
            </a:extLst>
          </p:cNvPr>
          <p:cNvSpPr txBox="1"/>
          <p:nvPr/>
        </p:nvSpPr>
        <p:spPr>
          <a:xfrm>
            <a:off x="4196043" y="1934612"/>
            <a:ext cx="1375800" cy="1092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B1B4A"/>
              </a:buClr>
              <a:buSzPts val="6500"/>
              <a:buFont typeface="Open Sans"/>
              <a:buNone/>
            </a:pPr>
            <a:r>
              <a:rPr lang="en-US" sz="6500" b="1" i="0" u="none" strike="noStrike" cap="none" dirty="0">
                <a:solidFill>
                  <a:srgbClr val="FF0000"/>
                </a:solidFill>
                <a:latin typeface="Open Sans"/>
                <a:ea typeface="Open Sans"/>
                <a:cs typeface="Open Sans"/>
                <a:sym typeface="Open Sans"/>
              </a:rPr>
              <a:t>01</a:t>
            </a:r>
            <a:endParaRPr sz="6500" b="1" i="0" u="none" strike="noStrike" cap="none" dirty="0">
              <a:solidFill>
                <a:srgbClr val="FF0000"/>
              </a:solidFill>
              <a:latin typeface="Arial"/>
              <a:ea typeface="Arial"/>
              <a:cs typeface="Arial"/>
              <a:sym typeface="Arial"/>
            </a:endParaRPr>
          </a:p>
        </p:txBody>
      </p:sp>
      <p:sp>
        <p:nvSpPr>
          <p:cNvPr id="36" name="Google Shape;376;p11">
            <a:extLst>
              <a:ext uri="{FF2B5EF4-FFF2-40B4-BE49-F238E27FC236}">
                <a16:creationId xmlns:a16="http://schemas.microsoft.com/office/drawing/2014/main" id="{032A3474-53E0-4658-8636-C239B2A0E057}"/>
              </a:ext>
            </a:extLst>
          </p:cNvPr>
          <p:cNvSpPr txBox="1"/>
          <p:nvPr/>
        </p:nvSpPr>
        <p:spPr>
          <a:xfrm>
            <a:off x="5286093" y="3429000"/>
            <a:ext cx="5657420" cy="584735"/>
          </a:xfrm>
          <a:prstGeom prst="rect">
            <a:avLst/>
          </a:prstGeom>
          <a:noFill/>
          <a:ln>
            <a:noFill/>
          </a:ln>
        </p:spPr>
        <p:txBody>
          <a:bodyPr spcFirstLastPara="1" wrap="square" lIns="91425" tIns="45700" rIns="91425" bIns="45700" anchor="t" anchorCtr="0">
            <a:spAutoFit/>
          </a:bodyPr>
          <a:lstStyle/>
          <a:p>
            <a:pPr marL="660400" marR="0" lvl="0" indent="-457200" algn="l" rtl="0">
              <a:lnSpc>
                <a:spcPct val="100000"/>
              </a:lnSpc>
              <a:spcBef>
                <a:spcPts val="0"/>
              </a:spcBef>
              <a:spcAft>
                <a:spcPts val="0"/>
              </a:spcAft>
              <a:buClr>
                <a:schemeClr val="dk1"/>
              </a:buClr>
              <a:buSzPts val="3200"/>
              <a:buFont typeface="Arial"/>
              <a:buChar char="-"/>
            </a:pPr>
            <a:r>
              <a:rPr lang="en-US" sz="3200" b="1" i="0" u="none" strike="noStrike" cap="none" dirty="0">
                <a:solidFill>
                  <a:schemeClr val="lt1"/>
                </a:solidFill>
                <a:latin typeface="Arial"/>
                <a:ea typeface="Arial"/>
                <a:cs typeface="Arial"/>
                <a:sym typeface="Arial"/>
              </a:rPr>
              <a:t>How to allocate work</a:t>
            </a:r>
            <a:endParaRPr dirty="0"/>
          </a:p>
        </p:txBody>
      </p:sp>
      <p:sp>
        <p:nvSpPr>
          <p:cNvPr id="37" name="Google Shape;372;p11">
            <a:extLst>
              <a:ext uri="{FF2B5EF4-FFF2-40B4-BE49-F238E27FC236}">
                <a16:creationId xmlns:a16="http://schemas.microsoft.com/office/drawing/2014/main" id="{59A1F255-EC2D-48D1-BA57-3260B6C1F659}"/>
              </a:ext>
            </a:extLst>
          </p:cNvPr>
          <p:cNvSpPr txBox="1"/>
          <p:nvPr/>
        </p:nvSpPr>
        <p:spPr>
          <a:xfrm>
            <a:off x="4294659" y="3309121"/>
            <a:ext cx="1177200" cy="1092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2C923"/>
              </a:buClr>
              <a:buSzPts val="6500"/>
              <a:buFont typeface="Open Sans"/>
              <a:buNone/>
            </a:pPr>
            <a:r>
              <a:rPr lang="en-US" sz="6500" b="1" i="0" u="none" strike="noStrike" cap="none" dirty="0">
                <a:solidFill>
                  <a:srgbClr val="FFFF00"/>
                </a:solidFill>
                <a:latin typeface="Open Sans"/>
                <a:ea typeface="Open Sans"/>
                <a:cs typeface="Open Sans"/>
                <a:sym typeface="Open Sans"/>
              </a:rPr>
              <a:t>02</a:t>
            </a:r>
            <a:endParaRPr sz="6500" b="1" i="0" u="none" strike="noStrike" cap="none" dirty="0">
              <a:solidFill>
                <a:srgbClr val="FFFF00"/>
              </a:solidFill>
              <a:latin typeface="Arial"/>
              <a:ea typeface="Arial"/>
              <a:cs typeface="Arial"/>
              <a:sym typeface="Arial"/>
            </a:endParaRPr>
          </a:p>
        </p:txBody>
      </p:sp>
      <p:sp>
        <p:nvSpPr>
          <p:cNvPr id="38" name="Google Shape;372;p11">
            <a:extLst>
              <a:ext uri="{FF2B5EF4-FFF2-40B4-BE49-F238E27FC236}">
                <a16:creationId xmlns:a16="http://schemas.microsoft.com/office/drawing/2014/main" id="{FE7CDE57-CE17-4A8A-85EE-DFDCC6D78FFB}"/>
              </a:ext>
            </a:extLst>
          </p:cNvPr>
          <p:cNvSpPr txBox="1"/>
          <p:nvPr/>
        </p:nvSpPr>
        <p:spPr>
          <a:xfrm>
            <a:off x="4294659" y="4587036"/>
            <a:ext cx="1177200" cy="1092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2C923"/>
              </a:buClr>
              <a:buSzPts val="6500"/>
              <a:buFont typeface="Open Sans"/>
              <a:buNone/>
            </a:pPr>
            <a:r>
              <a:rPr lang="en-US" sz="6500" b="1" i="0" u="none" strike="noStrike" cap="none" dirty="0">
                <a:solidFill>
                  <a:srgbClr val="00B050"/>
                </a:solidFill>
                <a:latin typeface="Open Sans"/>
                <a:ea typeface="Open Sans"/>
                <a:cs typeface="Open Sans"/>
                <a:sym typeface="Open Sans"/>
              </a:rPr>
              <a:t>03</a:t>
            </a:r>
            <a:endParaRPr sz="6500" b="1" i="0" u="none" strike="noStrike" cap="none" dirty="0">
              <a:solidFill>
                <a:srgbClr val="00B050"/>
              </a:solidFill>
              <a:latin typeface="Arial"/>
              <a:ea typeface="Arial"/>
              <a:cs typeface="Arial"/>
              <a:sym typeface="Arial"/>
            </a:endParaRPr>
          </a:p>
        </p:txBody>
      </p:sp>
      <p:sp>
        <p:nvSpPr>
          <p:cNvPr id="39" name="Google Shape;374;p11">
            <a:extLst>
              <a:ext uri="{FF2B5EF4-FFF2-40B4-BE49-F238E27FC236}">
                <a16:creationId xmlns:a16="http://schemas.microsoft.com/office/drawing/2014/main" id="{84F34C55-781B-43A0-995C-4956467DB8B8}"/>
              </a:ext>
            </a:extLst>
          </p:cNvPr>
          <p:cNvSpPr txBox="1"/>
          <p:nvPr/>
        </p:nvSpPr>
        <p:spPr>
          <a:xfrm>
            <a:off x="5286092" y="4662221"/>
            <a:ext cx="6397907" cy="1077178"/>
          </a:xfrm>
          <a:prstGeom prst="rect">
            <a:avLst/>
          </a:prstGeom>
          <a:noFill/>
          <a:ln>
            <a:noFill/>
          </a:ln>
        </p:spPr>
        <p:txBody>
          <a:bodyPr spcFirstLastPara="1" wrap="square" lIns="91425" tIns="45700" rIns="91425" bIns="45700" anchor="t" anchorCtr="0">
            <a:spAutoFit/>
          </a:bodyPr>
          <a:lstStyle/>
          <a:p>
            <a:pPr marL="660400" marR="0" lvl="0" indent="-457200" algn="l" rtl="0">
              <a:lnSpc>
                <a:spcPct val="100000"/>
              </a:lnSpc>
              <a:spcBef>
                <a:spcPts val="0"/>
              </a:spcBef>
              <a:spcAft>
                <a:spcPts val="0"/>
              </a:spcAft>
              <a:buClr>
                <a:schemeClr val="dk1"/>
              </a:buClr>
              <a:buSzPts val="3200"/>
              <a:buFont typeface="Arial"/>
              <a:buChar char="-"/>
            </a:pPr>
            <a:r>
              <a:rPr lang="en-US" sz="3200" b="1" i="0" u="none" strike="noStrike" cap="none" dirty="0">
                <a:solidFill>
                  <a:schemeClr val="lt1"/>
                </a:solidFill>
                <a:latin typeface="Arial"/>
                <a:ea typeface="Arial"/>
                <a:cs typeface="Arial"/>
                <a:sym typeface="Arial"/>
              </a:rPr>
              <a:t>Considering the dependencies of each task</a:t>
            </a:r>
            <a:endParaRPr dirty="0"/>
          </a:p>
        </p:txBody>
      </p:sp>
      <p:sp>
        <p:nvSpPr>
          <p:cNvPr id="40" name="Google Shape;370;p11">
            <a:extLst>
              <a:ext uri="{FF2B5EF4-FFF2-40B4-BE49-F238E27FC236}">
                <a16:creationId xmlns:a16="http://schemas.microsoft.com/office/drawing/2014/main" id="{96549025-1820-4D9C-A274-DC9DD065C08C}"/>
              </a:ext>
            </a:extLst>
          </p:cNvPr>
          <p:cNvSpPr txBox="1"/>
          <p:nvPr/>
        </p:nvSpPr>
        <p:spPr>
          <a:xfrm>
            <a:off x="750424" y="260101"/>
            <a:ext cx="5086345" cy="86173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5000" b="1" i="0" u="none" strike="noStrike" cap="none" dirty="0">
                <a:solidFill>
                  <a:schemeClr val="lt1"/>
                </a:solidFill>
                <a:latin typeface="Arial"/>
                <a:ea typeface="Arial"/>
                <a:cs typeface="Arial"/>
                <a:sym typeface="Arial"/>
              </a:rPr>
              <a:t>Problems faced  </a:t>
            </a:r>
            <a:endParaRPr sz="3600" b="1"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20694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5" name="Google Shape;330;p8">
            <a:extLst>
              <a:ext uri="{FF2B5EF4-FFF2-40B4-BE49-F238E27FC236}">
                <a16:creationId xmlns:a16="http://schemas.microsoft.com/office/drawing/2014/main" id="{9FE69DE8-4CBE-47D2-AEA8-CD703CC913ED}"/>
              </a:ext>
            </a:extLst>
          </p:cNvPr>
          <p:cNvSpPr/>
          <p:nvPr/>
        </p:nvSpPr>
        <p:spPr>
          <a:xfrm>
            <a:off x="0" y="0"/>
            <a:ext cx="12192000" cy="68580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1" name="Google Shape;381;p17"/>
          <p:cNvSpPr txBox="1"/>
          <p:nvPr/>
        </p:nvSpPr>
        <p:spPr>
          <a:xfrm>
            <a:off x="4510536" y="1194718"/>
            <a:ext cx="6757747" cy="6309379"/>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chemeClr val="bg1"/>
              </a:buClr>
              <a:buSzPts val="3200"/>
              <a:buFont typeface="Arial"/>
              <a:buChar char="•"/>
            </a:pPr>
            <a:r>
              <a:rPr lang="en-US" sz="2800" b="1" i="0" u="none" strike="noStrike" cap="none" dirty="0">
                <a:solidFill>
                  <a:schemeClr val="bg1"/>
                </a:solidFill>
                <a:latin typeface="Arial"/>
                <a:ea typeface="Arial"/>
                <a:cs typeface="Arial"/>
                <a:sym typeface="Arial"/>
              </a:rPr>
              <a:t>Communication is key. </a:t>
            </a:r>
            <a:r>
              <a:rPr lang="en-SG" sz="2800" b="1" i="0" u="none" strike="noStrike" cap="none" dirty="0">
                <a:solidFill>
                  <a:schemeClr val="bg1"/>
                </a:solidFill>
                <a:latin typeface="Arial"/>
                <a:ea typeface="Arial"/>
                <a:cs typeface="Arial"/>
                <a:sym typeface="Arial"/>
              </a:rPr>
              <a:t>Constantly update each other of progress via daily updates and other classes.</a:t>
            </a:r>
          </a:p>
          <a:p>
            <a:pPr marL="457200" marR="0" lvl="0" indent="-457200" algn="l" rtl="0">
              <a:lnSpc>
                <a:spcPct val="100000"/>
              </a:lnSpc>
              <a:spcBef>
                <a:spcPts val="0"/>
              </a:spcBef>
              <a:spcAft>
                <a:spcPts val="0"/>
              </a:spcAft>
              <a:buClr>
                <a:schemeClr val="bg1"/>
              </a:buClr>
              <a:buSzPts val="3200"/>
              <a:buFont typeface="Arial"/>
              <a:buChar char="•"/>
            </a:pPr>
            <a:r>
              <a:rPr lang="en-SG" sz="2800" b="1" dirty="0">
                <a:solidFill>
                  <a:schemeClr val="bg1"/>
                </a:solidFill>
              </a:rPr>
              <a:t>Share current commitments and dedicate a fixed time each week to meet.</a:t>
            </a:r>
          </a:p>
          <a:p>
            <a:pPr marL="457200" marR="0" lvl="0" indent="-457200" algn="l" rtl="0">
              <a:lnSpc>
                <a:spcPct val="100000"/>
              </a:lnSpc>
              <a:spcBef>
                <a:spcPts val="0"/>
              </a:spcBef>
              <a:spcAft>
                <a:spcPts val="0"/>
              </a:spcAft>
              <a:buClr>
                <a:schemeClr val="bg1"/>
              </a:buClr>
              <a:buSzPts val="3200"/>
              <a:buFont typeface="Arial"/>
              <a:buChar char="•"/>
            </a:pPr>
            <a:r>
              <a:rPr lang="en-SG" sz="2800" b="1" dirty="0">
                <a:solidFill>
                  <a:schemeClr val="bg1"/>
                </a:solidFill>
              </a:rPr>
              <a:t>Share programming knowledge with one another to bring them up to speed on programming.</a:t>
            </a:r>
          </a:p>
          <a:p>
            <a:pPr marL="457200" marR="0" lvl="0" indent="-457200" algn="l" rtl="0">
              <a:lnSpc>
                <a:spcPct val="100000"/>
              </a:lnSpc>
              <a:spcBef>
                <a:spcPts val="0"/>
              </a:spcBef>
              <a:spcAft>
                <a:spcPts val="0"/>
              </a:spcAft>
              <a:buClr>
                <a:schemeClr val="bg1"/>
              </a:buClr>
              <a:buSzPts val="3200"/>
              <a:buFont typeface="Arial"/>
              <a:buChar char="•"/>
            </a:pPr>
            <a:r>
              <a:rPr lang="en-SG" sz="2800" b="1" dirty="0">
                <a:solidFill>
                  <a:schemeClr val="bg1"/>
                </a:solidFill>
              </a:rPr>
              <a:t>Ensure that the prerequired tasks are planned to finish beforehand.</a:t>
            </a:r>
            <a:endParaRPr dirty="0">
              <a:solidFill>
                <a:schemeClr val="bg1"/>
              </a:solidFill>
            </a:endParaRPr>
          </a:p>
          <a:p>
            <a:pPr marL="342900" marR="0" lvl="0" indent="-139700" algn="l" rtl="0">
              <a:lnSpc>
                <a:spcPct val="100000"/>
              </a:lnSpc>
              <a:spcBef>
                <a:spcPts val="0"/>
              </a:spcBef>
              <a:spcAft>
                <a:spcPts val="0"/>
              </a:spcAft>
              <a:buClr>
                <a:schemeClr val="dk1"/>
              </a:buClr>
              <a:buSzPts val="3200"/>
              <a:buFont typeface="Arial"/>
              <a:buNone/>
            </a:pPr>
            <a:endParaRPr sz="3200" b="1" i="0" u="none" strike="noStrike" cap="none" dirty="0">
              <a:solidFill>
                <a:schemeClr val="bg1"/>
              </a:solidFill>
              <a:highlight>
                <a:srgbClr val="FFFF00"/>
              </a:highlight>
              <a:latin typeface="Arial"/>
              <a:ea typeface="Arial"/>
              <a:cs typeface="Arial"/>
              <a:sym typeface="Arial"/>
            </a:endParaRPr>
          </a:p>
          <a:p>
            <a:pPr marL="342900" marR="0" lvl="0" indent="-139700" algn="l" rtl="0">
              <a:lnSpc>
                <a:spcPct val="100000"/>
              </a:lnSpc>
              <a:spcBef>
                <a:spcPts val="0"/>
              </a:spcBef>
              <a:spcAft>
                <a:spcPts val="0"/>
              </a:spcAft>
              <a:buClr>
                <a:schemeClr val="dk1"/>
              </a:buClr>
              <a:buSzPts val="3200"/>
              <a:buFont typeface="Arial"/>
              <a:buNone/>
            </a:pPr>
            <a:endParaRPr sz="3200" b="1" i="0" u="none" strike="noStrike" cap="none" dirty="0">
              <a:solidFill>
                <a:schemeClr val="bg1"/>
              </a:solidFill>
              <a:highlight>
                <a:srgbClr val="FFFF00"/>
              </a:highlight>
              <a:latin typeface="Arial"/>
              <a:ea typeface="Arial"/>
              <a:cs typeface="Arial"/>
              <a:sym typeface="Arial"/>
            </a:endParaRPr>
          </a:p>
          <a:p>
            <a:pPr marL="342900" marR="0" lvl="0" indent="-139700" algn="l" rtl="0">
              <a:lnSpc>
                <a:spcPct val="100000"/>
              </a:lnSpc>
              <a:spcBef>
                <a:spcPts val="0"/>
              </a:spcBef>
              <a:spcAft>
                <a:spcPts val="0"/>
              </a:spcAft>
              <a:buClr>
                <a:schemeClr val="dk1"/>
              </a:buClr>
              <a:buSzPts val="3200"/>
              <a:buFont typeface="Arial"/>
              <a:buNone/>
            </a:pPr>
            <a:endParaRPr sz="3200" b="1" i="0" u="none" strike="noStrike" cap="none" dirty="0">
              <a:solidFill>
                <a:schemeClr val="bg1"/>
              </a:solidFill>
              <a:highlight>
                <a:srgbClr val="FFFF00"/>
              </a:highlight>
              <a:latin typeface="Arial"/>
              <a:ea typeface="Arial"/>
              <a:cs typeface="Arial"/>
              <a:sym typeface="Arial"/>
            </a:endParaRPr>
          </a:p>
        </p:txBody>
      </p:sp>
      <p:sp>
        <p:nvSpPr>
          <p:cNvPr id="382" name="Google Shape;382;p17"/>
          <p:cNvSpPr txBox="1"/>
          <p:nvPr/>
        </p:nvSpPr>
        <p:spPr>
          <a:xfrm>
            <a:off x="493937" y="332944"/>
            <a:ext cx="3724724" cy="86177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5000" b="1" i="0" u="none" strike="noStrike" cap="none" dirty="0">
                <a:solidFill>
                  <a:schemeClr val="bg1"/>
                </a:solidFill>
                <a:latin typeface="Arial"/>
                <a:ea typeface="Arial"/>
                <a:cs typeface="Arial"/>
                <a:sym typeface="Arial"/>
              </a:rPr>
              <a:t>Solutions</a:t>
            </a:r>
            <a:endParaRPr sz="3600" b="1" i="0" u="none" strike="noStrike" cap="none" dirty="0">
              <a:solidFill>
                <a:schemeClr val="bg1"/>
              </a:solidFill>
              <a:latin typeface="Arial"/>
              <a:ea typeface="Arial"/>
              <a:cs typeface="Arial"/>
              <a:sym typeface="Arial"/>
            </a:endParaRPr>
          </a:p>
        </p:txBody>
      </p:sp>
      <p:pic>
        <p:nvPicPr>
          <p:cNvPr id="383" name="Google Shape;383;p17"/>
          <p:cNvPicPr preferRelativeResize="0"/>
          <p:nvPr/>
        </p:nvPicPr>
        <p:blipFill rotWithShape="1">
          <a:blip r:embed="rId3">
            <a:alphaModFix/>
          </a:blip>
          <a:srcRect/>
          <a:stretch/>
        </p:blipFill>
        <p:spPr>
          <a:xfrm>
            <a:off x="1117367" y="1588233"/>
            <a:ext cx="2477863" cy="247786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16"/>
          <p:cNvSpPr txBox="1"/>
          <p:nvPr/>
        </p:nvSpPr>
        <p:spPr>
          <a:xfrm>
            <a:off x="-558169" y="255610"/>
            <a:ext cx="6997160" cy="86177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5000"/>
              <a:buFont typeface="Arial"/>
              <a:buNone/>
            </a:pPr>
            <a:r>
              <a:rPr lang="en-US" sz="5000" b="1" i="0" u="none" strike="noStrike" cap="none" dirty="0">
                <a:solidFill>
                  <a:schemeClr val="dk1"/>
                </a:solidFill>
                <a:latin typeface="Arial"/>
                <a:ea typeface="Arial"/>
                <a:cs typeface="Arial"/>
                <a:sym typeface="Arial"/>
              </a:rPr>
              <a:t>Bug Metrics</a:t>
            </a:r>
            <a:endParaRPr sz="1400" b="0" i="0" u="none" strike="noStrike" cap="none" dirty="0">
              <a:solidFill>
                <a:srgbClr val="000000"/>
              </a:solidFill>
              <a:latin typeface="Arial"/>
              <a:ea typeface="Arial"/>
              <a:cs typeface="Arial"/>
              <a:sym typeface="Arial"/>
            </a:endParaRPr>
          </a:p>
        </p:txBody>
      </p:sp>
      <p:graphicFrame>
        <p:nvGraphicFramePr>
          <p:cNvPr id="4" name="Table 3">
            <a:extLst>
              <a:ext uri="{FF2B5EF4-FFF2-40B4-BE49-F238E27FC236}">
                <a16:creationId xmlns:a16="http://schemas.microsoft.com/office/drawing/2014/main" id="{9EC58873-A1A8-4E57-B6BB-BF30A33B5D2E}"/>
              </a:ext>
            </a:extLst>
          </p:cNvPr>
          <p:cNvGraphicFramePr>
            <a:graphicFrameLocks noGrp="1"/>
          </p:cNvGraphicFramePr>
          <p:nvPr>
            <p:extLst>
              <p:ext uri="{D42A27DB-BD31-4B8C-83A1-F6EECF244321}">
                <p14:modId xmlns:p14="http://schemas.microsoft.com/office/powerpoint/2010/main" val="2269338623"/>
              </p:ext>
            </p:extLst>
          </p:nvPr>
        </p:nvGraphicFramePr>
        <p:xfrm>
          <a:off x="569333" y="2068194"/>
          <a:ext cx="10982586" cy="4233818"/>
        </p:xfrm>
        <a:graphic>
          <a:graphicData uri="http://schemas.openxmlformats.org/drawingml/2006/table">
            <a:tbl>
              <a:tblPr>
                <a:tableStyleId>{641F125D-A5F6-4282-B6E1-784C5E92B430}</a:tableStyleId>
              </a:tblPr>
              <a:tblGrid>
                <a:gridCol w="1617970">
                  <a:extLst>
                    <a:ext uri="{9D8B030D-6E8A-4147-A177-3AD203B41FA5}">
                      <a16:colId xmlns:a16="http://schemas.microsoft.com/office/drawing/2014/main" val="1303730568"/>
                    </a:ext>
                  </a:extLst>
                </a:gridCol>
                <a:gridCol w="1601627">
                  <a:extLst>
                    <a:ext uri="{9D8B030D-6E8A-4147-A177-3AD203B41FA5}">
                      <a16:colId xmlns:a16="http://schemas.microsoft.com/office/drawing/2014/main" val="2795210090"/>
                    </a:ext>
                  </a:extLst>
                </a:gridCol>
                <a:gridCol w="7762989">
                  <a:extLst>
                    <a:ext uri="{9D8B030D-6E8A-4147-A177-3AD203B41FA5}">
                      <a16:colId xmlns:a16="http://schemas.microsoft.com/office/drawing/2014/main" val="3207420572"/>
                    </a:ext>
                  </a:extLst>
                </a:gridCol>
              </a:tblGrid>
              <a:tr h="562338">
                <a:tc>
                  <a:txBody>
                    <a:bodyPr/>
                    <a:lstStyle/>
                    <a:p>
                      <a:pPr algn="ctr" fontAlgn="ctr"/>
                      <a:r>
                        <a:rPr lang="en-SG" sz="2800" b="1" u="none" strike="noStrike">
                          <a:effectLst/>
                        </a:rPr>
                        <a:t>Iteration Number</a:t>
                      </a:r>
                      <a:endParaRPr lang="en-SG" sz="28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SG" sz="2800" b="1" u="none" strike="noStrike">
                          <a:effectLst/>
                        </a:rPr>
                        <a:t>Number of Bugs</a:t>
                      </a:r>
                      <a:endParaRPr lang="en-SG" sz="28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SG" sz="2800" b="1" u="none" strike="noStrike" dirty="0">
                          <a:effectLst/>
                        </a:rPr>
                        <a:t>Total Points</a:t>
                      </a:r>
                      <a:endParaRPr lang="en-SG" sz="2800" b="1"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911464207"/>
                  </a:ext>
                </a:extLst>
              </a:tr>
              <a:tr h="562338">
                <a:tc>
                  <a:txBody>
                    <a:bodyPr/>
                    <a:lstStyle/>
                    <a:p>
                      <a:pPr algn="ctr" fontAlgn="ctr"/>
                      <a:r>
                        <a:rPr lang="en-SG" sz="2800" u="none" strike="noStrike">
                          <a:effectLst/>
                        </a:rPr>
                        <a:t>1</a:t>
                      </a:r>
                      <a:endParaRPr lang="en-SG" sz="28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SG" sz="2800" u="none" strike="noStrike">
                          <a:effectLst/>
                        </a:rPr>
                        <a:t>12</a:t>
                      </a:r>
                      <a:endParaRPr lang="en-SG" sz="28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SG" sz="2800" u="none" strike="noStrike">
                          <a:effectLst/>
                        </a:rPr>
                        <a:t>61</a:t>
                      </a:r>
                      <a:endParaRPr lang="en-SG" sz="28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268832990"/>
                  </a:ext>
                </a:extLst>
              </a:tr>
              <a:tr h="562338">
                <a:tc>
                  <a:txBody>
                    <a:bodyPr/>
                    <a:lstStyle/>
                    <a:p>
                      <a:pPr algn="ctr" fontAlgn="ctr"/>
                      <a:r>
                        <a:rPr lang="en-SG" sz="2800" u="none" strike="noStrike">
                          <a:effectLst/>
                        </a:rPr>
                        <a:t>2</a:t>
                      </a:r>
                      <a:endParaRPr lang="en-SG" sz="28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SG" sz="2800" u="none" strike="noStrike">
                          <a:effectLst/>
                        </a:rPr>
                        <a:t>24</a:t>
                      </a:r>
                      <a:endParaRPr lang="en-SG" sz="28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SG" sz="2800" u="none" strike="noStrike">
                          <a:effectLst/>
                        </a:rPr>
                        <a:t>159</a:t>
                      </a:r>
                      <a:endParaRPr lang="en-SG" sz="28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642721421"/>
                  </a:ext>
                </a:extLst>
              </a:tr>
              <a:tr h="562338">
                <a:tc>
                  <a:txBody>
                    <a:bodyPr/>
                    <a:lstStyle/>
                    <a:p>
                      <a:pPr algn="ctr" fontAlgn="ctr"/>
                      <a:r>
                        <a:rPr lang="en-SG" sz="2800" u="none" strike="noStrike">
                          <a:effectLst/>
                        </a:rPr>
                        <a:t>3</a:t>
                      </a:r>
                      <a:endParaRPr lang="en-SG" sz="28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SG" sz="2800" u="none" strike="noStrike">
                          <a:effectLst/>
                        </a:rPr>
                        <a:t>26</a:t>
                      </a:r>
                      <a:endParaRPr lang="en-SG" sz="28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SG" sz="2800" u="none" strike="noStrike">
                          <a:effectLst/>
                        </a:rPr>
                        <a:t>169</a:t>
                      </a:r>
                      <a:endParaRPr lang="en-SG" sz="28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40057629"/>
                  </a:ext>
                </a:extLst>
              </a:tr>
              <a:tr h="562338">
                <a:tc>
                  <a:txBody>
                    <a:bodyPr/>
                    <a:lstStyle/>
                    <a:p>
                      <a:pPr algn="ctr" fontAlgn="ctr"/>
                      <a:r>
                        <a:rPr lang="en-SG" sz="2800" u="none" strike="noStrike">
                          <a:effectLst/>
                        </a:rPr>
                        <a:t>4</a:t>
                      </a:r>
                      <a:endParaRPr lang="en-SG" sz="28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SG" sz="2800" u="none" strike="noStrike">
                          <a:effectLst/>
                        </a:rPr>
                        <a:t>23</a:t>
                      </a:r>
                      <a:endParaRPr lang="en-SG" sz="28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SG" sz="2800" u="none" strike="noStrike">
                          <a:effectLst/>
                        </a:rPr>
                        <a:t>67</a:t>
                      </a:r>
                      <a:endParaRPr lang="en-SG" sz="28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405697166"/>
                  </a:ext>
                </a:extLst>
              </a:tr>
              <a:tr h="562338">
                <a:tc>
                  <a:txBody>
                    <a:bodyPr/>
                    <a:lstStyle/>
                    <a:p>
                      <a:pPr algn="ctr" fontAlgn="ctr"/>
                      <a:r>
                        <a:rPr lang="en-SG" sz="2800" u="none" strike="noStrike">
                          <a:effectLst/>
                        </a:rPr>
                        <a:t>5</a:t>
                      </a:r>
                      <a:endParaRPr lang="en-SG" sz="28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SG" sz="2800" u="none" strike="noStrike">
                          <a:effectLst/>
                        </a:rPr>
                        <a:t>2</a:t>
                      </a:r>
                      <a:endParaRPr lang="en-SG" sz="28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SG" sz="2800" u="none" strike="noStrike">
                          <a:effectLst/>
                        </a:rPr>
                        <a:t>15</a:t>
                      </a:r>
                      <a:endParaRPr lang="en-SG" sz="28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983219661"/>
                  </a:ext>
                </a:extLst>
              </a:tr>
              <a:tr h="562338">
                <a:tc>
                  <a:txBody>
                    <a:bodyPr/>
                    <a:lstStyle/>
                    <a:p>
                      <a:pPr algn="ctr" fontAlgn="ctr"/>
                      <a:r>
                        <a:rPr lang="en-SG" sz="2800" u="none" strike="noStrike">
                          <a:effectLst/>
                        </a:rPr>
                        <a:t>Total</a:t>
                      </a:r>
                      <a:endParaRPr lang="en-SG" sz="28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SG" sz="2800" u="none" strike="noStrike">
                          <a:effectLst/>
                        </a:rPr>
                        <a:t>85</a:t>
                      </a:r>
                      <a:endParaRPr lang="en-SG" sz="28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SG" sz="2800" u="none" strike="noStrike" dirty="0">
                          <a:effectLst/>
                        </a:rPr>
                        <a:t>456</a:t>
                      </a:r>
                      <a:endParaRPr lang="en-SG" sz="28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564077127"/>
                  </a:ext>
                </a:extLst>
              </a:tr>
            </a:tbl>
          </a:graphicData>
        </a:graphic>
      </p:graphicFrame>
      <p:grpSp>
        <p:nvGrpSpPr>
          <p:cNvPr id="14" name="Google Shape;411;p16">
            <a:extLst>
              <a:ext uri="{FF2B5EF4-FFF2-40B4-BE49-F238E27FC236}">
                <a16:creationId xmlns:a16="http://schemas.microsoft.com/office/drawing/2014/main" id="{784C993F-FD45-4B82-9E23-34EFEF7AF89D}"/>
              </a:ext>
            </a:extLst>
          </p:cNvPr>
          <p:cNvGrpSpPr/>
          <p:nvPr/>
        </p:nvGrpSpPr>
        <p:grpSpPr>
          <a:xfrm>
            <a:off x="8788400" y="172720"/>
            <a:ext cx="3241040" cy="3125663"/>
            <a:chOff x="3736292" y="1506364"/>
            <a:chExt cx="4452668" cy="4899487"/>
          </a:xfrm>
        </p:grpSpPr>
        <p:sp>
          <p:nvSpPr>
            <p:cNvPr id="15" name="Google Shape;412;p16">
              <a:extLst>
                <a:ext uri="{FF2B5EF4-FFF2-40B4-BE49-F238E27FC236}">
                  <a16:creationId xmlns:a16="http://schemas.microsoft.com/office/drawing/2014/main" id="{D109C1D2-84B6-48AD-B726-9807BA384B5F}"/>
                </a:ext>
              </a:extLst>
            </p:cNvPr>
            <p:cNvSpPr/>
            <p:nvPr/>
          </p:nvSpPr>
          <p:spPr>
            <a:xfrm>
              <a:off x="4145594" y="6091830"/>
              <a:ext cx="3766861" cy="314021"/>
            </a:xfrm>
            <a:prstGeom prst="ellipse">
              <a:avLst/>
            </a:prstGeom>
            <a:solidFill>
              <a:schemeClr val="dk2">
                <a:alpha val="862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 name="Google Shape;413;p16">
              <a:extLst>
                <a:ext uri="{FF2B5EF4-FFF2-40B4-BE49-F238E27FC236}">
                  <a16:creationId xmlns:a16="http://schemas.microsoft.com/office/drawing/2014/main" id="{17381A92-0E68-4E9E-8727-C9D7A40BB65C}"/>
                </a:ext>
              </a:extLst>
            </p:cNvPr>
            <p:cNvSpPr/>
            <p:nvPr/>
          </p:nvSpPr>
          <p:spPr>
            <a:xfrm>
              <a:off x="3736292" y="2654683"/>
              <a:ext cx="2167746" cy="2152123"/>
            </a:xfrm>
            <a:custGeom>
              <a:avLst/>
              <a:gdLst/>
              <a:ahLst/>
              <a:cxnLst/>
              <a:rect l="l" t="t" r="r" b="b"/>
              <a:pathLst>
                <a:path w="276" h="274" extrusionOk="0">
                  <a:moveTo>
                    <a:pt x="81" y="219"/>
                  </a:moveTo>
                  <a:cubicBezTo>
                    <a:pt x="78" y="226"/>
                    <a:pt x="74" y="232"/>
                    <a:pt x="71" y="239"/>
                  </a:cubicBezTo>
                  <a:cubicBezTo>
                    <a:pt x="67" y="247"/>
                    <a:pt x="62" y="255"/>
                    <a:pt x="54" y="260"/>
                  </a:cubicBezTo>
                  <a:cubicBezTo>
                    <a:pt x="40" y="268"/>
                    <a:pt x="24" y="263"/>
                    <a:pt x="17" y="250"/>
                  </a:cubicBezTo>
                  <a:cubicBezTo>
                    <a:pt x="12" y="239"/>
                    <a:pt x="16" y="222"/>
                    <a:pt x="28" y="215"/>
                  </a:cubicBezTo>
                  <a:cubicBezTo>
                    <a:pt x="36" y="210"/>
                    <a:pt x="45" y="205"/>
                    <a:pt x="53" y="201"/>
                  </a:cubicBezTo>
                  <a:cubicBezTo>
                    <a:pt x="55" y="200"/>
                    <a:pt x="57" y="199"/>
                    <a:pt x="60" y="197"/>
                  </a:cubicBezTo>
                  <a:cubicBezTo>
                    <a:pt x="40" y="177"/>
                    <a:pt x="21" y="157"/>
                    <a:pt x="0" y="137"/>
                  </a:cubicBezTo>
                  <a:cubicBezTo>
                    <a:pt x="16" y="122"/>
                    <a:pt x="32" y="107"/>
                    <a:pt x="48" y="91"/>
                  </a:cubicBezTo>
                  <a:cubicBezTo>
                    <a:pt x="51" y="96"/>
                    <a:pt x="53" y="101"/>
                    <a:pt x="56" y="106"/>
                  </a:cubicBezTo>
                  <a:cubicBezTo>
                    <a:pt x="65" y="123"/>
                    <a:pt x="88" y="134"/>
                    <a:pt x="107" y="126"/>
                  </a:cubicBezTo>
                  <a:cubicBezTo>
                    <a:pt x="120" y="121"/>
                    <a:pt x="130" y="106"/>
                    <a:pt x="129" y="91"/>
                  </a:cubicBezTo>
                  <a:cubicBezTo>
                    <a:pt x="128" y="71"/>
                    <a:pt x="116" y="59"/>
                    <a:pt x="99" y="51"/>
                  </a:cubicBezTo>
                  <a:cubicBezTo>
                    <a:pt x="99" y="51"/>
                    <a:pt x="98" y="51"/>
                    <a:pt x="97" y="50"/>
                  </a:cubicBezTo>
                  <a:cubicBezTo>
                    <a:pt x="96" y="49"/>
                    <a:pt x="94" y="48"/>
                    <a:pt x="92" y="47"/>
                  </a:cubicBezTo>
                  <a:cubicBezTo>
                    <a:pt x="107" y="32"/>
                    <a:pt x="123" y="16"/>
                    <a:pt x="139" y="0"/>
                  </a:cubicBezTo>
                  <a:cubicBezTo>
                    <a:pt x="158" y="19"/>
                    <a:pt x="177" y="38"/>
                    <a:pt x="196" y="58"/>
                  </a:cubicBezTo>
                  <a:cubicBezTo>
                    <a:pt x="202" y="47"/>
                    <a:pt x="207" y="38"/>
                    <a:pt x="212" y="28"/>
                  </a:cubicBezTo>
                  <a:cubicBezTo>
                    <a:pt x="219" y="16"/>
                    <a:pt x="236" y="10"/>
                    <a:pt x="248" y="15"/>
                  </a:cubicBezTo>
                  <a:cubicBezTo>
                    <a:pt x="259" y="20"/>
                    <a:pt x="265" y="32"/>
                    <a:pt x="262" y="45"/>
                  </a:cubicBezTo>
                  <a:cubicBezTo>
                    <a:pt x="259" y="57"/>
                    <a:pt x="250" y="63"/>
                    <a:pt x="240" y="68"/>
                  </a:cubicBezTo>
                  <a:cubicBezTo>
                    <a:pt x="233" y="71"/>
                    <a:pt x="227" y="75"/>
                    <a:pt x="221" y="78"/>
                  </a:cubicBezTo>
                  <a:cubicBezTo>
                    <a:pt x="220" y="78"/>
                    <a:pt x="220" y="79"/>
                    <a:pt x="218" y="80"/>
                  </a:cubicBezTo>
                  <a:cubicBezTo>
                    <a:pt x="225" y="87"/>
                    <a:pt x="232" y="94"/>
                    <a:pt x="239" y="100"/>
                  </a:cubicBezTo>
                  <a:cubicBezTo>
                    <a:pt x="250" y="112"/>
                    <a:pt x="262" y="123"/>
                    <a:pt x="273" y="135"/>
                  </a:cubicBezTo>
                  <a:cubicBezTo>
                    <a:pt x="276" y="137"/>
                    <a:pt x="275" y="138"/>
                    <a:pt x="273" y="140"/>
                  </a:cubicBezTo>
                  <a:cubicBezTo>
                    <a:pt x="256" y="157"/>
                    <a:pt x="238" y="175"/>
                    <a:pt x="221" y="192"/>
                  </a:cubicBezTo>
                  <a:cubicBezTo>
                    <a:pt x="220" y="193"/>
                    <a:pt x="219" y="194"/>
                    <a:pt x="218" y="196"/>
                  </a:cubicBezTo>
                  <a:cubicBezTo>
                    <a:pt x="225" y="199"/>
                    <a:pt x="231" y="203"/>
                    <a:pt x="238" y="206"/>
                  </a:cubicBezTo>
                  <a:cubicBezTo>
                    <a:pt x="248" y="211"/>
                    <a:pt x="256" y="217"/>
                    <a:pt x="259" y="229"/>
                  </a:cubicBezTo>
                  <a:cubicBezTo>
                    <a:pt x="262" y="239"/>
                    <a:pt x="258" y="250"/>
                    <a:pt x="251" y="256"/>
                  </a:cubicBezTo>
                  <a:cubicBezTo>
                    <a:pt x="242" y="262"/>
                    <a:pt x="231" y="262"/>
                    <a:pt x="221" y="257"/>
                  </a:cubicBezTo>
                  <a:cubicBezTo>
                    <a:pt x="212" y="252"/>
                    <a:pt x="208" y="243"/>
                    <a:pt x="203" y="234"/>
                  </a:cubicBezTo>
                  <a:cubicBezTo>
                    <a:pt x="201" y="229"/>
                    <a:pt x="198" y="224"/>
                    <a:pt x="195" y="218"/>
                  </a:cubicBezTo>
                  <a:cubicBezTo>
                    <a:pt x="186" y="226"/>
                    <a:pt x="179" y="234"/>
                    <a:pt x="171" y="242"/>
                  </a:cubicBezTo>
                  <a:cubicBezTo>
                    <a:pt x="162" y="252"/>
                    <a:pt x="152" y="261"/>
                    <a:pt x="142" y="271"/>
                  </a:cubicBezTo>
                  <a:cubicBezTo>
                    <a:pt x="139" y="274"/>
                    <a:pt x="137" y="274"/>
                    <a:pt x="134" y="271"/>
                  </a:cubicBezTo>
                  <a:cubicBezTo>
                    <a:pt x="118" y="254"/>
                    <a:pt x="101" y="238"/>
                    <a:pt x="85" y="221"/>
                  </a:cubicBezTo>
                  <a:cubicBezTo>
                    <a:pt x="84" y="220"/>
                    <a:pt x="83" y="220"/>
                    <a:pt x="81" y="219"/>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 name="Google Shape;414;p16">
              <a:extLst>
                <a:ext uri="{FF2B5EF4-FFF2-40B4-BE49-F238E27FC236}">
                  <a16:creationId xmlns:a16="http://schemas.microsoft.com/office/drawing/2014/main" id="{8B79A8BE-92B0-41FE-ABAB-491806C61F83}"/>
                </a:ext>
              </a:extLst>
            </p:cNvPr>
            <p:cNvSpPr/>
            <p:nvPr/>
          </p:nvSpPr>
          <p:spPr>
            <a:xfrm>
              <a:off x="6029025" y="2654683"/>
              <a:ext cx="2159935" cy="2159934"/>
            </a:xfrm>
            <a:custGeom>
              <a:avLst/>
              <a:gdLst/>
              <a:ahLst/>
              <a:cxnLst/>
              <a:rect l="l" t="t" r="r" b="b"/>
              <a:pathLst>
                <a:path w="275" h="275" extrusionOk="0">
                  <a:moveTo>
                    <a:pt x="79" y="58"/>
                  </a:moveTo>
                  <a:cubicBezTo>
                    <a:pt x="99" y="38"/>
                    <a:pt x="118" y="19"/>
                    <a:pt x="137" y="0"/>
                  </a:cubicBezTo>
                  <a:cubicBezTo>
                    <a:pt x="152" y="16"/>
                    <a:pt x="167" y="31"/>
                    <a:pt x="182" y="46"/>
                  </a:cubicBezTo>
                  <a:cubicBezTo>
                    <a:pt x="178" y="48"/>
                    <a:pt x="173" y="51"/>
                    <a:pt x="167" y="54"/>
                  </a:cubicBezTo>
                  <a:cubicBezTo>
                    <a:pt x="151" y="62"/>
                    <a:pt x="141" y="82"/>
                    <a:pt x="145" y="99"/>
                  </a:cubicBezTo>
                  <a:cubicBezTo>
                    <a:pt x="151" y="125"/>
                    <a:pt x="179" y="135"/>
                    <a:pt x="202" y="121"/>
                  </a:cubicBezTo>
                  <a:cubicBezTo>
                    <a:pt x="212" y="115"/>
                    <a:pt x="218" y="106"/>
                    <a:pt x="222" y="97"/>
                  </a:cubicBezTo>
                  <a:cubicBezTo>
                    <a:pt x="224" y="94"/>
                    <a:pt x="225" y="92"/>
                    <a:pt x="226" y="89"/>
                  </a:cubicBezTo>
                  <a:cubicBezTo>
                    <a:pt x="234" y="96"/>
                    <a:pt x="241" y="102"/>
                    <a:pt x="248" y="109"/>
                  </a:cubicBezTo>
                  <a:cubicBezTo>
                    <a:pt x="256" y="118"/>
                    <a:pt x="264" y="126"/>
                    <a:pt x="272" y="134"/>
                  </a:cubicBezTo>
                  <a:cubicBezTo>
                    <a:pt x="275" y="137"/>
                    <a:pt x="275" y="138"/>
                    <a:pt x="272" y="140"/>
                  </a:cubicBezTo>
                  <a:cubicBezTo>
                    <a:pt x="254" y="158"/>
                    <a:pt x="237" y="176"/>
                    <a:pt x="218" y="194"/>
                  </a:cubicBezTo>
                  <a:cubicBezTo>
                    <a:pt x="215" y="198"/>
                    <a:pt x="216" y="199"/>
                    <a:pt x="220" y="200"/>
                  </a:cubicBezTo>
                  <a:cubicBezTo>
                    <a:pt x="227" y="204"/>
                    <a:pt x="235" y="208"/>
                    <a:pt x="242" y="212"/>
                  </a:cubicBezTo>
                  <a:cubicBezTo>
                    <a:pt x="258" y="220"/>
                    <a:pt x="263" y="240"/>
                    <a:pt x="254" y="253"/>
                  </a:cubicBezTo>
                  <a:cubicBezTo>
                    <a:pt x="250" y="260"/>
                    <a:pt x="238" y="265"/>
                    <a:pt x="230" y="263"/>
                  </a:cubicBezTo>
                  <a:cubicBezTo>
                    <a:pt x="215" y="261"/>
                    <a:pt x="208" y="250"/>
                    <a:pt x="202" y="238"/>
                  </a:cubicBezTo>
                  <a:cubicBezTo>
                    <a:pt x="199" y="232"/>
                    <a:pt x="196" y="226"/>
                    <a:pt x="193" y="220"/>
                  </a:cubicBezTo>
                  <a:cubicBezTo>
                    <a:pt x="188" y="225"/>
                    <a:pt x="184" y="229"/>
                    <a:pt x="179" y="233"/>
                  </a:cubicBezTo>
                  <a:cubicBezTo>
                    <a:pt x="166" y="246"/>
                    <a:pt x="154" y="259"/>
                    <a:pt x="141" y="272"/>
                  </a:cubicBezTo>
                  <a:cubicBezTo>
                    <a:pt x="140" y="273"/>
                    <a:pt x="138" y="275"/>
                    <a:pt x="135" y="273"/>
                  </a:cubicBezTo>
                  <a:cubicBezTo>
                    <a:pt x="121" y="258"/>
                    <a:pt x="106" y="243"/>
                    <a:pt x="91" y="229"/>
                  </a:cubicBezTo>
                  <a:cubicBezTo>
                    <a:pt x="96" y="226"/>
                    <a:pt x="100" y="223"/>
                    <a:pt x="105" y="221"/>
                  </a:cubicBezTo>
                  <a:cubicBezTo>
                    <a:pt x="124" y="211"/>
                    <a:pt x="132" y="189"/>
                    <a:pt x="124" y="170"/>
                  </a:cubicBezTo>
                  <a:cubicBezTo>
                    <a:pt x="119" y="156"/>
                    <a:pt x="103" y="147"/>
                    <a:pt x="89" y="148"/>
                  </a:cubicBezTo>
                  <a:cubicBezTo>
                    <a:pt x="69" y="150"/>
                    <a:pt x="58" y="161"/>
                    <a:pt x="50" y="178"/>
                  </a:cubicBezTo>
                  <a:cubicBezTo>
                    <a:pt x="49" y="180"/>
                    <a:pt x="48" y="181"/>
                    <a:pt x="46" y="185"/>
                  </a:cubicBezTo>
                  <a:cubicBezTo>
                    <a:pt x="44" y="182"/>
                    <a:pt x="43" y="180"/>
                    <a:pt x="41" y="178"/>
                  </a:cubicBezTo>
                  <a:cubicBezTo>
                    <a:pt x="28" y="165"/>
                    <a:pt x="16" y="153"/>
                    <a:pt x="3" y="141"/>
                  </a:cubicBezTo>
                  <a:cubicBezTo>
                    <a:pt x="0" y="138"/>
                    <a:pt x="0" y="137"/>
                    <a:pt x="3" y="134"/>
                  </a:cubicBezTo>
                  <a:cubicBezTo>
                    <a:pt x="21" y="117"/>
                    <a:pt x="38" y="100"/>
                    <a:pt x="55" y="83"/>
                  </a:cubicBezTo>
                  <a:cubicBezTo>
                    <a:pt x="56" y="81"/>
                    <a:pt x="57" y="80"/>
                    <a:pt x="59" y="79"/>
                  </a:cubicBezTo>
                  <a:cubicBezTo>
                    <a:pt x="54" y="76"/>
                    <a:pt x="50" y="74"/>
                    <a:pt x="46" y="71"/>
                  </a:cubicBezTo>
                  <a:cubicBezTo>
                    <a:pt x="40" y="68"/>
                    <a:pt x="33" y="65"/>
                    <a:pt x="27" y="62"/>
                  </a:cubicBezTo>
                  <a:cubicBezTo>
                    <a:pt x="13" y="55"/>
                    <a:pt x="7" y="36"/>
                    <a:pt x="14" y="23"/>
                  </a:cubicBezTo>
                  <a:cubicBezTo>
                    <a:pt x="19" y="13"/>
                    <a:pt x="32" y="9"/>
                    <a:pt x="42" y="11"/>
                  </a:cubicBezTo>
                  <a:cubicBezTo>
                    <a:pt x="55" y="15"/>
                    <a:pt x="62" y="24"/>
                    <a:pt x="67" y="35"/>
                  </a:cubicBezTo>
                  <a:cubicBezTo>
                    <a:pt x="70" y="43"/>
                    <a:pt x="74" y="50"/>
                    <a:pt x="79" y="58"/>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8" name="Google Shape;415;p16">
              <a:extLst>
                <a:ext uri="{FF2B5EF4-FFF2-40B4-BE49-F238E27FC236}">
                  <a16:creationId xmlns:a16="http://schemas.microsoft.com/office/drawing/2014/main" id="{B920C840-5F3E-4055-8782-3D2ADCB9121F}"/>
                </a:ext>
              </a:extLst>
            </p:cNvPr>
            <p:cNvSpPr/>
            <p:nvPr/>
          </p:nvSpPr>
          <p:spPr>
            <a:xfrm>
              <a:off x="4884611" y="3799097"/>
              <a:ext cx="2167746" cy="2152123"/>
            </a:xfrm>
            <a:custGeom>
              <a:avLst/>
              <a:gdLst/>
              <a:ahLst/>
              <a:cxnLst/>
              <a:rect l="l" t="t" r="r" b="b"/>
              <a:pathLst>
                <a:path w="276" h="274" extrusionOk="0">
                  <a:moveTo>
                    <a:pt x="45" y="92"/>
                  </a:moveTo>
                  <a:cubicBezTo>
                    <a:pt x="50" y="99"/>
                    <a:pt x="53" y="106"/>
                    <a:pt x="57" y="111"/>
                  </a:cubicBezTo>
                  <a:cubicBezTo>
                    <a:pt x="72" y="129"/>
                    <a:pt x="99" y="133"/>
                    <a:pt x="116" y="115"/>
                  </a:cubicBezTo>
                  <a:cubicBezTo>
                    <a:pt x="129" y="102"/>
                    <a:pt x="129" y="79"/>
                    <a:pt x="116" y="64"/>
                  </a:cubicBezTo>
                  <a:cubicBezTo>
                    <a:pt x="110" y="57"/>
                    <a:pt x="103" y="53"/>
                    <a:pt x="96" y="49"/>
                  </a:cubicBezTo>
                  <a:cubicBezTo>
                    <a:pt x="94" y="48"/>
                    <a:pt x="93" y="48"/>
                    <a:pt x="91" y="47"/>
                  </a:cubicBezTo>
                  <a:cubicBezTo>
                    <a:pt x="106" y="32"/>
                    <a:pt x="139" y="0"/>
                    <a:pt x="139" y="0"/>
                  </a:cubicBezTo>
                  <a:cubicBezTo>
                    <a:pt x="141" y="3"/>
                    <a:pt x="181" y="42"/>
                    <a:pt x="193" y="54"/>
                  </a:cubicBezTo>
                  <a:cubicBezTo>
                    <a:pt x="193" y="55"/>
                    <a:pt x="194" y="56"/>
                    <a:pt x="196" y="57"/>
                  </a:cubicBezTo>
                  <a:cubicBezTo>
                    <a:pt x="200" y="50"/>
                    <a:pt x="204" y="43"/>
                    <a:pt x="207" y="36"/>
                  </a:cubicBezTo>
                  <a:cubicBezTo>
                    <a:pt x="211" y="27"/>
                    <a:pt x="217" y="19"/>
                    <a:pt x="227" y="16"/>
                  </a:cubicBezTo>
                  <a:cubicBezTo>
                    <a:pt x="236" y="12"/>
                    <a:pt x="245" y="13"/>
                    <a:pt x="253" y="20"/>
                  </a:cubicBezTo>
                  <a:cubicBezTo>
                    <a:pt x="261" y="26"/>
                    <a:pt x="263" y="35"/>
                    <a:pt x="260" y="46"/>
                  </a:cubicBezTo>
                  <a:cubicBezTo>
                    <a:pt x="257" y="58"/>
                    <a:pt x="248" y="64"/>
                    <a:pt x="237" y="69"/>
                  </a:cubicBezTo>
                  <a:cubicBezTo>
                    <a:pt x="231" y="72"/>
                    <a:pt x="225" y="76"/>
                    <a:pt x="218" y="79"/>
                  </a:cubicBezTo>
                  <a:cubicBezTo>
                    <a:pt x="237" y="99"/>
                    <a:pt x="256" y="117"/>
                    <a:pt x="276" y="137"/>
                  </a:cubicBezTo>
                  <a:cubicBezTo>
                    <a:pt x="270" y="142"/>
                    <a:pt x="266" y="147"/>
                    <a:pt x="261" y="152"/>
                  </a:cubicBezTo>
                  <a:cubicBezTo>
                    <a:pt x="247" y="166"/>
                    <a:pt x="234" y="179"/>
                    <a:pt x="220" y="192"/>
                  </a:cubicBezTo>
                  <a:cubicBezTo>
                    <a:pt x="217" y="195"/>
                    <a:pt x="218" y="197"/>
                    <a:pt x="221" y="198"/>
                  </a:cubicBezTo>
                  <a:cubicBezTo>
                    <a:pt x="230" y="203"/>
                    <a:pt x="240" y="207"/>
                    <a:pt x="248" y="213"/>
                  </a:cubicBezTo>
                  <a:cubicBezTo>
                    <a:pt x="262" y="222"/>
                    <a:pt x="265" y="244"/>
                    <a:pt x="253" y="254"/>
                  </a:cubicBezTo>
                  <a:cubicBezTo>
                    <a:pt x="242" y="266"/>
                    <a:pt x="223" y="263"/>
                    <a:pt x="213" y="250"/>
                  </a:cubicBezTo>
                  <a:cubicBezTo>
                    <a:pt x="207" y="242"/>
                    <a:pt x="203" y="233"/>
                    <a:pt x="199" y="225"/>
                  </a:cubicBezTo>
                  <a:cubicBezTo>
                    <a:pt x="197" y="223"/>
                    <a:pt x="196" y="221"/>
                    <a:pt x="195" y="218"/>
                  </a:cubicBezTo>
                  <a:cubicBezTo>
                    <a:pt x="189" y="224"/>
                    <a:pt x="184" y="229"/>
                    <a:pt x="178" y="234"/>
                  </a:cubicBezTo>
                  <a:cubicBezTo>
                    <a:pt x="166" y="247"/>
                    <a:pt x="153" y="259"/>
                    <a:pt x="141" y="272"/>
                  </a:cubicBezTo>
                  <a:cubicBezTo>
                    <a:pt x="139" y="274"/>
                    <a:pt x="137" y="274"/>
                    <a:pt x="135" y="272"/>
                  </a:cubicBezTo>
                  <a:cubicBezTo>
                    <a:pt x="121" y="258"/>
                    <a:pt x="107" y="243"/>
                    <a:pt x="92" y="229"/>
                  </a:cubicBezTo>
                  <a:cubicBezTo>
                    <a:pt x="92" y="229"/>
                    <a:pt x="92" y="228"/>
                    <a:pt x="91" y="227"/>
                  </a:cubicBezTo>
                  <a:cubicBezTo>
                    <a:pt x="97" y="225"/>
                    <a:pt x="102" y="222"/>
                    <a:pt x="108" y="219"/>
                  </a:cubicBezTo>
                  <a:cubicBezTo>
                    <a:pt x="123" y="210"/>
                    <a:pt x="132" y="191"/>
                    <a:pt x="128" y="174"/>
                  </a:cubicBezTo>
                  <a:cubicBezTo>
                    <a:pt x="123" y="151"/>
                    <a:pt x="100" y="141"/>
                    <a:pt x="78" y="149"/>
                  </a:cubicBezTo>
                  <a:cubicBezTo>
                    <a:pt x="65" y="154"/>
                    <a:pt x="58" y="164"/>
                    <a:pt x="52" y="176"/>
                  </a:cubicBezTo>
                  <a:cubicBezTo>
                    <a:pt x="51" y="178"/>
                    <a:pt x="49" y="181"/>
                    <a:pt x="48" y="184"/>
                  </a:cubicBezTo>
                  <a:cubicBezTo>
                    <a:pt x="41" y="178"/>
                    <a:pt x="35" y="172"/>
                    <a:pt x="30" y="166"/>
                  </a:cubicBezTo>
                  <a:cubicBezTo>
                    <a:pt x="21" y="158"/>
                    <a:pt x="12" y="149"/>
                    <a:pt x="4" y="140"/>
                  </a:cubicBezTo>
                  <a:cubicBezTo>
                    <a:pt x="2" y="139"/>
                    <a:pt x="0" y="137"/>
                    <a:pt x="3" y="135"/>
                  </a:cubicBezTo>
                  <a:cubicBezTo>
                    <a:pt x="17" y="121"/>
                    <a:pt x="31" y="106"/>
                    <a:pt x="45" y="9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 name="Google Shape;416;p16">
              <a:extLst>
                <a:ext uri="{FF2B5EF4-FFF2-40B4-BE49-F238E27FC236}">
                  <a16:creationId xmlns:a16="http://schemas.microsoft.com/office/drawing/2014/main" id="{A3D74D22-037B-43CE-BCE9-176E92BB3010}"/>
                </a:ext>
              </a:extLst>
            </p:cNvPr>
            <p:cNvSpPr/>
            <p:nvPr/>
          </p:nvSpPr>
          <p:spPr>
            <a:xfrm>
              <a:off x="4900234" y="1506364"/>
              <a:ext cx="2152123" cy="2152123"/>
            </a:xfrm>
            <a:custGeom>
              <a:avLst/>
              <a:gdLst/>
              <a:ahLst/>
              <a:cxnLst/>
              <a:rect l="l" t="t" r="r" b="b"/>
              <a:pathLst>
                <a:path w="274" h="274" extrusionOk="0">
                  <a:moveTo>
                    <a:pt x="216" y="79"/>
                  </a:moveTo>
                  <a:cubicBezTo>
                    <a:pt x="222" y="86"/>
                    <a:pt x="228" y="92"/>
                    <a:pt x="234" y="98"/>
                  </a:cubicBezTo>
                  <a:cubicBezTo>
                    <a:pt x="246" y="110"/>
                    <a:pt x="258" y="122"/>
                    <a:pt x="270" y="134"/>
                  </a:cubicBezTo>
                  <a:cubicBezTo>
                    <a:pt x="272" y="136"/>
                    <a:pt x="274" y="138"/>
                    <a:pt x="274" y="138"/>
                  </a:cubicBezTo>
                  <a:cubicBezTo>
                    <a:pt x="274" y="138"/>
                    <a:pt x="242" y="169"/>
                    <a:pt x="227" y="184"/>
                  </a:cubicBezTo>
                  <a:cubicBezTo>
                    <a:pt x="227" y="184"/>
                    <a:pt x="227" y="184"/>
                    <a:pt x="226" y="184"/>
                  </a:cubicBezTo>
                  <a:cubicBezTo>
                    <a:pt x="222" y="177"/>
                    <a:pt x="218" y="170"/>
                    <a:pt x="214" y="163"/>
                  </a:cubicBezTo>
                  <a:cubicBezTo>
                    <a:pt x="204" y="149"/>
                    <a:pt x="186" y="142"/>
                    <a:pt x="171" y="146"/>
                  </a:cubicBezTo>
                  <a:cubicBezTo>
                    <a:pt x="152" y="151"/>
                    <a:pt x="141" y="168"/>
                    <a:pt x="144" y="187"/>
                  </a:cubicBezTo>
                  <a:cubicBezTo>
                    <a:pt x="147" y="205"/>
                    <a:pt x="159" y="215"/>
                    <a:pt x="174" y="223"/>
                  </a:cubicBezTo>
                  <a:cubicBezTo>
                    <a:pt x="177" y="224"/>
                    <a:pt x="180" y="226"/>
                    <a:pt x="183" y="227"/>
                  </a:cubicBezTo>
                  <a:cubicBezTo>
                    <a:pt x="167" y="243"/>
                    <a:pt x="151" y="259"/>
                    <a:pt x="136" y="274"/>
                  </a:cubicBezTo>
                  <a:cubicBezTo>
                    <a:pt x="121" y="259"/>
                    <a:pt x="106" y="244"/>
                    <a:pt x="90" y="228"/>
                  </a:cubicBezTo>
                  <a:cubicBezTo>
                    <a:pt x="95" y="226"/>
                    <a:pt x="100" y="223"/>
                    <a:pt x="105" y="220"/>
                  </a:cubicBezTo>
                  <a:cubicBezTo>
                    <a:pt x="122" y="210"/>
                    <a:pt x="130" y="191"/>
                    <a:pt x="124" y="172"/>
                  </a:cubicBezTo>
                  <a:cubicBezTo>
                    <a:pt x="121" y="160"/>
                    <a:pt x="107" y="149"/>
                    <a:pt x="95" y="148"/>
                  </a:cubicBezTo>
                  <a:cubicBezTo>
                    <a:pt x="74" y="146"/>
                    <a:pt x="60" y="156"/>
                    <a:pt x="50" y="176"/>
                  </a:cubicBezTo>
                  <a:cubicBezTo>
                    <a:pt x="49" y="178"/>
                    <a:pt x="47" y="181"/>
                    <a:pt x="46" y="183"/>
                  </a:cubicBezTo>
                  <a:cubicBezTo>
                    <a:pt x="31" y="167"/>
                    <a:pt x="15" y="152"/>
                    <a:pt x="0" y="136"/>
                  </a:cubicBezTo>
                  <a:cubicBezTo>
                    <a:pt x="18" y="118"/>
                    <a:pt x="37" y="99"/>
                    <a:pt x="57" y="80"/>
                  </a:cubicBezTo>
                  <a:cubicBezTo>
                    <a:pt x="50" y="76"/>
                    <a:pt x="45" y="73"/>
                    <a:pt x="40" y="70"/>
                  </a:cubicBezTo>
                  <a:cubicBezTo>
                    <a:pt x="35" y="68"/>
                    <a:pt x="30" y="66"/>
                    <a:pt x="25" y="63"/>
                  </a:cubicBezTo>
                  <a:cubicBezTo>
                    <a:pt x="14" y="55"/>
                    <a:pt x="9" y="44"/>
                    <a:pt x="12" y="31"/>
                  </a:cubicBezTo>
                  <a:cubicBezTo>
                    <a:pt x="15" y="17"/>
                    <a:pt x="30" y="10"/>
                    <a:pt x="43" y="14"/>
                  </a:cubicBezTo>
                  <a:cubicBezTo>
                    <a:pt x="55" y="17"/>
                    <a:pt x="62" y="26"/>
                    <a:pt x="67" y="37"/>
                  </a:cubicBezTo>
                  <a:cubicBezTo>
                    <a:pt x="70" y="44"/>
                    <a:pt x="74" y="50"/>
                    <a:pt x="77" y="57"/>
                  </a:cubicBezTo>
                  <a:cubicBezTo>
                    <a:pt x="95" y="39"/>
                    <a:pt x="116" y="19"/>
                    <a:pt x="134" y="0"/>
                  </a:cubicBezTo>
                  <a:cubicBezTo>
                    <a:pt x="145" y="11"/>
                    <a:pt x="194" y="59"/>
                    <a:pt x="194" y="59"/>
                  </a:cubicBezTo>
                  <a:cubicBezTo>
                    <a:pt x="194" y="59"/>
                    <a:pt x="200" y="49"/>
                    <a:pt x="202" y="44"/>
                  </a:cubicBezTo>
                  <a:cubicBezTo>
                    <a:pt x="205" y="39"/>
                    <a:pt x="208" y="33"/>
                    <a:pt x="211" y="28"/>
                  </a:cubicBezTo>
                  <a:cubicBezTo>
                    <a:pt x="218" y="15"/>
                    <a:pt x="234" y="10"/>
                    <a:pt x="246" y="14"/>
                  </a:cubicBezTo>
                  <a:cubicBezTo>
                    <a:pt x="257" y="19"/>
                    <a:pt x="263" y="30"/>
                    <a:pt x="261" y="43"/>
                  </a:cubicBezTo>
                  <a:cubicBezTo>
                    <a:pt x="258" y="55"/>
                    <a:pt x="250" y="62"/>
                    <a:pt x="239" y="67"/>
                  </a:cubicBezTo>
                  <a:cubicBezTo>
                    <a:pt x="231" y="71"/>
                    <a:pt x="224" y="75"/>
                    <a:pt x="216" y="79"/>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10;p16">
            <a:extLst>
              <a:ext uri="{FF2B5EF4-FFF2-40B4-BE49-F238E27FC236}">
                <a16:creationId xmlns:a16="http://schemas.microsoft.com/office/drawing/2014/main" id="{9116D624-0FEE-44CB-B21F-6F367DC15C78}"/>
              </a:ext>
            </a:extLst>
          </p:cNvPr>
          <p:cNvSpPr txBox="1"/>
          <p:nvPr/>
        </p:nvSpPr>
        <p:spPr>
          <a:xfrm>
            <a:off x="-558169" y="255610"/>
            <a:ext cx="6997160" cy="86177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5000"/>
              <a:buFont typeface="Arial"/>
              <a:buNone/>
            </a:pPr>
            <a:r>
              <a:rPr lang="en-US" sz="5000" b="1" i="0" u="none" strike="noStrike" cap="none" dirty="0">
                <a:solidFill>
                  <a:schemeClr val="dk1"/>
                </a:solidFill>
                <a:latin typeface="Arial"/>
                <a:ea typeface="Arial"/>
                <a:cs typeface="Arial"/>
                <a:sym typeface="Arial"/>
              </a:rPr>
              <a:t>Bug Metrics</a:t>
            </a:r>
            <a:endParaRPr sz="1400" b="0" i="0" u="none" strike="noStrike" cap="none" dirty="0">
              <a:solidFill>
                <a:srgbClr val="000000"/>
              </a:solidFill>
              <a:latin typeface="Arial"/>
              <a:ea typeface="Arial"/>
              <a:cs typeface="Arial"/>
              <a:sym typeface="Arial"/>
            </a:endParaRPr>
          </a:p>
        </p:txBody>
      </p:sp>
      <p:graphicFrame>
        <p:nvGraphicFramePr>
          <p:cNvPr id="9" name="Chart 8">
            <a:extLst>
              <a:ext uri="{FF2B5EF4-FFF2-40B4-BE49-F238E27FC236}">
                <a16:creationId xmlns:a16="http://schemas.microsoft.com/office/drawing/2014/main" id="{E0C9F585-91F6-441A-9F55-ED6B9E559985}"/>
              </a:ext>
            </a:extLst>
          </p:cNvPr>
          <p:cNvGraphicFramePr>
            <a:graphicFrameLocks/>
          </p:cNvGraphicFramePr>
          <p:nvPr>
            <p:extLst>
              <p:ext uri="{D42A27DB-BD31-4B8C-83A1-F6EECF244321}">
                <p14:modId xmlns:p14="http://schemas.microsoft.com/office/powerpoint/2010/main" val="1345830037"/>
              </p:ext>
            </p:extLst>
          </p:nvPr>
        </p:nvGraphicFramePr>
        <p:xfrm>
          <a:off x="696764" y="1436370"/>
          <a:ext cx="9188916" cy="496443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a:extLst>
              <a:ext uri="{FF2B5EF4-FFF2-40B4-BE49-F238E27FC236}">
                <a16:creationId xmlns:a16="http://schemas.microsoft.com/office/drawing/2014/main" id="{E0C9F585-91F6-441A-9F55-ED6B9E559985}"/>
              </a:ext>
            </a:extLst>
          </p:cNvPr>
          <p:cNvGraphicFramePr>
            <a:graphicFrameLocks/>
          </p:cNvGraphicFramePr>
          <p:nvPr>
            <p:extLst>
              <p:ext uri="{D42A27DB-BD31-4B8C-83A1-F6EECF244321}">
                <p14:modId xmlns:p14="http://schemas.microsoft.com/office/powerpoint/2010/main" val="3241602875"/>
              </p:ext>
            </p:extLst>
          </p:nvPr>
        </p:nvGraphicFramePr>
        <p:xfrm>
          <a:off x="888122" y="1545682"/>
          <a:ext cx="9282037" cy="4964430"/>
        </p:xfrm>
        <a:graphic>
          <a:graphicData uri="http://schemas.openxmlformats.org/drawingml/2006/chart">
            <c:chart xmlns:c="http://schemas.openxmlformats.org/drawingml/2006/chart" xmlns:r="http://schemas.openxmlformats.org/officeDocument/2006/relationships" r:id="rId3"/>
          </a:graphicData>
        </a:graphic>
      </p:graphicFrame>
      <p:grpSp>
        <p:nvGrpSpPr>
          <p:cNvPr id="11" name="Google Shape;411;p16">
            <a:extLst>
              <a:ext uri="{FF2B5EF4-FFF2-40B4-BE49-F238E27FC236}">
                <a16:creationId xmlns:a16="http://schemas.microsoft.com/office/drawing/2014/main" id="{7DBC5DD9-AC9B-494C-AEBC-CBCE465EC21C}"/>
              </a:ext>
            </a:extLst>
          </p:cNvPr>
          <p:cNvGrpSpPr/>
          <p:nvPr/>
        </p:nvGrpSpPr>
        <p:grpSpPr>
          <a:xfrm>
            <a:off x="8788400" y="172720"/>
            <a:ext cx="3241040" cy="3125663"/>
            <a:chOff x="3736292" y="1506364"/>
            <a:chExt cx="4452668" cy="4899487"/>
          </a:xfrm>
        </p:grpSpPr>
        <p:sp>
          <p:nvSpPr>
            <p:cNvPr id="12" name="Google Shape;412;p16">
              <a:extLst>
                <a:ext uri="{FF2B5EF4-FFF2-40B4-BE49-F238E27FC236}">
                  <a16:creationId xmlns:a16="http://schemas.microsoft.com/office/drawing/2014/main" id="{1D939DFE-4BB4-47A8-BFFC-E64A26B1E671}"/>
                </a:ext>
              </a:extLst>
            </p:cNvPr>
            <p:cNvSpPr/>
            <p:nvPr/>
          </p:nvSpPr>
          <p:spPr>
            <a:xfrm>
              <a:off x="4145594" y="6091830"/>
              <a:ext cx="3766861" cy="314021"/>
            </a:xfrm>
            <a:prstGeom prst="ellipse">
              <a:avLst/>
            </a:prstGeom>
            <a:solidFill>
              <a:schemeClr val="dk2">
                <a:alpha val="862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13;p16">
              <a:extLst>
                <a:ext uri="{FF2B5EF4-FFF2-40B4-BE49-F238E27FC236}">
                  <a16:creationId xmlns:a16="http://schemas.microsoft.com/office/drawing/2014/main" id="{68CF49C6-2C59-4E4E-89F8-06E89FBDABD1}"/>
                </a:ext>
              </a:extLst>
            </p:cNvPr>
            <p:cNvSpPr/>
            <p:nvPr/>
          </p:nvSpPr>
          <p:spPr>
            <a:xfrm>
              <a:off x="3736292" y="2654683"/>
              <a:ext cx="2167746" cy="2152123"/>
            </a:xfrm>
            <a:custGeom>
              <a:avLst/>
              <a:gdLst/>
              <a:ahLst/>
              <a:cxnLst/>
              <a:rect l="l" t="t" r="r" b="b"/>
              <a:pathLst>
                <a:path w="276" h="274" extrusionOk="0">
                  <a:moveTo>
                    <a:pt x="81" y="219"/>
                  </a:moveTo>
                  <a:cubicBezTo>
                    <a:pt x="78" y="226"/>
                    <a:pt x="74" y="232"/>
                    <a:pt x="71" y="239"/>
                  </a:cubicBezTo>
                  <a:cubicBezTo>
                    <a:pt x="67" y="247"/>
                    <a:pt x="62" y="255"/>
                    <a:pt x="54" y="260"/>
                  </a:cubicBezTo>
                  <a:cubicBezTo>
                    <a:pt x="40" y="268"/>
                    <a:pt x="24" y="263"/>
                    <a:pt x="17" y="250"/>
                  </a:cubicBezTo>
                  <a:cubicBezTo>
                    <a:pt x="12" y="239"/>
                    <a:pt x="16" y="222"/>
                    <a:pt x="28" y="215"/>
                  </a:cubicBezTo>
                  <a:cubicBezTo>
                    <a:pt x="36" y="210"/>
                    <a:pt x="45" y="205"/>
                    <a:pt x="53" y="201"/>
                  </a:cubicBezTo>
                  <a:cubicBezTo>
                    <a:pt x="55" y="200"/>
                    <a:pt x="57" y="199"/>
                    <a:pt x="60" y="197"/>
                  </a:cubicBezTo>
                  <a:cubicBezTo>
                    <a:pt x="40" y="177"/>
                    <a:pt x="21" y="157"/>
                    <a:pt x="0" y="137"/>
                  </a:cubicBezTo>
                  <a:cubicBezTo>
                    <a:pt x="16" y="122"/>
                    <a:pt x="32" y="107"/>
                    <a:pt x="48" y="91"/>
                  </a:cubicBezTo>
                  <a:cubicBezTo>
                    <a:pt x="51" y="96"/>
                    <a:pt x="53" y="101"/>
                    <a:pt x="56" y="106"/>
                  </a:cubicBezTo>
                  <a:cubicBezTo>
                    <a:pt x="65" y="123"/>
                    <a:pt x="88" y="134"/>
                    <a:pt x="107" y="126"/>
                  </a:cubicBezTo>
                  <a:cubicBezTo>
                    <a:pt x="120" y="121"/>
                    <a:pt x="130" y="106"/>
                    <a:pt x="129" y="91"/>
                  </a:cubicBezTo>
                  <a:cubicBezTo>
                    <a:pt x="128" y="71"/>
                    <a:pt x="116" y="59"/>
                    <a:pt x="99" y="51"/>
                  </a:cubicBezTo>
                  <a:cubicBezTo>
                    <a:pt x="99" y="51"/>
                    <a:pt x="98" y="51"/>
                    <a:pt x="97" y="50"/>
                  </a:cubicBezTo>
                  <a:cubicBezTo>
                    <a:pt x="96" y="49"/>
                    <a:pt x="94" y="48"/>
                    <a:pt x="92" y="47"/>
                  </a:cubicBezTo>
                  <a:cubicBezTo>
                    <a:pt x="107" y="32"/>
                    <a:pt x="123" y="16"/>
                    <a:pt x="139" y="0"/>
                  </a:cubicBezTo>
                  <a:cubicBezTo>
                    <a:pt x="158" y="19"/>
                    <a:pt x="177" y="38"/>
                    <a:pt x="196" y="58"/>
                  </a:cubicBezTo>
                  <a:cubicBezTo>
                    <a:pt x="202" y="47"/>
                    <a:pt x="207" y="38"/>
                    <a:pt x="212" y="28"/>
                  </a:cubicBezTo>
                  <a:cubicBezTo>
                    <a:pt x="219" y="16"/>
                    <a:pt x="236" y="10"/>
                    <a:pt x="248" y="15"/>
                  </a:cubicBezTo>
                  <a:cubicBezTo>
                    <a:pt x="259" y="20"/>
                    <a:pt x="265" y="32"/>
                    <a:pt x="262" y="45"/>
                  </a:cubicBezTo>
                  <a:cubicBezTo>
                    <a:pt x="259" y="57"/>
                    <a:pt x="250" y="63"/>
                    <a:pt x="240" y="68"/>
                  </a:cubicBezTo>
                  <a:cubicBezTo>
                    <a:pt x="233" y="71"/>
                    <a:pt x="227" y="75"/>
                    <a:pt x="221" y="78"/>
                  </a:cubicBezTo>
                  <a:cubicBezTo>
                    <a:pt x="220" y="78"/>
                    <a:pt x="220" y="79"/>
                    <a:pt x="218" y="80"/>
                  </a:cubicBezTo>
                  <a:cubicBezTo>
                    <a:pt x="225" y="87"/>
                    <a:pt x="232" y="94"/>
                    <a:pt x="239" y="100"/>
                  </a:cubicBezTo>
                  <a:cubicBezTo>
                    <a:pt x="250" y="112"/>
                    <a:pt x="262" y="123"/>
                    <a:pt x="273" y="135"/>
                  </a:cubicBezTo>
                  <a:cubicBezTo>
                    <a:pt x="276" y="137"/>
                    <a:pt x="275" y="138"/>
                    <a:pt x="273" y="140"/>
                  </a:cubicBezTo>
                  <a:cubicBezTo>
                    <a:pt x="256" y="157"/>
                    <a:pt x="238" y="175"/>
                    <a:pt x="221" y="192"/>
                  </a:cubicBezTo>
                  <a:cubicBezTo>
                    <a:pt x="220" y="193"/>
                    <a:pt x="219" y="194"/>
                    <a:pt x="218" y="196"/>
                  </a:cubicBezTo>
                  <a:cubicBezTo>
                    <a:pt x="225" y="199"/>
                    <a:pt x="231" y="203"/>
                    <a:pt x="238" y="206"/>
                  </a:cubicBezTo>
                  <a:cubicBezTo>
                    <a:pt x="248" y="211"/>
                    <a:pt x="256" y="217"/>
                    <a:pt x="259" y="229"/>
                  </a:cubicBezTo>
                  <a:cubicBezTo>
                    <a:pt x="262" y="239"/>
                    <a:pt x="258" y="250"/>
                    <a:pt x="251" y="256"/>
                  </a:cubicBezTo>
                  <a:cubicBezTo>
                    <a:pt x="242" y="262"/>
                    <a:pt x="231" y="262"/>
                    <a:pt x="221" y="257"/>
                  </a:cubicBezTo>
                  <a:cubicBezTo>
                    <a:pt x="212" y="252"/>
                    <a:pt x="208" y="243"/>
                    <a:pt x="203" y="234"/>
                  </a:cubicBezTo>
                  <a:cubicBezTo>
                    <a:pt x="201" y="229"/>
                    <a:pt x="198" y="224"/>
                    <a:pt x="195" y="218"/>
                  </a:cubicBezTo>
                  <a:cubicBezTo>
                    <a:pt x="186" y="226"/>
                    <a:pt x="179" y="234"/>
                    <a:pt x="171" y="242"/>
                  </a:cubicBezTo>
                  <a:cubicBezTo>
                    <a:pt x="162" y="252"/>
                    <a:pt x="152" y="261"/>
                    <a:pt x="142" y="271"/>
                  </a:cubicBezTo>
                  <a:cubicBezTo>
                    <a:pt x="139" y="274"/>
                    <a:pt x="137" y="274"/>
                    <a:pt x="134" y="271"/>
                  </a:cubicBezTo>
                  <a:cubicBezTo>
                    <a:pt x="118" y="254"/>
                    <a:pt x="101" y="238"/>
                    <a:pt x="85" y="221"/>
                  </a:cubicBezTo>
                  <a:cubicBezTo>
                    <a:pt x="84" y="220"/>
                    <a:pt x="83" y="220"/>
                    <a:pt x="81" y="219"/>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 name="Google Shape;414;p16">
              <a:extLst>
                <a:ext uri="{FF2B5EF4-FFF2-40B4-BE49-F238E27FC236}">
                  <a16:creationId xmlns:a16="http://schemas.microsoft.com/office/drawing/2014/main" id="{3163F540-CF33-4628-8A4E-E93F7451FBCB}"/>
                </a:ext>
              </a:extLst>
            </p:cNvPr>
            <p:cNvSpPr/>
            <p:nvPr/>
          </p:nvSpPr>
          <p:spPr>
            <a:xfrm>
              <a:off x="6029025" y="2654683"/>
              <a:ext cx="2159935" cy="2159934"/>
            </a:xfrm>
            <a:custGeom>
              <a:avLst/>
              <a:gdLst/>
              <a:ahLst/>
              <a:cxnLst/>
              <a:rect l="l" t="t" r="r" b="b"/>
              <a:pathLst>
                <a:path w="275" h="275" extrusionOk="0">
                  <a:moveTo>
                    <a:pt x="79" y="58"/>
                  </a:moveTo>
                  <a:cubicBezTo>
                    <a:pt x="99" y="38"/>
                    <a:pt x="118" y="19"/>
                    <a:pt x="137" y="0"/>
                  </a:cubicBezTo>
                  <a:cubicBezTo>
                    <a:pt x="152" y="16"/>
                    <a:pt x="167" y="31"/>
                    <a:pt x="182" y="46"/>
                  </a:cubicBezTo>
                  <a:cubicBezTo>
                    <a:pt x="178" y="48"/>
                    <a:pt x="173" y="51"/>
                    <a:pt x="167" y="54"/>
                  </a:cubicBezTo>
                  <a:cubicBezTo>
                    <a:pt x="151" y="62"/>
                    <a:pt x="141" y="82"/>
                    <a:pt x="145" y="99"/>
                  </a:cubicBezTo>
                  <a:cubicBezTo>
                    <a:pt x="151" y="125"/>
                    <a:pt x="179" y="135"/>
                    <a:pt x="202" y="121"/>
                  </a:cubicBezTo>
                  <a:cubicBezTo>
                    <a:pt x="212" y="115"/>
                    <a:pt x="218" y="106"/>
                    <a:pt x="222" y="97"/>
                  </a:cubicBezTo>
                  <a:cubicBezTo>
                    <a:pt x="224" y="94"/>
                    <a:pt x="225" y="92"/>
                    <a:pt x="226" y="89"/>
                  </a:cubicBezTo>
                  <a:cubicBezTo>
                    <a:pt x="234" y="96"/>
                    <a:pt x="241" y="102"/>
                    <a:pt x="248" y="109"/>
                  </a:cubicBezTo>
                  <a:cubicBezTo>
                    <a:pt x="256" y="118"/>
                    <a:pt x="264" y="126"/>
                    <a:pt x="272" y="134"/>
                  </a:cubicBezTo>
                  <a:cubicBezTo>
                    <a:pt x="275" y="137"/>
                    <a:pt x="275" y="138"/>
                    <a:pt x="272" y="140"/>
                  </a:cubicBezTo>
                  <a:cubicBezTo>
                    <a:pt x="254" y="158"/>
                    <a:pt x="237" y="176"/>
                    <a:pt x="218" y="194"/>
                  </a:cubicBezTo>
                  <a:cubicBezTo>
                    <a:pt x="215" y="198"/>
                    <a:pt x="216" y="199"/>
                    <a:pt x="220" y="200"/>
                  </a:cubicBezTo>
                  <a:cubicBezTo>
                    <a:pt x="227" y="204"/>
                    <a:pt x="235" y="208"/>
                    <a:pt x="242" y="212"/>
                  </a:cubicBezTo>
                  <a:cubicBezTo>
                    <a:pt x="258" y="220"/>
                    <a:pt x="263" y="240"/>
                    <a:pt x="254" y="253"/>
                  </a:cubicBezTo>
                  <a:cubicBezTo>
                    <a:pt x="250" y="260"/>
                    <a:pt x="238" y="265"/>
                    <a:pt x="230" y="263"/>
                  </a:cubicBezTo>
                  <a:cubicBezTo>
                    <a:pt x="215" y="261"/>
                    <a:pt x="208" y="250"/>
                    <a:pt x="202" y="238"/>
                  </a:cubicBezTo>
                  <a:cubicBezTo>
                    <a:pt x="199" y="232"/>
                    <a:pt x="196" y="226"/>
                    <a:pt x="193" y="220"/>
                  </a:cubicBezTo>
                  <a:cubicBezTo>
                    <a:pt x="188" y="225"/>
                    <a:pt x="184" y="229"/>
                    <a:pt x="179" y="233"/>
                  </a:cubicBezTo>
                  <a:cubicBezTo>
                    <a:pt x="166" y="246"/>
                    <a:pt x="154" y="259"/>
                    <a:pt x="141" y="272"/>
                  </a:cubicBezTo>
                  <a:cubicBezTo>
                    <a:pt x="140" y="273"/>
                    <a:pt x="138" y="275"/>
                    <a:pt x="135" y="273"/>
                  </a:cubicBezTo>
                  <a:cubicBezTo>
                    <a:pt x="121" y="258"/>
                    <a:pt x="106" y="243"/>
                    <a:pt x="91" y="229"/>
                  </a:cubicBezTo>
                  <a:cubicBezTo>
                    <a:pt x="96" y="226"/>
                    <a:pt x="100" y="223"/>
                    <a:pt x="105" y="221"/>
                  </a:cubicBezTo>
                  <a:cubicBezTo>
                    <a:pt x="124" y="211"/>
                    <a:pt x="132" y="189"/>
                    <a:pt x="124" y="170"/>
                  </a:cubicBezTo>
                  <a:cubicBezTo>
                    <a:pt x="119" y="156"/>
                    <a:pt x="103" y="147"/>
                    <a:pt x="89" y="148"/>
                  </a:cubicBezTo>
                  <a:cubicBezTo>
                    <a:pt x="69" y="150"/>
                    <a:pt x="58" y="161"/>
                    <a:pt x="50" y="178"/>
                  </a:cubicBezTo>
                  <a:cubicBezTo>
                    <a:pt x="49" y="180"/>
                    <a:pt x="48" y="181"/>
                    <a:pt x="46" y="185"/>
                  </a:cubicBezTo>
                  <a:cubicBezTo>
                    <a:pt x="44" y="182"/>
                    <a:pt x="43" y="180"/>
                    <a:pt x="41" y="178"/>
                  </a:cubicBezTo>
                  <a:cubicBezTo>
                    <a:pt x="28" y="165"/>
                    <a:pt x="16" y="153"/>
                    <a:pt x="3" y="141"/>
                  </a:cubicBezTo>
                  <a:cubicBezTo>
                    <a:pt x="0" y="138"/>
                    <a:pt x="0" y="137"/>
                    <a:pt x="3" y="134"/>
                  </a:cubicBezTo>
                  <a:cubicBezTo>
                    <a:pt x="21" y="117"/>
                    <a:pt x="38" y="100"/>
                    <a:pt x="55" y="83"/>
                  </a:cubicBezTo>
                  <a:cubicBezTo>
                    <a:pt x="56" y="81"/>
                    <a:pt x="57" y="80"/>
                    <a:pt x="59" y="79"/>
                  </a:cubicBezTo>
                  <a:cubicBezTo>
                    <a:pt x="54" y="76"/>
                    <a:pt x="50" y="74"/>
                    <a:pt x="46" y="71"/>
                  </a:cubicBezTo>
                  <a:cubicBezTo>
                    <a:pt x="40" y="68"/>
                    <a:pt x="33" y="65"/>
                    <a:pt x="27" y="62"/>
                  </a:cubicBezTo>
                  <a:cubicBezTo>
                    <a:pt x="13" y="55"/>
                    <a:pt x="7" y="36"/>
                    <a:pt x="14" y="23"/>
                  </a:cubicBezTo>
                  <a:cubicBezTo>
                    <a:pt x="19" y="13"/>
                    <a:pt x="32" y="9"/>
                    <a:pt x="42" y="11"/>
                  </a:cubicBezTo>
                  <a:cubicBezTo>
                    <a:pt x="55" y="15"/>
                    <a:pt x="62" y="24"/>
                    <a:pt x="67" y="35"/>
                  </a:cubicBezTo>
                  <a:cubicBezTo>
                    <a:pt x="70" y="43"/>
                    <a:pt x="74" y="50"/>
                    <a:pt x="79" y="58"/>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 name="Google Shape;415;p16">
              <a:extLst>
                <a:ext uri="{FF2B5EF4-FFF2-40B4-BE49-F238E27FC236}">
                  <a16:creationId xmlns:a16="http://schemas.microsoft.com/office/drawing/2014/main" id="{0D41F1AE-A197-490B-B247-E2B3573D2461}"/>
                </a:ext>
              </a:extLst>
            </p:cNvPr>
            <p:cNvSpPr/>
            <p:nvPr/>
          </p:nvSpPr>
          <p:spPr>
            <a:xfrm>
              <a:off x="4884611" y="3799097"/>
              <a:ext cx="2167746" cy="2152123"/>
            </a:xfrm>
            <a:custGeom>
              <a:avLst/>
              <a:gdLst/>
              <a:ahLst/>
              <a:cxnLst/>
              <a:rect l="l" t="t" r="r" b="b"/>
              <a:pathLst>
                <a:path w="276" h="274" extrusionOk="0">
                  <a:moveTo>
                    <a:pt x="45" y="92"/>
                  </a:moveTo>
                  <a:cubicBezTo>
                    <a:pt x="50" y="99"/>
                    <a:pt x="53" y="106"/>
                    <a:pt x="57" y="111"/>
                  </a:cubicBezTo>
                  <a:cubicBezTo>
                    <a:pt x="72" y="129"/>
                    <a:pt x="99" y="133"/>
                    <a:pt x="116" y="115"/>
                  </a:cubicBezTo>
                  <a:cubicBezTo>
                    <a:pt x="129" y="102"/>
                    <a:pt x="129" y="79"/>
                    <a:pt x="116" y="64"/>
                  </a:cubicBezTo>
                  <a:cubicBezTo>
                    <a:pt x="110" y="57"/>
                    <a:pt x="103" y="53"/>
                    <a:pt x="96" y="49"/>
                  </a:cubicBezTo>
                  <a:cubicBezTo>
                    <a:pt x="94" y="48"/>
                    <a:pt x="93" y="48"/>
                    <a:pt x="91" y="47"/>
                  </a:cubicBezTo>
                  <a:cubicBezTo>
                    <a:pt x="106" y="32"/>
                    <a:pt x="139" y="0"/>
                    <a:pt x="139" y="0"/>
                  </a:cubicBezTo>
                  <a:cubicBezTo>
                    <a:pt x="141" y="3"/>
                    <a:pt x="181" y="42"/>
                    <a:pt x="193" y="54"/>
                  </a:cubicBezTo>
                  <a:cubicBezTo>
                    <a:pt x="193" y="55"/>
                    <a:pt x="194" y="56"/>
                    <a:pt x="196" y="57"/>
                  </a:cubicBezTo>
                  <a:cubicBezTo>
                    <a:pt x="200" y="50"/>
                    <a:pt x="204" y="43"/>
                    <a:pt x="207" y="36"/>
                  </a:cubicBezTo>
                  <a:cubicBezTo>
                    <a:pt x="211" y="27"/>
                    <a:pt x="217" y="19"/>
                    <a:pt x="227" y="16"/>
                  </a:cubicBezTo>
                  <a:cubicBezTo>
                    <a:pt x="236" y="12"/>
                    <a:pt x="245" y="13"/>
                    <a:pt x="253" y="20"/>
                  </a:cubicBezTo>
                  <a:cubicBezTo>
                    <a:pt x="261" y="26"/>
                    <a:pt x="263" y="35"/>
                    <a:pt x="260" y="46"/>
                  </a:cubicBezTo>
                  <a:cubicBezTo>
                    <a:pt x="257" y="58"/>
                    <a:pt x="248" y="64"/>
                    <a:pt x="237" y="69"/>
                  </a:cubicBezTo>
                  <a:cubicBezTo>
                    <a:pt x="231" y="72"/>
                    <a:pt x="225" y="76"/>
                    <a:pt x="218" y="79"/>
                  </a:cubicBezTo>
                  <a:cubicBezTo>
                    <a:pt x="237" y="99"/>
                    <a:pt x="256" y="117"/>
                    <a:pt x="276" y="137"/>
                  </a:cubicBezTo>
                  <a:cubicBezTo>
                    <a:pt x="270" y="142"/>
                    <a:pt x="266" y="147"/>
                    <a:pt x="261" y="152"/>
                  </a:cubicBezTo>
                  <a:cubicBezTo>
                    <a:pt x="247" y="166"/>
                    <a:pt x="234" y="179"/>
                    <a:pt x="220" y="192"/>
                  </a:cubicBezTo>
                  <a:cubicBezTo>
                    <a:pt x="217" y="195"/>
                    <a:pt x="218" y="197"/>
                    <a:pt x="221" y="198"/>
                  </a:cubicBezTo>
                  <a:cubicBezTo>
                    <a:pt x="230" y="203"/>
                    <a:pt x="240" y="207"/>
                    <a:pt x="248" y="213"/>
                  </a:cubicBezTo>
                  <a:cubicBezTo>
                    <a:pt x="262" y="222"/>
                    <a:pt x="265" y="244"/>
                    <a:pt x="253" y="254"/>
                  </a:cubicBezTo>
                  <a:cubicBezTo>
                    <a:pt x="242" y="266"/>
                    <a:pt x="223" y="263"/>
                    <a:pt x="213" y="250"/>
                  </a:cubicBezTo>
                  <a:cubicBezTo>
                    <a:pt x="207" y="242"/>
                    <a:pt x="203" y="233"/>
                    <a:pt x="199" y="225"/>
                  </a:cubicBezTo>
                  <a:cubicBezTo>
                    <a:pt x="197" y="223"/>
                    <a:pt x="196" y="221"/>
                    <a:pt x="195" y="218"/>
                  </a:cubicBezTo>
                  <a:cubicBezTo>
                    <a:pt x="189" y="224"/>
                    <a:pt x="184" y="229"/>
                    <a:pt x="178" y="234"/>
                  </a:cubicBezTo>
                  <a:cubicBezTo>
                    <a:pt x="166" y="247"/>
                    <a:pt x="153" y="259"/>
                    <a:pt x="141" y="272"/>
                  </a:cubicBezTo>
                  <a:cubicBezTo>
                    <a:pt x="139" y="274"/>
                    <a:pt x="137" y="274"/>
                    <a:pt x="135" y="272"/>
                  </a:cubicBezTo>
                  <a:cubicBezTo>
                    <a:pt x="121" y="258"/>
                    <a:pt x="107" y="243"/>
                    <a:pt x="92" y="229"/>
                  </a:cubicBezTo>
                  <a:cubicBezTo>
                    <a:pt x="92" y="229"/>
                    <a:pt x="92" y="228"/>
                    <a:pt x="91" y="227"/>
                  </a:cubicBezTo>
                  <a:cubicBezTo>
                    <a:pt x="97" y="225"/>
                    <a:pt x="102" y="222"/>
                    <a:pt x="108" y="219"/>
                  </a:cubicBezTo>
                  <a:cubicBezTo>
                    <a:pt x="123" y="210"/>
                    <a:pt x="132" y="191"/>
                    <a:pt x="128" y="174"/>
                  </a:cubicBezTo>
                  <a:cubicBezTo>
                    <a:pt x="123" y="151"/>
                    <a:pt x="100" y="141"/>
                    <a:pt x="78" y="149"/>
                  </a:cubicBezTo>
                  <a:cubicBezTo>
                    <a:pt x="65" y="154"/>
                    <a:pt x="58" y="164"/>
                    <a:pt x="52" y="176"/>
                  </a:cubicBezTo>
                  <a:cubicBezTo>
                    <a:pt x="51" y="178"/>
                    <a:pt x="49" y="181"/>
                    <a:pt x="48" y="184"/>
                  </a:cubicBezTo>
                  <a:cubicBezTo>
                    <a:pt x="41" y="178"/>
                    <a:pt x="35" y="172"/>
                    <a:pt x="30" y="166"/>
                  </a:cubicBezTo>
                  <a:cubicBezTo>
                    <a:pt x="21" y="158"/>
                    <a:pt x="12" y="149"/>
                    <a:pt x="4" y="140"/>
                  </a:cubicBezTo>
                  <a:cubicBezTo>
                    <a:pt x="2" y="139"/>
                    <a:pt x="0" y="137"/>
                    <a:pt x="3" y="135"/>
                  </a:cubicBezTo>
                  <a:cubicBezTo>
                    <a:pt x="17" y="121"/>
                    <a:pt x="31" y="106"/>
                    <a:pt x="45" y="9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 name="Google Shape;416;p16">
              <a:extLst>
                <a:ext uri="{FF2B5EF4-FFF2-40B4-BE49-F238E27FC236}">
                  <a16:creationId xmlns:a16="http://schemas.microsoft.com/office/drawing/2014/main" id="{2D067E1A-6289-41A9-857E-CF121C72BC03}"/>
                </a:ext>
              </a:extLst>
            </p:cNvPr>
            <p:cNvSpPr/>
            <p:nvPr/>
          </p:nvSpPr>
          <p:spPr>
            <a:xfrm>
              <a:off x="4900234" y="1506364"/>
              <a:ext cx="2152123" cy="2152123"/>
            </a:xfrm>
            <a:custGeom>
              <a:avLst/>
              <a:gdLst/>
              <a:ahLst/>
              <a:cxnLst/>
              <a:rect l="l" t="t" r="r" b="b"/>
              <a:pathLst>
                <a:path w="274" h="274" extrusionOk="0">
                  <a:moveTo>
                    <a:pt x="216" y="79"/>
                  </a:moveTo>
                  <a:cubicBezTo>
                    <a:pt x="222" y="86"/>
                    <a:pt x="228" y="92"/>
                    <a:pt x="234" y="98"/>
                  </a:cubicBezTo>
                  <a:cubicBezTo>
                    <a:pt x="246" y="110"/>
                    <a:pt x="258" y="122"/>
                    <a:pt x="270" y="134"/>
                  </a:cubicBezTo>
                  <a:cubicBezTo>
                    <a:pt x="272" y="136"/>
                    <a:pt x="274" y="138"/>
                    <a:pt x="274" y="138"/>
                  </a:cubicBezTo>
                  <a:cubicBezTo>
                    <a:pt x="274" y="138"/>
                    <a:pt x="242" y="169"/>
                    <a:pt x="227" y="184"/>
                  </a:cubicBezTo>
                  <a:cubicBezTo>
                    <a:pt x="227" y="184"/>
                    <a:pt x="227" y="184"/>
                    <a:pt x="226" y="184"/>
                  </a:cubicBezTo>
                  <a:cubicBezTo>
                    <a:pt x="222" y="177"/>
                    <a:pt x="218" y="170"/>
                    <a:pt x="214" y="163"/>
                  </a:cubicBezTo>
                  <a:cubicBezTo>
                    <a:pt x="204" y="149"/>
                    <a:pt x="186" y="142"/>
                    <a:pt x="171" y="146"/>
                  </a:cubicBezTo>
                  <a:cubicBezTo>
                    <a:pt x="152" y="151"/>
                    <a:pt x="141" y="168"/>
                    <a:pt x="144" y="187"/>
                  </a:cubicBezTo>
                  <a:cubicBezTo>
                    <a:pt x="147" y="205"/>
                    <a:pt x="159" y="215"/>
                    <a:pt x="174" y="223"/>
                  </a:cubicBezTo>
                  <a:cubicBezTo>
                    <a:pt x="177" y="224"/>
                    <a:pt x="180" y="226"/>
                    <a:pt x="183" y="227"/>
                  </a:cubicBezTo>
                  <a:cubicBezTo>
                    <a:pt x="167" y="243"/>
                    <a:pt x="151" y="259"/>
                    <a:pt x="136" y="274"/>
                  </a:cubicBezTo>
                  <a:cubicBezTo>
                    <a:pt x="121" y="259"/>
                    <a:pt x="106" y="244"/>
                    <a:pt x="90" y="228"/>
                  </a:cubicBezTo>
                  <a:cubicBezTo>
                    <a:pt x="95" y="226"/>
                    <a:pt x="100" y="223"/>
                    <a:pt x="105" y="220"/>
                  </a:cubicBezTo>
                  <a:cubicBezTo>
                    <a:pt x="122" y="210"/>
                    <a:pt x="130" y="191"/>
                    <a:pt x="124" y="172"/>
                  </a:cubicBezTo>
                  <a:cubicBezTo>
                    <a:pt x="121" y="160"/>
                    <a:pt x="107" y="149"/>
                    <a:pt x="95" y="148"/>
                  </a:cubicBezTo>
                  <a:cubicBezTo>
                    <a:pt x="74" y="146"/>
                    <a:pt x="60" y="156"/>
                    <a:pt x="50" y="176"/>
                  </a:cubicBezTo>
                  <a:cubicBezTo>
                    <a:pt x="49" y="178"/>
                    <a:pt x="47" y="181"/>
                    <a:pt x="46" y="183"/>
                  </a:cubicBezTo>
                  <a:cubicBezTo>
                    <a:pt x="31" y="167"/>
                    <a:pt x="15" y="152"/>
                    <a:pt x="0" y="136"/>
                  </a:cubicBezTo>
                  <a:cubicBezTo>
                    <a:pt x="18" y="118"/>
                    <a:pt x="37" y="99"/>
                    <a:pt x="57" y="80"/>
                  </a:cubicBezTo>
                  <a:cubicBezTo>
                    <a:pt x="50" y="76"/>
                    <a:pt x="45" y="73"/>
                    <a:pt x="40" y="70"/>
                  </a:cubicBezTo>
                  <a:cubicBezTo>
                    <a:pt x="35" y="68"/>
                    <a:pt x="30" y="66"/>
                    <a:pt x="25" y="63"/>
                  </a:cubicBezTo>
                  <a:cubicBezTo>
                    <a:pt x="14" y="55"/>
                    <a:pt x="9" y="44"/>
                    <a:pt x="12" y="31"/>
                  </a:cubicBezTo>
                  <a:cubicBezTo>
                    <a:pt x="15" y="17"/>
                    <a:pt x="30" y="10"/>
                    <a:pt x="43" y="14"/>
                  </a:cubicBezTo>
                  <a:cubicBezTo>
                    <a:pt x="55" y="17"/>
                    <a:pt x="62" y="26"/>
                    <a:pt x="67" y="37"/>
                  </a:cubicBezTo>
                  <a:cubicBezTo>
                    <a:pt x="70" y="44"/>
                    <a:pt x="74" y="50"/>
                    <a:pt x="77" y="57"/>
                  </a:cubicBezTo>
                  <a:cubicBezTo>
                    <a:pt x="95" y="39"/>
                    <a:pt x="116" y="19"/>
                    <a:pt x="134" y="0"/>
                  </a:cubicBezTo>
                  <a:cubicBezTo>
                    <a:pt x="145" y="11"/>
                    <a:pt x="194" y="59"/>
                    <a:pt x="194" y="59"/>
                  </a:cubicBezTo>
                  <a:cubicBezTo>
                    <a:pt x="194" y="59"/>
                    <a:pt x="200" y="49"/>
                    <a:pt x="202" y="44"/>
                  </a:cubicBezTo>
                  <a:cubicBezTo>
                    <a:pt x="205" y="39"/>
                    <a:pt x="208" y="33"/>
                    <a:pt x="211" y="28"/>
                  </a:cubicBezTo>
                  <a:cubicBezTo>
                    <a:pt x="218" y="15"/>
                    <a:pt x="234" y="10"/>
                    <a:pt x="246" y="14"/>
                  </a:cubicBezTo>
                  <a:cubicBezTo>
                    <a:pt x="257" y="19"/>
                    <a:pt x="263" y="30"/>
                    <a:pt x="261" y="43"/>
                  </a:cubicBezTo>
                  <a:cubicBezTo>
                    <a:pt x="258" y="55"/>
                    <a:pt x="250" y="62"/>
                    <a:pt x="239" y="67"/>
                  </a:cubicBezTo>
                  <a:cubicBezTo>
                    <a:pt x="231" y="71"/>
                    <a:pt x="224" y="75"/>
                    <a:pt x="216" y="79"/>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4087836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Cube 59">
            <a:extLst>
              <a:ext uri="{FF2B5EF4-FFF2-40B4-BE49-F238E27FC236}">
                <a16:creationId xmlns:a16="http://schemas.microsoft.com/office/drawing/2014/main" id="{82727937-6B99-460F-AFBE-C1B123CD6E90}"/>
              </a:ext>
            </a:extLst>
          </p:cNvPr>
          <p:cNvSpPr/>
          <p:nvPr/>
        </p:nvSpPr>
        <p:spPr>
          <a:xfrm flipH="1">
            <a:off x="8582969" y="2575230"/>
            <a:ext cx="2082514" cy="3566278"/>
          </a:xfrm>
          <a:prstGeom prst="cube">
            <a:avLst>
              <a:gd name="adj" fmla="val 20548"/>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Cube 58">
            <a:extLst>
              <a:ext uri="{FF2B5EF4-FFF2-40B4-BE49-F238E27FC236}">
                <a16:creationId xmlns:a16="http://schemas.microsoft.com/office/drawing/2014/main" id="{85C732A0-4BD9-4F8A-821E-D93CFF883478}"/>
              </a:ext>
            </a:extLst>
          </p:cNvPr>
          <p:cNvSpPr/>
          <p:nvPr/>
        </p:nvSpPr>
        <p:spPr>
          <a:xfrm flipH="1">
            <a:off x="6876935" y="3120049"/>
            <a:ext cx="2082514" cy="3021459"/>
          </a:xfrm>
          <a:prstGeom prst="cube">
            <a:avLst>
              <a:gd name="adj" fmla="val 20319"/>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Cube 57">
            <a:extLst>
              <a:ext uri="{FF2B5EF4-FFF2-40B4-BE49-F238E27FC236}">
                <a16:creationId xmlns:a16="http://schemas.microsoft.com/office/drawing/2014/main" id="{9B3761EC-5709-4C06-828F-4842BF73FFE5}"/>
              </a:ext>
            </a:extLst>
          </p:cNvPr>
          <p:cNvSpPr/>
          <p:nvPr/>
        </p:nvSpPr>
        <p:spPr>
          <a:xfrm flipH="1">
            <a:off x="5166593" y="3609284"/>
            <a:ext cx="2082514" cy="2532225"/>
          </a:xfrm>
          <a:prstGeom prst="cube">
            <a:avLst>
              <a:gd name="adj" fmla="val 20624"/>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ube 55">
            <a:extLst>
              <a:ext uri="{FF2B5EF4-FFF2-40B4-BE49-F238E27FC236}">
                <a16:creationId xmlns:a16="http://schemas.microsoft.com/office/drawing/2014/main" id="{FC6D65DC-903C-4706-80F2-0F26488B212F}"/>
              </a:ext>
            </a:extLst>
          </p:cNvPr>
          <p:cNvSpPr/>
          <p:nvPr/>
        </p:nvSpPr>
        <p:spPr>
          <a:xfrm flipH="1">
            <a:off x="3459892" y="4136768"/>
            <a:ext cx="2082514" cy="2004741"/>
          </a:xfrm>
          <a:prstGeom prst="cube">
            <a:avLst>
              <a:gd name="adj" fmla="val 21554"/>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ube 53">
            <a:extLst>
              <a:ext uri="{FF2B5EF4-FFF2-40B4-BE49-F238E27FC236}">
                <a16:creationId xmlns:a16="http://schemas.microsoft.com/office/drawing/2014/main" id="{9303B1DA-561B-47E5-A1EF-E3BD9792E49C}"/>
              </a:ext>
            </a:extLst>
          </p:cNvPr>
          <p:cNvSpPr/>
          <p:nvPr/>
        </p:nvSpPr>
        <p:spPr>
          <a:xfrm flipH="1">
            <a:off x="1772006" y="4689802"/>
            <a:ext cx="2082514" cy="1451707"/>
          </a:xfrm>
          <a:prstGeom prst="cube">
            <a:avLst>
              <a:gd name="adj" fmla="val 25554"/>
            </a:avLst>
          </a:prstGeom>
          <a:solidFill>
            <a:schemeClr val="accent4">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a:extLst>
              <a:ext uri="{FF2B5EF4-FFF2-40B4-BE49-F238E27FC236}">
                <a16:creationId xmlns:a16="http://schemas.microsoft.com/office/drawing/2014/main" id="{54162715-AD53-47DE-BF69-1E1532CEE94D}"/>
              </a:ext>
            </a:extLst>
          </p:cNvPr>
          <p:cNvSpPr/>
          <p:nvPr/>
        </p:nvSpPr>
        <p:spPr>
          <a:xfrm flipH="1">
            <a:off x="1772006" y="4230987"/>
            <a:ext cx="2082514" cy="880445"/>
          </a:xfrm>
          <a:prstGeom prst="cube">
            <a:avLst>
              <a:gd name="adj" fmla="val 487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be 15">
            <a:extLst>
              <a:ext uri="{FF2B5EF4-FFF2-40B4-BE49-F238E27FC236}">
                <a16:creationId xmlns:a16="http://schemas.microsoft.com/office/drawing/2014/main" id="{DB046499-571C-4062-8C08-CDD03D133652}"/>
              </a:ext>
            </a:extLst>
          </p:cNvPr>
          <p:cNvSpPr/>
          <p:nvPr/>
        </p:nvSpPr>
        <p:spPr>
          <a:xfrm flipH="1">
            <a:off x="3459892" y="3703502"/>
            <a:ext cx="2082514" cy="880445"/>
          </a:xfrm>
          <a:prstGeom prst="cube">
            <a:avLst>
              <a:gd name="adj" fmla="val 4876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a:extLst>
              <a:ext uri="{FF2B5EF4-FFF2-40B4-BE49-F238E27FC236}">
                <a16:creationId xmlns:a16="http://schemas.microsoft.com/office/drawing/2014/main" id="{E505CB29-6500-438B-9399-F94851220119}"/>
              </a:ext>
            </a:extLst>
          </p:cNvPr>
          <p:cNvSpPr/>
          <p:nvPr/>
        </p:nvSpPr>
        <p:spPr>
          <a:xfrm flipH="1">
            <a:off x="5166594" y="3180488"/>
            <a:ext cx="2082514" cy="880445"/>
          </a:xfrm>
          <a:prstGeom prst="cube">
            <a:avLst>
              <a:gd name="adj" fmla="val 4876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be 17">
            <a:extLst>
              <a:ext uri="{FF2B5EF4-FFF2-40B4-BE49-F238E27FC236}">
                <a16:creationId xmlns:a16="http://schemas.microsoft.com/office/drawing/2014/main" id="{7F2EC127-DD46-4486-A15B-02A16AAE6B29}"/>
              </a:ext>
            </a:extLst>
          </p:cNvPr>
          <p:cNvSpPr/>
          <p:nvPr/>
        </p:nvSpPr>
        <p:spPr>
          <a:xfrm flipH="1">
            <a:off x="6873297" y="2653004"/>
            <a:ext cx="2082514" cy="880445"/>
          </a:xfrm>
          <a:prstGeom prst="cube">
            <a:avLst>
              <a:gd name="adj" fmla="val 4876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a:extLst>
              <a:ext uri="{FF2B5EF4-FFF2-40B4-BE49-F238E27FC236}">
                <a16:creationId xmlns:a16="http://schemas.microsoft.com/office/drawing/2014/main" id="{BBABDFBF-A961-4C7B-9500-F903A3DE669D}"/>
              </a:ext>
            </a:extLst>
          </p:cNvPr>
          <p:cNvSpPr/>
          <p:nvPr/>
        </p:nvSpPr>
        <p:spPr>
          <a:xfrm flipH="1">
            <a:off x="8580000" y="2125519"/>
            <a:ext cx="2082514" cy="880445"/>
          </a:xfrm>
          <a:prstGeom prst="cube">
            <a:avLst>
              <a:gd name="adj" fmla="val 4876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557E7A1A-73EB-4387-80E8-465064BFE4F2}"/>
              </a:ext>
            </a:extLst>
          </p:cNvPr>
          <p:cNvSpPr txBox="1"/>
          <p:nvPr/>
        </p:nvSpPr>
        <p:spPr>
          <a:xfrm>
            <a:off x="2444030" y="5068274"/>
            <a:ext cx="1192094" cy="7848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500" b="1" i="0" u="none" strike="noStrike" kern="1200" cap="none" spc="0" normalizeH="0" baseline="0" noProof="0" dirty="0">
                <a:ln>
                  <a:noFill/>
                </a:ln>
                <a:solidFill>
                  <a:schemeClr val="accent4"/>
                </a:solidFill>
                <a:effectLst/>
                <a:uLnTx/>
                <a:uFillTx/>
                <a:latin typeface="Open Sans" panose="020B0606030504020204" pitchFamily="34" charset="0"/>
              </a:rPr>
              <a:t>01</a:t>
            </a:r>
            <a:endParaRPr kumimoji="0" lang="en-GB" sz="4500" b="1" i="0" u="none" strike="noStrike" kern="1200" cap="none" spc="0" normalizeH="0" baseline="0" noProof="0" dirty="0">
              <a:ln>
                <a:noFill/>
              </a:ln>
              <a:solidFill>
                <a:schemeClr val="accent4"/>
              </a:solidFill>
              <a:effectLst/>
              <a:uLnTx/>
              <a:uFillTx/>
              <a:latin typeface="Noto Sans" panose="020B0502040504020204" pitchFamily="34"/>
              <a:ea typeface="Noto Sans" panose="020B0502040504020204" pitchFamily="34"/>
              <a:cs typeface="Noto Sans" panose="020B0502040504020204" pitchFamily="34"/>
            </a:endParaRPr>
          </a:p>
        </p:txBody>
      </p:sp>
      <p:sp>
        <p:nvSpPr>
          <p:cNvPr id="43" name="TextBox 42">
            <a:extLst>
              <a:ext uri="{FF2B5EF4-FFF2-40B4-BE49-F238E27FC236}">
                <a16:creationId xmlns:a16="http://schemas.microsoft.com/office/drawing/2014/main" id="{C71CEABA-84D5-4002-8C56-59D775B0262A}"/>
              </a:ext>
            </a:extLst>
          </p:cNvPr>
          <p:cNvSpPr txBox="1"/>
          <p:nvPr/>
        </p:nvSpPr>
        <p:spPr>
          <a:xfrm>
            <a:off x="2041483" y="5653049"/>
            <a:ext cx="188293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4"/>
                </a:solidFill>
                <a:effectLst/>
                <a:uLnTx/>
                <a:uFillTx/>
                <a:latin typeface="Open Sans" panose="020B0606030504020204" pitchFamily="34" charset="0"/>
              </a:rPr>
              <a:t>PM Review</a:t>
            </a:r>
            <a:endParaRPr kumimoji="0" lang="en-GB" sz="2000" b="1" i="0" u="none" strike="noStrike" kern="1200" cap="none" spc="0" normalizeH="0" baseline="0" noProof="0" dirty="0">
              <a:ln>
                <a:noFill/>
              </a:ln>
              <a:solidFill>
                <a:schemeClr val="accent4"/>
              </a:solidFill>
              <a:effectLst/>
              <a:uLnTx/>
              <a:uFillTx/>
              <a:latin typeface="Noto Sans" panose="020B0502040504020204" pitchFamily="34"/>
              <a:ea typeface="Noto Sans" panose="020B0502040504020204" pitchFamily="34"/>
              <a:cs typeface="Noto Sans" panose="020B0502040504020204" pitchFamily="34"/>
            </a:endParaRPr>
          </a:p>
        </p:txBody>
      </p:sp>
      <p:sp>
        <p:nvSpPr>
          <p:cNvPr id="52" name="TextBox 51">
            <a:extLst>
              <a:ext uri="{FF2B5EF4-FFF2-40B4-BE49-F238E27FC236}">
                <a16:creationId xmlns:a16="http://schemas.microsoft.com/office/drawing/2014/main" id="{4159F6E1-5A64-4BA6-8E1E-085B0CE45962}"/>
              </a:ext>
            </a:extLst>
          </p:cNvPr>
          <p:cNvSpPr txBox="1"/>
          <p:nvPr/>
        </p:nvSpPr>
        <p:spPr>
          <a:xfrm>
            <a:off x="4137364" y="4623774"/>
            <a:ext cx="1192094" cy="7848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500" b="1" i="0" u="none" strike="noStrike" kern="1200" cap="none" spc="0" normalizeH="0" baseline="0" noProof="0" dirty="0">
                <a:ln>
                  <a:noFill/>
                </a:ln>
                <a:solidFill>
                  <a:schemeClr val="accent1"/>
                </a:solidFill>
                <a:effectLst/>
                <a:uLnTx/>
                <a:uFillTx/>
                <a:latin typeface="Open Sans" panose="020B0606030504020204" pitchFamily="34" charset="0"/>
              </a:rPr>
              <a:t>02</a:t>
            </a:r>
            <a:endParaRPr kumimoji="0" lang="en-GB" sz="4500" b="1" i="0" u="none" strike="noStrike" kern="1200" cap="none" spc="0" normalizeH="0" baseline="0" noProof="0" dirty="0">
              <a:ln>
                <a:noFill/>
              </a:ln>
              <a:solidFill>
                <a:schemeClr val="accent1"/>
              </a:solidFill>
              <a:effectLst/>
              <a:uLnTx/>
              <a:uFillTx/>
              <a:latin typeface="Noto Sans" panose="020B0502040504020204" pitchFamily="34"/>
              <a:ea typeface="Noto Sans" panose="020B0502040504020204" pitchFamily="34"/>
              <a:cs typeface="Noto Sans" panose="020B0502040504020204" pitchFamily="34"/>
            </a:endParaRPr>
          </a:p>
        </p:txBody>
      </p:sp>
      <p:sp>
        <p:nvSpPr>
          <p:cNvPr id="53" name="TextBox 52">
            <a:extLst>
              <a:ext uri="{FF2B5EF4-FFF2-40B4-BE49-F238E27FC236}">
                <a16:creationId xmlns:a16="http://schemas.microsoft.com/office/drawing/2014/main" id="{E9C64244-C913-4545-8876-0BFB06EA6569}"/>
              </a:ext>
            </a:extLst>
          </p:cNvPr>
          <p:cNvSpPr txBox="1"/>
          <p:nvPr/>
        </p:nvSpPr>
        <p:spPr>
          <a:xfrm>
            <a:off x="3918719" y="5351487"/>
            <a:ext cx="1693582"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1"/>
                </a:solidFill>
                <a:effectLst/>
                <a:uLnTx/>
                <a:uFillTx/>
                <a:latin typeface="Open Sans" panose="020B0606030504020204" pitchFamily="34" charset="0"/>
              </a:rPr>
              <a:t>Application Demo</a:t>
            </a:r>
            <a:endParaRPr kumimoji="0" lang="en-GB" sz="2000" b="1" i="0" u="none" strike="noStrike" kern="1200" cap="none" spc="0" normalizeH="0" baseline="0" noProof="0" dirty="0">
              <a:ln>
                <a:noFill/>
              </a:ln>
              <a:solidFill>
                <a:schemeClr val="accent1"/>
              </a:solidFill>
              <a:effectLst/>
              <a:uLnTx/>
              <a:uFillTx/>
              <a:latin typeface="Noto Sans" panose="020B0502040504020204" pitchFamily="34"/>
              <a:ea typeface="Noto Sans" panose="020B0502040504020204" pitchFamily="34"/>
              <a:cs typeface="Noto Sans" panose="020B0502040504020204" pitchFamily="34"/>
            </a:endParaRPr>
          </a:p>
        </p:txBody>
      </p:sp>
      <p:sp>
        <p:nvSpPr>
          <p:cNvPr id="55" name="TextBox 54">
            <a:extLst>
              <a:ext uri="{FF2B5EF4-FFF2-40B4-BE49-F238E27FC236}">
                <a16:creationId xmlns:a16="http://schemas.microsoft.com/office/drawing/2014/main" id="{315B1F20-FFF2-467C-AAF6-18E539385DD6}"/>
              </a:ext>
            </a:extLst>
          </p:cNvPr>
          <p:cNvSpPr txBox="1"/>
          <p:nvPr/>
        </p:nvSpPr>
        <p:spPr>
          <a:xfrm>
            <a:off x="5830697" y="4090374"/>
            <a:ext cx="1192094" cy="7848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500" b="1" i="0" u="none" strike="noStrike" kern="1200" cap="none" spc="0" normalizeH="0" baseline="0" noProof="0" dirty="0">
                <a:ln>
                  <a:noFill/>
                </a:ln>
                <a:solidFill>
                  <a:schemeClr val="accent2"/>
                </a:solidFill>
                <a:effectLst/>
                <a:uLnTx/>
                <a:uFillTx/>
                <a:latin typeface="Open Sans" panose="020B0606030504020204" pitchFamily="34" charset="0"/>
              </a:rPr>
              <a:t>03</a:t>
            </a:r>
            <a:endParaRPr kumimoji="0" lang="en-GB" sz="4500" b="1" i="0" u="none" strike="noStrike" kern="1200" cap="none" spc="0" normalizeH="0" baseline="0" noProof="0" dirty="0">
              <a:ln>
                <a:noFill/>
              </a:ln>
              <a:solidFill>
                <a:schemeClr val="accent2"/>
              </a:solidFill>
              <a:effectLst/>
              <a:uLnTx/>
              <a:uFillTx/>
              <a:latin typeface="Noto Sans" panose="020B0502040504020204" pitchFamily="34"/>
              <a:ea typeface="Noto Sans" panose="020B0502040504020204" pitchFamily="34"/>
              <a:cs typeface="Noto Sans" panose="020B0502040504020204" pitchFamily="34"/>
            </a:endParaRPr>
          </a:p>
        </p:txBody>
      </p:sp>
      <p:sp>
        <p:nvSpPr>
          <p:cNvPr id="57" name="TextBox 56">
            <a:extLst>
              <a:ext uri="{FF2B5EF4-FFF2-40B4-BE49-F238E27FC236}">
                <a16:creationId xmlns:a16="http://schemas.microsoft.com/office/drawing/2014/main" id="{2C3DC9F9-677D-48A7-87D1-3C16CBD3A29B}"/>
              </a:ext>
            </a:extLst>
          </p:cNvPr>
          <p:cNvSpPr txBox="1"/>
          <p:nvPr/>
        </p:nvSpPr>
        <p:spPr>
          <a:xfrm>
            <a:off x="5637926" y="4853837"/>
            <a:ext cx="157763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2"/>
                </a:solidFill>
                <a:effectLst/>
                <a:uLnTx/>
                <a:uFillTx/>
                <a:latin typeface="Open Sans" panose="020B0606030504020204" pitchFamily="34" charset="0"/>
              </a:rPr>
              <a:t>Pre – UAT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kern="1200" dirty="0">
                <a:solidFill>
                  <a:schemeClr val="accent2"/>
                </a:solidFill>
                <a:latin typeface="Open Sans" panose="020B0606030504020204" pitchFamily="34" charset="0"/>
                <a:ea typeface="Noto Sans" panose="020B0502040504020204" pitchFamily="34"/>
                <a:cs typeface="Noto Sans" panose="020B0502040504020204" pitchFamily="34"/>
              </a:rPr>
              <a:t>Testing</a:t>
            </a:r>
            <a:endParaRPr kumimoji="0" lang="en-GB" sz="2000" b="1" i="0" u="none" strike="noStrike" kern="1200" cap="none" spc="0" normalizeH="0" baseline="0" noProof="0" dirty="0">
              <a:ln>
                <a:noFill/>
              </a:ln>
              <a:solidFill>
                <a:schemeClr val="accent2"/>
              </a:solidFill>
              <a:effectLst/>
              <a:uLnTx/>
              <a:uFillTx/>
              <a:latin typeface="Noto Sans" panose="020B0502040504020204" pitchFamily="34"/>
              <a:ea typeface="Noto Sans" panose="020B0502040504020204" pitchFamily="34"/>
              <a:cs typeface="Noto Sans" panose="020B0502040504020204" pitchFamily="34"/>
            </a:endParaRPr>
          </a:p>
        </p:txBody>
      </p:sp>
      <p:sp>
        <p:nvSpPr>
          <p:cNvPr id="61" name="TextBox 60">
            <a:extLst>
              <a:ext uri="{FF2B5EF4-FFF2-40B4-BE49-F238E27FC236}">
                <a16:creationId xmlns:a16="http://schemas.microsoft.com/office/drawing/2014/main" id="{0CB8FF8A-C335-4DAA-B41F-35F50D5BC4E5}"/>
              </a:ext>
            </a:extLst>
          </p:cNvPr>
          <p:cNvSpPr txBox="1"/>
          <p:nvPr/>
        </p:nvSpPr>
        <p:spPr>
          <a:xfrm>
            <a:off x="7507097" y="3556974"/>
            <a:ext cx="1192094" cy="7848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500" b="1" i="0" u="none" strike="noStrike" kern="1200" cap="none" spc="0" normalizeH="0" baseline="0" noProof="0" dirty="0">
                <a:ln>
                  <a:noFill/>
                </a:ln>
                <a:solidFill>
                  <a:schemeClr val="accent5"/>
                </a:solidFill>
                <a:effectLst/>
                <a:uLnTx/>
                <a:uFillTx/>
                <a:latin typeface="Open Sans" panose="020B0606030504020204" pitchFamily="34" charset="0"/>
              </a:rPr>
              <a:t>04</a:t>
            </a:r>
            <a:endParaRPr kumimoji="0" lang="en-GB" sz="4500" b="1" i="0" u="none" strike="noStrike" kern="1200" cap="none" spc="0" normalizeH="0" baseline="0" noProof="0" dirty="0">
              <a:ln>
                <a:noFill/>
              </a:ln>
              <a:solidFill>
                <a:schemeClr val="accent5"/>
              </a:solidFill>
              <a:effectLst/>
              <a:uLnTx/>
              <a:uFillTx/>
              <a:latin typeface="Noto Sans" panose="020B0502040504020204" pitchFamily="34"/>
              <a:ea typeface="Noto Sans" panose="020B0502040504020204" pitchFamily="34"/>
              <a:cs typeface="Noto Sans" panose="020B0502040504020204" pitchFamily="34"/>
            </a:endParaRPr>
          </a:p>
        </p:txBody>
      </p:sp>
      <p:sp>
        <p:nvSpPr>
          <p:cNvPr id="62" name="TextBox 61">
            <a:extLst>
              <a:ext uri="{FF2B5EF4-FFF2-40B4-BE49-F238E27FC236}">
                <a16:creationId xmlns:a16="http://schemas.microsoft.com/office/drawing/2014/main" id="{5B05A6A8-E71C-4A20-BF9F-C073B2C93BF1}"/>
              </a:ext>
            </a:extLst>
          </p:cNvPr>
          <p:cNvSpPr txBox="1"/>
          <p:nvPr/>
        </p:nvSpPr>
        <p:spPr>
          <a:xfrm>
            <a:off x="7496790" y="4220156"/>
            <a:ext cx="119209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5"/>
                </a:solidFill>
                <a:effectLst/>
                <a:uLnTx/>
                <a:uFillTx/>
                <a:latin typeface="Open Sans" panose="020B0606030504020204" pitchFamily="34" charset="0"/>
              </a:rPr>
              <a:t>UAT</a:t>
            </a:r>
            <a:endParaRPr kumimoji="0" lang="en-GB" sz="2000" b="1" i="0" u="none" strike="noStrike" kern="1200" cap="none" spc="0" normalizeH="0" baseline="0" noProof="0" dirty="0">
              <a:ln>
                <a:noFill/>
              </a:ln>
              <a:solidFill>
                <a:schemeClr val="accent5"/>
              </a:solidFill>
              <a:effectLst/>
              <a:uLnTx/>
              <a:uFillTx/>
              <a:latin typeface="Noto Sans" panose="020B0502040504020204" pitchFamily="34"/>
              <a:ea typeface="Noto Sans" panose="020B0502040504020204" pitchFamily="34"/>
              <a:cs typeface="Noto Sans" panose="020B0502040504020204" pitchFamily="34"/>
            </a:endParaRPr>
          </a:p>
        </p:txBody>
      </p:sp>
      <p:sp>
        <p:nvSpPr>
          <p:cNvPr id="63" name="TextBox 62">
            <a:extLst>
              <a:ext uri="{FF2B5EF4-FFF2-40B4-BE49-F238E27FC236}">
                <a16:creationId xmlns:a16="http://schemas.microsoft.com/office/drawing/2014/main" id="{EEB8D739-EEBD-4B51-8C4F-0371909587A0}"/>
              </a:ext>
            </a:extLst>
          </p:cNvPr>
          <p:cNvSpPr txBox="1"/>
          <p:nvPr/>
        </p:nvSpPr>
        <p:spPr>
          <a:xfrm>
            <a:off x="9251230" y="3036274"/>
            <a:ext cx="1192094" cy="7848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500" b="1" i="0" u="none" strike="noStrike" kern="1200" cap="none" spc="0" normalizeH="0" baseline="0" noProof="0" dirty="0">
                <a:ln>
                  <a:noFill/>
                </a:ln>
                <a:solidFill>
                  <a:schemeClr val="accent6"/>
                </a:solidFill>
                <a:effectLst/>
                <a:uLnTx/>
                <a:uFillTx/>
                <a:latin typeface="Open Sans" panose="020B0606030504020204" pitchFamily="34" charset="0"/>
              </a:rPr>
              <a:t>05</a:t>
            </a:r>
            <a:endParaRPr kumimoji="0" lang="en-GB" sz="4500" b="1" i="0" u="none" strike="noStrike" kern="1200" cap="none" spc="0" normalizeH="0" baseline="0" noProof="0" dirty="0">
              <a:ln>
                <a:noFill/>
              </a:ln>
              <a:solidFill>
                <a:schemeClr val="accent6"/>
              </a:solidFill>
              <a:effectLst/>
              <a:uLnTx/>
              <a:uFillTx/>
              <a:latin typeface="Noto Sans" panose="020B0502040504020204" pitchFamily="34"/>
              <a:ea typeface="Noto Sans" panose="020B0502040504020204" pitchFamily="34"/>
              <a:cs typeface="Noto Sans" panose="020B0502040504020204" pitchFamily="34"/>
            </a:endParaRPr>
          </a:p>
        </p:txBody>
      </p:sp>
      <p:sp>
        <p:nvSpPr>
          <p:cNvPr id="64" name="TextBox 63">
            <a:extLst>
              <a:ext uri="{FF2B5EF4-FFF2-40B4-BE49-F238E27FC236}">
                <a16:creationId xmlns:a16="http://schemas.microsoft.com/office/drawing/2014/main" id="{906BE298-0566-4E93-8B01-FBBFE717AC3E}"/>
              </a:ext>
            </a:extLst>
          </p:cNvPr>
          <p:cNvSpPr txBox="1"/>
          <p:nvPr/>
        </p:nvSpPr>
        <p:spPr>
          <a:xfrm>
            <a:off x="8898704" y="3701627"/>
            <a:ext cx="1897145"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6"/>
                </a:solidFill>
                <a:effectLst/>
                <a:uLnTx/>
                <a:uFillTx/>
                <a:latin typeface="Open Sans" panose="020B0606030504020204" pitchFamily="34" charset="0"/>
              </a:rPr>
              <a:t>Final Presentation</a:t>
            </a:r>
            <a:endParaRPr kumimoji="0" lang="en-GB" sz="2000" b="1" i="0" u="none" strike="noStrike" kern="1200" cap="none" spc="0" normalizeH="0" baseline="0" noProof="0" dirty="0">
              <a:ln>
                <a:noFill/>
              </a:ln>
              <a:solidFill>
                <a:schemeClr val="accent6"/>
              </a:solidFill>
              <a:effectLst/>
              <a:uLnTx/>
              <a:uFillTx/>
              <a:latin typeface="Noto Sans" panose="020B0502040504020204" pitchFamily="34"/>
              <a:ea typeface="Noto Sans" panose="020B0502040504020204" pitchFamily="34"/>
              <a:cs typeface="Noto Sans" panose="020B0502040504020204" pitchFamily="34"/>
            </a:endParaRPr>
          </a:p>
        </p:txBody>
      </p:sp>
      <p:sp>
        <p:nvSpPr>
          <p:cNvPr id="80" name="Oval 79">
            <a:extLst>
              <a:ext uri="{FF2B5EF4-FFF2-40B4-BE49-F238E27FC236}">
                <a16:creationId xmlns:a16="http://schemas.microsoft.com/office/drawing/2014/main" id="{FBD7A9DE-5368-417F-ABF5-80B8C8620883}"/>
              </a:ext>
            </a:extLst>
          </p:cNvPr>
          <p:cNvSpPr/>
          <p:nvPr/>
        </p:nvSpPr>
        <p:spPr>
          <a:xfrm>
            <a:off x="9283964" y="2418855"/>
            <a:ext cx="713499" cy="71987"/>
          </a:xfrm>
          <a:prstGeom prst="ellipse">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5F9464C1-0FA0-4509-97F0-B2B81B79FC25}"/>
              </a:ext>
            </a:extLst>
          </p:cNvPr>
          <p:cNvGrpSpPr/>
          <p:nvPr/>
        </p:nvGrpSpPr>
        <p:grpSpPr>
          <a:xfrm rot="20404528">
            <a:off x="7860989" y="547015"/>
            <a:ext cx="1983386" cy="2062339"/>
            <a:chOff x="4742068" y="1262522"/>
            <a:chExt cx="520700" cy="1146176"/>
          </a:xfrm>
          <a:solidFill>
            <a:schemeClr val="tx1"/>
          </a:solidFill>
        </p:grpSpPr>
        <p:sp>
          <p:nvSpPr>
            <p:cNvPr id="26" name="Freeform 6">
              <a:extLst>
                <a:ext uri="{FF2B5EF4-FFF2-40B4-BE49-F238E27FC236}">
                  <a16:creationId xmlns:a16="http://schemas.microsoft.com/office/drawing/2014/main" id="{2E70A360-E7E9-490A-B22E-72C3A97AE310}"/>
                </a:ext>
              </a:extLst>
            </p:cNvPr>
            <p:cNvSpPr>
              <a:spLocks/>
            </p:cNvSpPr>
            <p:nvPr/>
          </p:nvSpPr>
          <p:spPr bwMode="auto">
            <a:xfrm>
              <a:off x="4742068" y="1448260"/>
              <a:ext cx="520700" cy="960438"/>
            </a:xfrm>
            <a:custGeom>
              <a:avLst/>
              <a:gdLst>
                <a:gd name="T0" fmla="*/ 359 w 740"/>
                <a:gd name="T1" fmla="*/ 85 h 685"/>
                <a:gd name="T2" fmla="*/ 297 w 740"/>
                <a:gd name="T3" fmla="*/ 76 h 685"/>
                <a:gd name="T4" fmla="*/ 263 w 740"/>
                <a:gd name="T5" fmla="*/ 70 h 685"/>
                <a:gd name="T6" fmla="*/ 241 w 740"/>
                <a:gd name="T7" fmla="*/ 80 h 685"/>
                <a:gd name="T8" fmla="*/ 179 w 740"/>
                <a:gd name="T9" fmla="*/ 154 h 685"/>
                <a:gd name="T10" fmla="*/ 147 w 740"/>
                <a:gd name="T11" fmla="*/ 165 h 685"/>
                <a:gd name="T12" fmla="*/ 123 w 740"/>
                <a:gd name="T13" fmla="*/ 141 h 685"/>
                <a:gd name="T14" fmla="*/ 129 w 740"/>
                <a:gd name="T15" fmla="*/ 114 h 685"/>
                <a:gd name="T16" fmla="*/ 214 w 740"/>
                <a:gd name="T17" fmla="*/ 12 h 685"/>
                <a:gd name="T18" fmla="*/ 237 w 740"/>
                <a:gd name="T19" fmla="*/ 1 h 685"/>
                <a:gd name="T20" fmla="*/ 402 w 740"/>
                <a:gd name="T21" fmla="*/ 2 h 685"/>
                <a:gd name="T22" fmla="*/ 502 w 740"/>
                <a:gd name="T23" fmla="*/ 43 h 685"/>
                <a:gd name="T24" fmla="*/ 544 w 740"/>
                <a:gd name="T25" fmla="*/ 99 h 685"/>
                <a:gd name="T26" fmla="*/ 582 w 740"/>
                <a:gd name="T27" fmla="*/ 170 h 685"/>
                <a:gd name="T28" fmla="*/ 603 w 740"/>
                <a:gd name="T29" fmla="*/ 210 h 685"/>
                <a:gd name="T30" fmla="*/ 614 w 740"/>
                <a:gd name="T31" fmla="*/ 213 h 685"/>
                <a:gd name="T32" fmla="*/ 690 w 740"/>
                <a:gd name="T33" fmla="*/ 161 h 685"/>
                <a:gd name="T34" fmla="*/ 724 w 740"/>
                <a:gd name="T35" fmla="*/ 160 h 685"/>
                <a:gd name="T36" fmla="*/ 739 w 740"/>
                <a:gd name="T37" fmla="*/ 190 h 685"/>
                <a:gd name="T38" fmla="*/ 722 w 740"/>
                <a:gd name="T39" fmla="*/ 217 h 685"/>
                <a:gd name="T40" fmla="*/ 679 w 740"/>
                <a:gd name="T41" fmla="*/ 247 h 685"/>
                <a:gd name="T42" fmla="*/ 606 w 740"/>
                <a:gd name="T43" fmla="*/ 297 h 685"/>
                <a:gd name="T44" fmla="*/ 569 w 740"/>
                <a:gd name="T45" fmla="*/ 287 h 685"/>
                <a:gd name="T46" fmla="*/ 488 w 740"/>
                <a:gd name="T47" fmla="*/ 170 h 685"/>
                <a:gd name="T48" fmla="*/ 486 w 740"/>
                <a:gd name="T49" fmla="*/ 168 h 685"/>
                <a:gd name="T50" fmla="*/ 423 w 740"/>
                <a:gd name="T51" fmla="*/ 257 h 685"/>
                <a:gd name="T52" fmla="*/ 434 w 740"/>
                <a:gd name="T53" fmla="*/ 268 h 685"/>
                <a:gd name="T54" fmla="*/ 554 w 740"/>
                <a:gd name="T55" fmla="*/ 374 h 685"/>
                <a:gd name="T56" fmla="*/ 570 w 740"/>
                <a:gd name="T57" fmla="*/ 388 h 685"/>
                <a:gd name="T58" fmla="*/ 583 w 740"/>
                <a:gd name="T59" fmla="*/ 419 h 685"/>
                <a:gd name="T60" fmla="*/ 583 w 740"/>
                <a:gd name="T61" fmla="*/ 483 h 685"/>
                <a:gd name="T62" fmla="*/ 584 w 740"/>
                <a:gd name="T63" fmla="*/ 637 h 685"/>
                <a:gd name="T64" fmla="*/ 563 w 740"/>
                <a:gd name="T65" fmla="*/ 674 h 685"/>
                <a:gd name="T66" fmla="*/ 505 w 740"/>
                <a:gd name="T67" fmla="*/ 652 h 685"/>
                <a:gd name="T68" fmla="*/ 503 w 740"/>
                <a:gd name="T69" fmla="*/ 637 h 685"/>
                <a:gd name="T70" fmla="*/ 503 w 740"/>
                <a:gd name="T71" fmla="*/ 465 h 685"/>
                <a:gd name="T72" fmla="*/ 485 w 740"/>
                <a:gd name="T73" fmla="*/ 431 h 685"/>
                <a:gd name="T74" fmla="*/ 361 w 740"/>
                <a:gd name="T75" fmla="*/ 345 h 685"/>
                <a:gd name="T76" fmla="*/ 359 w 740"/>
                <a:gd name="T77" fmla="*/ 344 h 685"/>
                <a:gd name="T78" fmla="*/ 330 w 740"/>
                <a:gd name="T79" fmla="*/ 384 h 685"/>
                <a:gd name="T80" fmla="*/ 291 w 740"/>
                <a:gd name="T81" fmla="*/ 437 h 685"/>
                <a:gd name="T82" fmla="*/ 259 w 740"/>
                <a:gd name="T83" fmla="*/ 454 h 685"/>
                <a:gd name="T84" fmla="*/ 41 w 740"/>
                <a:gd name="T85" fmla="*/ 455 h 685"/>
                <a:gd name="T86" fmla="*/ 1 w 740"/>
                <a:gd name="T87" fmla="*/ 412 h 685"/>
                <a:gd name="T88" fmla="*/ 42 w 740"/>
                <a:gd name="T89" fmla="*/ 373 h 685"/>
                <a:gd name="T90" fmla="*/ 205 w 740"/>
                <a:gd name="T91" fmla="*/ 373 h 685"/>
                <a:gd name="T92" fmla="*/ 237 w 740"/>
                <a:gd name="T93" fmla="*/ 352 h 685"/>
                <a:gd name="T94" fmla="*/ 271 w 740"/>
                <a:gd name="T95" fmla="*/ 278 h 685"/>
                <a:gd name="T96" fmla="*/ 304 w 740"/>
                <a:gd name="T97" fmla="*/ 206 h 685"/>
                <a:gd name="T98" fmla="*/ 334 w 740"/>
                <a:gd name="T99" fmla="*/ 141 h 685"/>
                <a:gd name="T100" fmla="*/ 358 w 740"/>
                <a:gd name="T101" fmla="*/ 88 h 685"/>
                <a:gd name="T102" fmla="*/ 359 w 740"/>
                <a:gd name="T103" fmla="*/ 85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0" h="685">
                  <a:moveTo>
                    <a:pt x="359" y="85"/>
                  </a:moveTo>
                  <a:cubicBezTo>
                    <a:pt x="338" y="82"/>
                    <a:pt x="318" y="79"/>
                    <a:pt x="297" y="76"/>
                  </a:cubicBezTo>
                  <a:cubicBezTo>
                    <a:pt x="286" y="74"/>
                    <a:pt x="274" y="72"/>
                    <a:pt x="263" y="70"/>
                  </a:cubicBezTo>
                  <a:cubicBezTo>
                    <a:pt x="253" y="69"/>
                    <a:pt x="247" y="73"/>
                    <a:pt x="241" y="80"/>
                  </a:cubicBezTo>
                  <a:cubicBezTo>
                    <a:pt x="220" y="105"/>
                    <a:pt x="200" y="129"/>
                    <a:pt x="179" y="154"/>
                  </a:cubicBezTo>
                  <a:cubicBezTo>
                    <a:pt x="171" y="164"/>
                    <a:pt x="159" y="168"/>
                    <a:pt x="147" y="165"/>
                  </a:cubicBezTo>
                  <a:cubicBezTo>
                    <a:pt x="134" y="162"/>
                    <a:pt x="126" y="154"/>
                    <a:pt x="123" y="141"/>
                  </a:cubicBezTo>
                  <a:cubicBezTo>
                    <a:pt x="120" y="132"/>
                    <a:pt x="122" y="122"/>
                    <a:pt x="129" y="114"/>
                  </a:cubicBezTo>
                  <a:cubicBezTo>
                    <a:pt x="157" y="80"/>
                    <a:pt x="185" y="46"/>
                    <a:pt x="214" y="12"/>
                  </a:cubicBezTo>
                  <a:cubicBezTo>
                    <a:pt x="220" y="5"/>
                    <a:pt x="227" y="1"/>
                    <a:pt x="237" y="1"/>
                  </a:cubicBezTo>
                  <a:cubicBezTo>
                    <a:pt x="292" y="1"/>
                    <a:pt x="347" y="0"/>
                    <a:pt x="402" y="2"/>
                  </a:cubicBezTo>
                  <a:cubicBezTo>
                    <a:pt x="440" y="3"/>
                    <a:pt x="474" y="18"/>
                    <a:pt x="502" y="43"/>
                  </a:cubicBezTo>
                  <a:cubicBezTo>
                    <a:pt x="520" y="59"/>
                    <a:pt x="533" y="79"/>
                    <a:pt x="544" y="99"/>
                  </a:cubicBezTo>
                  <a:cubicBezTo>
                    <a:pt x="556" y="123"/>
                    <a:pt x="569" y="147"/>
                    <a:pt x="582" y="170"/>
                  </a:cubicBezTo>
                  <a:cubicBezTo>
                    <a:pt x="589" y="184"/>
                    <a:pt x="596" y="197"/>
                    <a:pt x="603" y="210"/>
                  </a:cubicBezTo>
                  <a:cubicBezTo>
                    <a:pt x="606" y="215"/>
                    <a:pt x="610" y="216"/>
                    <a:pt x="614" y="213"/>
                  </a:cubicBezTo>
                  <a:cubicBezTo>
                    <a:pt x="640" y="196"/>
                    <a:pt x="665" y="178"/>
                    <a:pt x="690" y="161"/>
                  </a:cubicBezTo>
                  <a:cubicBezTo>
                    <a:pt x="701" y="154"/>
                    <a:pt x="713" y="154"/>
                    <a:pt x="724" y="160"/>
                  </a:cubicBezTo>
                  <a:cubicBezTo>
                    <a:pt x="734" y="167"/>
                    <a:pt x="740" y="177"/>
                    <a:pt x="739" y="190"/>
                  </a:cubicBezTo>
                  <a:cubicBezTo>
                    <a:pt x="739" y="202"/>
                    <a:pt x="732" y="210"/>
                    <a:pt x="722" y="217"/>
                  </a:cubicBezTo>
                  <a:cubicBezTo>
                    <a:pt x="707" y="227"/>
                    <a:pt x="693" y="237"/>
                    <a:pt x="679" y="247"/>
                  </a:cubicBezTo>
                  <a:cubicBezTo>
                    <a:pt x="655" y="263"/>
                    <a:pt x="631" y="280"/>
                    <a:pt x="606" y="297"/>
                  </a:cubicBezTo>
                  <a:cubicBezTo>
                    <a:pt x="593" y="305"/>
                    <a:pt x="577" y="299"/>
                    <a:pt x="569" y="287"/>
                  </a:cubicBezTo>
                  <a:cubicBezTo>
                    <a:pt x="542" y="248"/>
                    <a:pt x="515" y="209"/>
                    <a:pt x="488" y="170"/>
                  </a:cubicBezTo>
                  <a:cubicBezTo>
                    <a:pt x="488" y="170"/>
                    <a:pt x="487" y="169"/>
                    <a:pt x="486" y="168"/>
                  </a:cubicBezTo>
                  <a:cubicBezTo>
                    <a:pt x="465" y="198"/>
                    <a:pt x="444" y="227"/>
                    <a:pt x="423" y="257"/>
                  </a:cubicBezTo>
                  <a:cubicBezTo>
                    <a:pt x="427" y="261"/>
                    <a:pt x="431" y="265"/>
                    <a:pt x="434" y="268"/>
                  </a:cubicBezTo>
                  <a:cubicBezTo>
                    <a:pt x="474" y="303"/>
                    <a:pt x="514" y="338"/>
                    <a:pt x="554" y="374"/>
                  </a:cubicBezTo>
                  <a:cubicBezTo>
                    <a:pt x="559" y="378"/>
                    <a:pt x="565" y="383"/>
                    <a:pt x="570" y="388"/>
                  </a:cubicBezTo>
                  <a:cubicBezTo>
                    <a:pt x="579" y="396"/>
                    <a:pt x="583" y="407"/>
                    <a:pt x="583" y="419"/>
                  </a:cubicBezTo>
                  <a:cubicBezTo>
                    <a:pt x="583" y="440"/>
                    <a:pt x="583" y="461"/>
                    <a:pt x="583" y="483"/>
                  </a:cubicBezTo>
                  <a:cubicBezTo>
                    <a:pt x="584" y="534"/>
                    <a:pt x="584" y="585"/>
                    <a:pt x="584" y="637"/>
                  </a:cubicBezTo>
                  <a:cubicBezTo>
                    <a:pt x="584" y="653"/>
                    <a:pt x="577" y="666"/>
                    <a:pt x="563" y="674"/>
                  </a:cubicBezTo>
                  <a:cubicBezTo>
                    <a:pt x="541" y="685"/>
                    <a:pt x="513" y="676"/>
                    <a:pt x="505" y="652"/>
                  </a:cubicBezTo>
                  <a:cubicBezTo>
                    <a:pt x="503" y="647"/>
                    <a:pt x="503" y="642"/>
                    <a:pt x="503" y="637"/>
                  </a:cubicBezTo>
                  <a:cubicBezTo>
                    <a:pt x="502" y="579"/>
                    <a:pt x="502" y="522"/>
                    <a:pt x="503" y="465"/>
                  </a:cubicBezTo>
                  <a:cubicBezTo>
                    <a:pt x="503" y="450"/>
                    <a:pt x="498" y="439"/>
                    <a:pt x="485" y="431"/>
                  </a:cubicBezTo>
                  <a:cubicBezTo>
                    <a:pt x="444" y="402"/>
                    <a:pt x="402" y="373"/>
                    <a:pt x="361" y="345"/>
                  </a:cubicBezTo>
                  <a:cubicBezTo>
                    <a:pt x="361" y="344"/>
                    <a:pt x="360" y="344"/>
                    <a:pt x="359" y="344"/>
                  </a:cubicBezTo>
                  <a:cubicBezTo>
                    <a:pt x="350" y="357"/>
                    <a:pt x="340" y="371"/>
                    <a:pt x="330" y="384"/>
                  </a:cubicBezTo>
                  <a:cubicBezTo>
                    <a:pt x="317" y="402"/>
                    <a:pt x="304" y="420"/>
                    <a:pt x="291" y="437"/>
                  </a:cubicBezTo>
                  <a:cubicBezTo>
                    <a:pt x="283" y="448"/>
                    <a:pt x="273" y="454"/>
                    <a:pt x="259" y="454"/>
                  </a:cubicBezTo>
                  <a:cubicBezTo>
                    <a:pt x="186" y="454"/>
                    <a:pt x="113" y="455"/>
                    <a:pt x="41" y="455"/>
                  </a:cubicBezTo>
                  <a:cubicBezTo>
                    <a:pt x="17" y="455"/>
                    <a:pt x="0" y="435"/>
                    <a:pt x="1" y="412"/>
                  </a:cubicBezTo>
                  <a:cubicBezTo>
                    <a:pt x="1" y="390"/>
                    <a:pt x="21" y="373"/>
                    <a:pt x="42" y="373"/>
                  </a:cubicBezTo>
                  <a:cubicBezTo>
                    <a:pt x="97" y="373"/>
                    <a:pt x="151" y="373"/>
                    <a:pt x="205" y="373"/>
                  </a:cubicBezTo>
                  <a:cubicBezTo>
                    <a:pt x="226" y="373"/>
                    <a:pt x="231" y="367"/>
                    <a:pt x="237" y="352"/>
                  </a:cubicBezTo>
                  <a:cubicBezTo>
                    <a:pt x="248" y="327"/>
                    <a:pt x="260" y="303"/>
                    <a:pt x="271" y="278"/>
                  </a:cubicBezTo>
                  <a:cubicBezTo>
                    <a:pt x="282" y="254"/>
                    <a:pt x="293" y="230"/>
                    <a:pt x="304" y="206"/>
                  </a:cubicBezTo>
                  <a:cubicBezTo>
                    <a:pt x="314" y="184"/>
                    <a:pt x="324" y="163"/>
                    <a:pt x="334" y="141"/>
                  </a:cubicBezTo>
                  <a:cubicBezTo>
                    <a:pt x="342" y="123"/>
                    <a:pt x="350" y="106"/>
                    <a:pt x="358" y="88"/>
                  </a:cubicBezTo>
                  <a:cubicBezTo>
                    <a:pt x="358" y="88"/>
                    <a:pt x="358" y="87"/>
                    <a:pt x="359"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E0822EEE-CBC2-4122-AC69-C7A2F5024F90}"/>
                </a:ext>
              </a:extLst>
            </p:cNvPr>
            <p:cNvSpPr>
              <a:spLocks/>
            </p:cNvSpPr>
            <p:nvPr/>
          </p:nvSpPr>
          <p:spPr bwMode="auto">
            <a:xfrm>
              <a:off x="5054806" y="1262522"/>
              <a:ext cx="111125" cy="219075"/>
            </a:xfrm>
            <a:custGeom>
              <a:avLst/>
              <a:gdLst>
                <a:gd name="T0" fmla="*/ 78 w 157"/>
                <a:gd name="T1" fmla="*/ 0 h 156"/>
                <a:gd name="T2" fmla="*/ 157 w 157"/>
                <a:gd name="T3" fmla="*/ 78 h 156"/>
                <a:gd name="T4" fmla="*/ 79 w 157"/>
                <a:gd name="T5" fmla="*/ 156 h 156"/>
                <a:gd name="T6" fmla="*/ 0 w 157"/>
                <a:gd name="T7" fmla="*/ 78 h 156"/>
                <a:gd name="T8" fmla="*/ 78 w 157"/>
                <a:gd name="T9" fmla="*/ 0 h 156"/>
              </a:gdLst>
              <a:ahLst/>
              <a:cxnLst>
                <a:cxn ang="0">
                  <a:pos x="T0" y="T1"/>
                </a:cxn>
                <a:cxn ang="0">
                  <a:pos x="T2" y="T3"/>
                </a:cxn>
                <a:cxn ang="0">
                  <a:pos x="T4" y="T5"/>
                </a:cxn>
                <a:cxn ang="0">
                  <a:pos x="T6" y="T7"/>
                </a:cxn>
                <a:cxn ang="0">
                  <a:pos x="T8" y="T9"/>
                </a:cxn>
              </a:cxnLst>
              <a:rect l="0" t="0" r="r" b="b"/>
              <a:pathLst>
                <a:path w="157" h="156">
                  <a:moveTo>
                    <a:pt x="78" y="0"/>
                  </a:moveTo>
                  <a:cubicBezTo>
                    <a:pt x="123" y="0"/>
                    <a:pt x="157" y="34"/>
                    <a:pt x="157" y="78"/>
                  </a:cubicBezTo>
                  <a:cubicBezTo>
                    <a:pt x="156" y="121"/>
                    <a:pt x="123" y="156"/>
                    <a:pt x="79" y="156"/>
                  </a:cubicBezTo>
                  <a:cubicBezTo>
                    <a:pt x="34" y="156"/>
                    <a:pt x="0" y="122"/>
                    <a:pt x="0" y="78"/>
                  </a:cubicBezTo>
                  <a:cubicBezTo>
                    <a:pt x="0" y="33"/>
                    <a:pt x="34" y="0"/>
                    <a:pt x="7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6" name="Google Shape;188;p10">
            <a:extLst>
              <a:ext uri="{FF2B5EF4-FFF2-40B4-BE49-F238E27FC236}">
                <a16:creationId xmlns:a16="http://schemas.microsoft.com/office/drawing/2014/main" id="{1DD38FE4-BC69-44E9-8C3A-3351B1284832}"/>
              </a:ext>
            </a:extLst>
          </p:cNvPr>
          <p:cNvSpPr txBox="1"/>
          <p:nvPr/>
        </p:nvSpPr>
        <p:spPr>
          <a:xfrm>
            <a:off x="-259768" y="271958"/>
            <a:ext cx="5498100" cy="8309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6000"/>
              <a:buFont typeface="Arial"/>
              <a:buNone/>
            </a:pPr>
            <a:r>
              <a:rPr lang="en-US" sz="4800" b="1" i="0" u="none" strike="noStrike" cap="none" dirty="0">
                <a:solidFill>
                  <a:schemeClr val="dk1"/>
                </a:solidFill>
                <a:latin typeface="Arial"/>
                <a:ea typeface="Arial"/>
                <a:cs typeface="Arial"/>
                <a:sym typeface="Arial"/>
              </a:rPr>
              <a:t>Milestones</a:t>
            </a:r>
            <a:endParaRPr sz="4800" b="0" i="0" u="none" strike="noStrike" cap="none" dirty="0">
              <a:solidFill>
                <a:srgbClr val="000000"/>
              </a:solidFill>
              <a:latin typeface="Arial"/>
              <a:ea typeface="Arial"/>
              <a:cs typeface="Arial"/>
              <a:sym typeface="Arial"/>
            </a:endParaRPr>
          </a:p>
        </p:txBody>
      </p:sp>
      <p:sp>
        <p:nvSpPr>
          <p:cNvPr id="37" name="Google Shape;190;p10">
            <a:extLst>
              <a:ext uri="{FF2B5EF4-FFF2-40B4-BE49-F238E27FC236}">
                <a16:creationId xmlns:a16="http://schemas.microsoft.com/office/drawing/2014/main" id="{8C3CF595-CB58-4BE1-AC4B-08E9C234E023}"/>
              </a:ext>
            </a:extLst>
          </p:cNvPr>
          <p:cNvSpPr txBox="1"/>
          <p:nvPr/>
        </p:nvSpPr>
        <p:spPr>
          <a:xfrm rot="20634793">
            <a:off x="843694" y="2377683"/>
            <a:ext cx="7647000" cy="1015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6000"/>
              <a:buFont typeface="Arial"/>
              <a:buNone/>
            </a:pPr>
            <a:r>
              <a:rPr lang="en-US" sz="2800" b="1" i="0" u="none" strike="noStrike" cap="none" dirty="0">
                <a:solidFill>
                  <a:schemeClr val="dk1"/>
                </a:solidFill>
                <a:latin typeface="Arial"/>
                <a:ea typeface="Arial"/>
                <a:cs typeface="Arial"/>
                <a:sym typeface="Arial"/>
              </a:rPr>
              <a:t>5 major milestones achieved </a:t>
            </a:r>
            <a:r>
              <a:rPr lang="en-US" sz="2800" b="1" dirty="0">
                <a:solidFill>
                  <a:schemeClr val="dk1"/>
                </a:solidFill>
              </a:rPr>
              <a:t>over</a:t>
            </a:r>
            <a:r>
              <a:rPr lang="en-US" sz="2800" b="1" i="0" u="none" strike="noStrike" cap="none" dirty="0">
                <a:solidFill>
                  <a:schemeClr val="dk1"/>
                </a:solidFill>
                <a:latin typeface="Arial"/>
                <a:ea typeface="Arial"/>
                <a:cs typeface="Arial"/>
                <a:sym typeface="Arial"/>
              </a:rPr>
              <a:t> 9 weeks</a:t>
            </a:r>
            <a:endParaRPr sz="28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479289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10;p16">
            <a:extLst>
              <a:ext uri="{FF2B5EF4-FFF2-40B4-BE49-F238E27FC236}">
                <a16:creationId xmlns:a16="http://schemas.microsoft.com/office/drawing/2014/main" id="{9116D624-0FEE-44CB-B21F-6F367DC15C78}"/>
              </a:ext>
            </a:extLst>
          </p:cNvPr>
          <p:cNvSpPr txBox="1"/>
          <p:nvPr/>
        </p:nvSpPr>
        <p:spPr>
          <a:xfrm>
            <a:off x="-558169" y="255610"/>
            <a:ext cx="6997160" cy="86177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5000"/>
              <a:buFont typeface="Arial"/>
              <a:buNone/>
            </a:pPr>
            <a:r>
              <a:rPr lang="en-US" sz="5000" b="1" i="0" u="none" strike="noStrike" cap="none" dirty="0">
                <a:solidFill>
                  <a:schemeClr val="dk1"/>
                </a:solidFill>
                <a:latin typeface="Arial"/>
                <a:ea typeface="Arial"/>
                <a:cs typeface="Arial"/>
                <a:sym typeface="Arial"/>
              </a:rPr>
              <a:t>Bug Metrics</a:t>
            </a:r>
            <a:endParaRPr sz="1400" b="0" i="0" u="none" strike="noStrike" cap="none" dirty="0">
              <a:solidFill>
                <a:srgbClr val="000000"/>
              </a:solidFill>
              <a:latin typeface="Arial"/>
              <a:ea typeface="Arial"/>
              <a:cs typeface="Arial"/>
              <a:sym typeface="Arial"/>
            </a:endParaRPr>
          </a:p>
        </p:txBody>
      </p:sp>
      <p:graphicFrame>
        <p:nvGraphicFramePr>
          <p:cNvPr id="9" name="Chart 8">
            <a:extLst>
              <a:ext uri="{FF2B5EF4-FFF2-40B4-BE49-F238E27FC236}">
                <a16:creationId xmlns:a16="http://schemas.microsoft.com/office/drawing/2014/main" id="{E0C9F585-91F6-441A-9F55-ED6B9E559985}"/>
              </a:ext>
            </a:extLst>
          </p:cNvPr>
          <p:cNvGraphicFramePr>
            <a:graphicFrameLocks/>
          </p:cNvGraphicFramePr>
          <p:nvPr/>
        </p:nvGraphicFramePr>
        <p:xfrm>
          <a:off x="696764" y="1436370"/>
          <a:ext cx="9188916" cy="496443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a:extLst>
              <a:ext uri="{FF2B5EF4-FFF2-40B4-BE49-F238E27FC236}">
                <a16:creationId xmlns:a16="http://schemas.microsoft.com/office/drawing/2014/main" id="{E0C9F585-91F6-441A-9F55-ED6B9E559985}"/>
              </a:ext>
            </a:extLst>
          </p:cNvPr>
          <p:cNvGraphicFramePr>
            <a:graphicFrameLocks/>
          </p:cNvGraphicFramePr>
          <p:nvPr/>
        </p:nvGraphicFramePr>
        <p:xfrm>
          <a:off x="888122" y="1545682"/>
          <a:ext cx="9282037" cy="496443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hart 16">
            <a:extLst>
              <a:ext uri="{FF2B5EF4-FFF2-40B4-BE49-F238E27FC236}">
                <a16:creationId xmlns:a16="http://schemas.microsoft.com/office/drawing/2014/main" id="{A52BEF6F-9642-4259-8947-943F5002F184}"/>
              </a:ext>
            </a:extLst>
          </p:cNvPr>
          <p:cNvGraphicFramePr>
            <a:graphicFrameLocks/>
          </p:cNvGraphicFramePr>
          <p:nvPr>
            <p:extLst>
              <p:ext uri="{D42A27DB-BD31-4B8C-83A1-F6EECF244321}">
                <p14:modId xmlns:p14="http://schemas.microsoft.com/office/powerpoint/2010/main" val="2862152138"/>
              </p:ext>
            </p:extLst>
          </p:nvPr>
        </p:nvGraphicFramePr>
        <p:xfrm>
          <a:off x="696765" y="1491027"/>
          <a:ext cx="9188915" cy="4964429"/>
        </p:xfrm>
        <a:graphic>
          <a:graphicData uri="http://schemas.openxmlformats.org/drawingml/2006/chart">
            <c:chart xmlns:c="http://schemas.openxmlformats.org/drawingml/2006/chart" xmlns:r="http://schemas.openxmlformats.org/officeDocument/2006/relationships" r:id="rId4"/>
          </a:graphicData>
        </a:graphic>
      </p:graphicFrame>
      <p:grpSp>
        <p:nvGrpSpPr>
          <p:cNvPr id="11" name="Google Shape;411;p16">
            <a:extLst>
              <a:ext uri="{FF2B5EF4-FFF2-40B4-BE49-F238E27FC236}">
                <a16:creationId xmlns:a16="http://schemas.microsoft.com/office/drawing/2014/main" id="{7DBC5DD9-AC9B-494C-AEBC-CBCE465EC21C}"/>
              </a:ext>
            </a:extLst>
          </p:cNvPr>
          <p:cNvGrpSpPr/>
          <p:nvPr/>
        </p:nvGrpSpPr>
        <p:grpSpPr>
          <a:xfrm>
            <a:off x="8788400" y="172720"/>
            <a:ext cx="3241040" cy="3125663"/>
            <a:chOff x="3736292" y="1506364"/>
            <a:chExt cx="4452668" cy="4899487"/>
          </a:xfrm>
        </p:grpSpPr>
        <p:sp>
          <p:nvSpPr>
            <p:cNvPr id="12" name="Google Shape;412;p16">
              <a:extLst>
                <a:ext uri="{FF2B5EF4-FFF2-40B4-BE49-F238E27FC236}">
                  <a16:creationId xmlns:a16="http://schemas.microsoft.com/office/drawing/2014/main" id="{1D939DFE-4BB4-47A8-BFFC-E64A26B1E671}"/>
                </a:ext>
              </a:extLst>
            </p:cNvPr>
            <p:cNvSpPr/>
            <p:nvPr/>
          </p:nvSpPr>
          <p:spPr>
            <a:xfrm>
              <a:off x="4145594" y="6091830"/>
              <a:ext cx="3766861" cy="314021"/>
            </a:xfrm>
            <a:prstGeom prst="ellipse">
              <a:avLst/>
            </a:prstGeom>
            <a:solidFill>
              <a:schemeClr val="dk2">
                <a:alpha val="862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 name="Google Shape;413;p16">
              <a:extLst>
                <a:ext uri="{FF2B5EF4-FFF2-40B4-BE49-F238E27FC236}">
                  <a16:creationId xmlns:a16="http://schemas.microsoft.com/office/drawing/2014/main" id="{68CF49C6-2C59-4E4E-89F8-06E89FBDABD1}"/>
                </a:ext>
              </a:extLst>
            </p:cNvPr>
            <p:cNvSpPr/>
            <p:nvPr/>
          </p:nvSpPr>
          <p:spPr>
            <a:xfrm>
              <a:off x="3736292" y="2654683"/>
              <a:ext cx="2167746" cy="2152123"/>
            </a:xfrm>
            <a:custGeom>
              <a:avLst/>
              <a:gdLst/>
              <a:ahLst/>
              <a:cxnLst/>
              <a:rect l="l" t="t" r="r" b="b"/>
              <a:pathLst>
                <a:path w="276" h="274" extrusionOk="0">
                  <a:moveTo>
                    <a:pt x="81" y="219"/>
                  </a:moveTo>
                  <a:cubicBezTo>
                    <a:pt x="78" y="226"/>
                    <a:pt x="74" y="232"/>
                    <a:pt x="71" y="239"/>
                  </a:cubicBezTo>
                  <a:cubicBezTo>
                    <a:pt x="67" y="247"/>
                    <a:pt x="62" y="255"/>
                    <a:pt x="54" y="260"/>
                  </a:cubicBezTo>
                  <a:cubicBezTo>
                    <a:pt x="40" y="268"/>
                    <a:pt x="24" y="263"/>
                    <a:pt x="17" y="250"/>
                  </a:cubicBezTo>
                  <a:cubicBezTo>
                    <a:pt x="12" y="239"/>
                    <a:pt x="16" y="222"/>
                    <a:pt x="28" y="215"/>
                  </a:cubicBezTo>
                  <a:cubicBezTo>
                    <a:pt x="36" y="210"/>
                    <a:pt x="45" y="205"/>
                    <a:pt x="53" y="201"/>
                  </a:cubicBezTo>
                  <a:cubicBezTo>
                    <a:pt x="55" y="200"/>
                    <a:pt x="57" y="199"/>
                    <a:pt x="60" y="197"/>
                  </a:cubicBezTo>
                  <a:cubicBezTo>
                    <a:pt x="40" y="177"/>
                    <a:pt x="21" y="157"/>
                    <a:pt x="0" y="137"/>
                  </a:cubicBezTo>
                  <a:cubicBezTo>
                    <a:pt x="16" y="122"/>
                    <a:pt x="32" y="107"/>
                    <a:pt x="48" y="91"/>
                  </a:cubicBezTo>
                  <a:cubicBezTo>
                    <a:pt x="51" y="96"/>
                    <a:pt x="53" y="101"/>
                    <a:pt x="56" y="106"/>
                  </a:cubicBezTo>
                  <a:cubicBezTo>
                    <a:pt x="65" y="123"/>
                    <a:pt x="88" y="134"/>
                    <a:pt x="107" y="126"/>
                  </a:cubicBezTo>
                  <a:cubicBezTo>
                    <a:pt x="120" y="121"/>
                    <a:pt x="130" y="106"/>
                    <a:pt x="129" y="91"/>
                  </a:cubicBezTo>
                  <a:cubicBezTo>
                    <a:pt x="128" y="71"/>
                    <a:pt x="116" y="59"/>
                    <a:pt x="99" y="51"/>
                  </a:cubicBezTo>
                  <a:cubicBezTo>
                    <a:pt x="99" y="51"/>
                    <a:pt x="98" y="51"/>
                    <a:pt x="97" y="50"/>
                  </a:cubicBezTo>
                  <a:cubicBezTo>
                    <a:pt x="96" y="49"/>
                    <a:pt x="94" y="48"/>
                    <a:pt x="92" y="47"/>
                  </a:cubicBezTo>
                  <a:cubicBezTo>
                    <a:pt x="107" y="32"/>
                    <a:pt x="123" y="16"/>
                    <a:pt x="139" y="0"/>
                  </a:cubicBezTo>
                  <a:cubicBezTo>
                    <a:pt x="158" y="19"/>
                    <a:pt x="177" y="38"/>
                    <a:pt x="196" y="58"/>
                  </a:cubicBezTo>
                  <a:cubicBezTo>
                    <a:pt x="202" y="47"/>
                    <a:pt x="207" y="38"/>
                    <a:pt x="212" y="28"/>
                  </a:cubicBezTo>
                  <a:cubicBezTo>
                    <a:pt x="219" y="16"/>
                    <a:pt x="236" y="10"/>
                    <a:pt x="248" y="15"/>
                  </a:cubicBezTo>
                  <a:cubicBezTo>
                    <a:pt x="259" y="20"/>
                    <a:pt x="265" y="32"/>
                    <a:pt x="262" y="45"/>
                  </a:cubicBezTo>
                  <a:cubicBezTo>
                    <a:pt x="259" y="57"/>
                    <a:pt x="250" y="63"/>
                    <a:pt x="240" y="68"/>
                  </a:cubicBezTo>
                  <a:cubicBezTo>
                    <a:pt x="233" y="71"/>
                    <a:pt x="227" y="75"/>
                    <a:pt x="221" y="78"/>
                  </a:cubicBezTo>
                  <a:cubicBezTo>
                    <a:pt x="220" y="78"/>
                    <a:pt x="220" y="79"/>
                    <a:pt x="218" y="80"/>
                  </a:cubicBezTo>
                  <a:cubicBezTo>
                    <a:pt x="225" y="87"/>
                    <a:pt x="232" y="94"/>
                    <a:pt x="239" y="100"/>
                  </a:cubicBezTo>
                  <a:cubicBezTo>
                    <a:pt x="250" y="112"/>
                    <a:pt x="262" y="123"/>
                    <a:pt x="273" y="135"/>
                  </a:cubicBezTo>
                  <a:cubicBezTo>
                    <a:pt x="276" y="137"/>
                    <a:pt x="275" y="138"/>
                    <a:pt x="273" y="140"/>
                  </a:cubicBezTo>
                  <a:cubicBezTo>
                    <a:pt x="256" y="157"/>
                    <a:pt x="238" y="175"/>
                    <a:pt x="221" y="192"/>
                  </a:cubicBezTo>
                  <a:cubicBezTo>
                    <a:pt x="220" y="193"/>
                    <a:pt x="219" y="194"/>
                    <a:pt x="218" y="196"/>
                  </a:cubicBezTo>
                  <a:cubicBezTo>
                    <a:pt x="225" y="199"/>
                    <a:pt x="231" y="203"/>
                    <a:pt x="238" y="206"/>
                  </a:cubicBezTo>
                  <a:cubicBezTo>
                    <a:pt x="248" y="211"/>
                    <a:pt x="256" y="217"/>
                    <a:pt x="259" y="229"/>
                  </a:cubicBezTo>
                  <a:cubicBezTo>
                    <a:pt x="262" y="239"/>
                    <a:pt x="258" y="250"/>
                    <a:pt x="251" y="256"/>
                  </a:cubicBezTo>
                  <a:cubicBezTo>
                    <a:pt x="242" y="262"/>
                    <a:pt x="231" y="262"/>
                    <a:pt x="221" y="257"/>
                  </a:cubicBezTo>
                  <a:cubicBezTo>
                    <a:pt x="212" y="252"/>
                    <a:pt x="208" y="243"/>
                    <a:pt x="203" y="234"/>
                  </a:cubicBezTo>
                  <a:cubicBezTo>
                    <a:pt x="201" y="229"/>
                    <a:pt x="198" y="224"/>
                    <a:pt x="195" y="218"/>
                  </a:cubicBezTo>
                  <a:cubicBezTo>
                    <a:pt x="186" y="226"/>
                    <a:pt x="179" y="234"/>
                    <a:pt x="171" y="242"/>
                  </a:cubicBezTo>
                  <a:cubicBezTo>
                    <a:pt x="162" y="252"/>
                    <a:pt x="152" y="261"/>
                    <a:pt x="142" y="271"/>
                  </a:cubicBezTo>
                  <a:cubicBezTo>
                    <a:pt x="139" y="274"/>
                    <a:pt x="137" y="274"/>
                    <a:pt x="134" y="271"/>
                  </a:cubicBezTo>
                  <a:cubicBezTo>
                    <a:pt x="118" y="254"/>
                    <a:pt x="101" y="238"/>
                    <a:pt x="85" y="221"/>
                  </a:cubicBezTo>
                  <a:cubicBezTo>
                    <a:pt x="84" y="220"/>
                    <a:pt x="83" y="220"/>
                    <a:pt x="81" y="219"/>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4" name="Google Shape;414;p16">
              <a:extLst>
                <a:ext uri="{FF2B5EF4-FFF2-40B4-BE49-F238E27FC236}">
                  <a16:creationId xmlns:a16="http://schemas.microsoft.com/office/drawing/2014/main" id="{3163F540-CF33-4628-8A4E-E93F7451FBCB}"/>
                </a:ext>
              </a:extLst>
            </p:cNvPr>
            <p:cNvSpPr/>
            <p:nvPr/>
          </p:nvSpPr>
          <p:spPr>
            <a:xfrm>
              <a:off x="6029025" y="2654683"/>
              <a:ext cx="2159935" cy="2159934"/>
            </a:xfrm>
            <a:custGeom>
              <a:avLst/>
              <a:gdLst/>
              <a:ahLst/>
              <a:cxnLst/>
              <a:rect l="l" t="t" r="r" b="b"/>
              <a:pathLst>
                <a:path w="275" h="275" extrusionOk="0">
                  <a:moveTo>
                    <a:pt x="79" y="58"/>
                  </a:moveTo>
                  <a:cubicBezTo>
                    <a:pt x="99" y="38"/>
                    <a:pt x="118" y="19"/>
                    <a:pt x="137" y="0"/>
                  </a:cubicBezTo>
                  <a:cubicBezTo>
                    <a:pt x="152" y="16"/>
                    <a:pt x="167" y="31"/>
                    <a:pt x="182" y="46"/>
                  </a:cubicBezTo>
                  <a:cubicBezTo>
                    <a:pt x="178" y="48"/>
                    <a:pt x="173" y="51"/>
                    <a:pt x="167" y="54"/>
                  </a:cubicBezTo>
                  <a:cubicBezTo>
                    <a:pt x="151" y="62"/>
                    <a:pt x="141" y="82"/>
                    <a:pt x="145" y="99"/>
                  </a:cubicBezTo>
                  <a:cubicBezTo>
                    <a:pt x="151" y="125"/>
                    <a:pt x="179" y="135"/>
                    <a:pt x="202" y="121"/>
                  </a:cubicBezTo>
                  <a:cubicBezTo>
                    <a:pt x="212" y="115"/>
                    <a:pt x="218" y="106"/>
                    <a:pt x="222" y="97"/>
                  </a:cubicBezTo>
                  <a:cubicBezTo>
                    <a:pt x="224" y="94"/>
                    <a:pt x="225" y="92"/>
                    <a:pt x="226" y="89"/>
                  </a:cubicBezTo>
                  <a:cubicBezTo>
                    <a:pt x="234" y="96"/>
                    <a:pt x="241" y="102"/>
                    <a:pt x="248" y="109"/>
                  </a:cubicBezTo>
                  <a:cubicBezTo>
                    <a:pt x="256" y="118"/>
                    <a:pt x="264" y="126"/>
                    <a:pt x="272" y="134"/>
                  </a:cubicBezTo>
                  <a:cubicBezTo>
                    <a:pt x="275" y="137"/>
                    <a:pt x="275" y="138"/>
                    <a:pt x="272" y="140"/>
                  </a:cubicBezTo>
                  <a:cubicBezTo>
                    <a:pt x="254" y="158"/>
                    <a:pt x="237" y="176"/>
                    <a:pt x="218" y="194"/>
                  </a:cubicBezTo>
                  <a:cubicBezTo>
                    <a:pt x="215" y="198"/>
                    <a:pt x="216" y="199"/>
                    <a:pt x="220" y="200"/>
                  </a:cubicBezTo>
                  <a:cubicBezTo>
                    <a:pt x="227" y="204"/>
                    <a:pt x="235" y="208"/>
                    <a:pt x="242" y="212"/>
                  </a:cubicBezTo>
                  <a:cubicBezTo>
                    <a:pt x="258" y="220"/>
                    <a:pt x="263" y="240"/>
                    <a:pt x="254" y="253"/>
                  </a:cubicBezTo>
                  <a:cubicBezTo>
                    <a:pt x="250" y="260"/>
                    <a:pt x="238" y="265"/>
                    <a:pt x="230" y="263"/>
                  </a:cubicBezTo>
                  <a:cubicBezTo>
                    <a:pt x="215" y="261"/>
                    <a:pt x="208" y="250"/>
                    <a:pt x="202" y="238"/>
                  </a:cubicBezTo>
                  <a:cubicBezTo>
                    <a:pt x="199" y="232"/>
                    <a:pt x="196" y="226"/>
                    <a:pt x="193" y="220"/>
                  </a:cubicBezTo>
                  <a:cubicBezTo>
                    <a:pt x="188" y="225"/>
                    <a:pt x="184" y="229"/>
                    <a:pt x="179" y="233"/>
                  </a:cubicBezTo>
                  <a:cubicBezTo>
                    <a:pt x="166" y="246"/>
                    <a:pt x="154" y="259"/>
                    <a:pt x="141" y="272"/>
                  </a:cubicBezTo>
                  <a:cubicBezTo>
                    <a:pt x="140" y="273"/>
                    <a:pt x="138" y="275"/>
                    <a:pt x="135" y="273"/>
                  </a:cubicBezTo>
                  <a:cubicBezTo>
                    <a:pt x="121" y="258"/>
                    <a:pt x="106" y="243"/>
                    <a:pt x="91" y="229"/>
                  </a:cubicBezTo>
                  <a:cubicBezTo>
                    <a:pt x="96" y="226"/>
                    <a:pt x="100" y="223"/>
                    <a:pt x="105" y="221"/>
                  </a:cubicBezTo>
                  <a:cubicBezTo>
                    <a:pt x="124" y="211"/>
                    <a:pt x="132" y="189"/>
                    <a:pt x="124" y="170"/>
                  </a:cubicBezTo>
                  <a:cubicBezTo>
                    <a:pt x="119" y="156"/>
                    <a:pt x="103" y="147"/>
                    <a:pt x="89" y="148"/>
                  </a:cubicBezTo>
                  <a:cubicBezTo>
                    <a:pt x="69" y="150"/>
                    <a:pt x="58" y="161"/>
                    <a:pt x="50" y="178"/>
                  </a:cubicBezTo>
                  <a:cubicBezTo>
                    <a:pt x="49" y="180"/>
                    <a:pt x="48" y="181"/>
                    <a:pt x="46" y="185"/>
                  </a:cubicBezTo>
                  <a:cubicBezTo>
                    <a:pt x="44" y="182"/>
                    <a:pt x="43" y="180"/>
                    <a:pt x="41" y="178"/>
                  </a:cubicBezTo>
                  <a:cubicBezTo>
                    <a:pt x="28" y="165"/>
                    <a:pt x="16" y="153"/>
                    <a:pt x="3" y="141"/>
                  </a:cubicBezTo>
                  <a:cubicBezTo>
                    <a:pt x="0" y="138"/>
                    <a:pt x="0" y="137"/>
                    <a:pt x="3" y="134"/>
                  </a:cubicBezTo>
                  <a:cubicBezTo>
                    <a:pt x="21" y="117"/>
                    <a:pt x="38" y="100"/>
                    <a:pt x="55" y="83"/>
                  </a:cubicBezTo>
                  <a:cubicBezTo>
                    <a:pt x="56" y="81"/>
                    <a:pt x="57" y="80"/>
                    <a:pt x="59" y="79"/>
                  </a:cubicBezTo>
                  <a:cubicBezTo>
                    <a:pt x="54" y="76"/>
                    <a:pt x="50" y="74"/>
                    <a:pt x="46" y="71"/>
                  </a:cubicBezTo>
                  <a:cubicBezTo>
                    <a:pt x="40" y="68"/>
                    <a:pt x="33" y="65"/>
                    <a:pt x="27" y="62"/>
                  </a:cubicBezTo>
                  <a:cubicBezTo>
                    <a:pt x="13" y="55"/>
                    <a:pt x="7" y="36"/>
                    <a:pt x="14" y="23"/>
                  </a:cubicBezTo>
                  <a:cubicBezTo>
                    <a:pt x="19" y="13"/>
                    <a:pt x="32" y="9"/>
                    <a:pt x="42" y="11"/>
                  </a:cubicBezTo>
                  <a:cubicBezTo>
                    <a:pt x="55" y="15"/>
                    <a:pt x="62" y="24"/>
                    <a:pt x="67" y="35"/>
                  </a:cubicBezTo>
                  <a:cubicBezTo>
                    <a:pt x="70" y="43"/>
                    <a:pt x="74" y="50"/>
                    <a:pt x="79" y="58"/>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5" name="Google Shape;415;p16">
              <a:extLst>
                <a:ext uri="{FF2B5EF4-FFF2-40B4-BE49-F238E27FC236}">
                  <a16:creationId xmlns:a16="http://schemas.microsoft.com/office/drawing/2014/main" id="{0D41F1AE-A197-490B-B247-E2B3573D2461}"/>
                </a:ext>
              </a:extLst>
            </p:cNvPr>
            <p:cNvSpPr/>
            <p:nvPr/>
          </p:nvSpPr>
          <p:spPr>
            <a:xfrm>
              <a:off x="4884611" y="3799097"/>
              <a:ext cx="2167746" cy="2152123"/>
            </a:xfrm>
            <a:custGeom>
              <a:avLst/>
              <a:gdLst/>
              <a:ahLst/>
              <a:cxnLst/>
              <a:rect l="l" t="t" r="r" b="b"/>
              <a:pathLst>
                <a:path w="276" h="274" extrusionOk="0">
                  <a:moveTo>
                    <a:pt x="45" y="92"/>
                  </a:moveTo>
                  <a:cubicBezTo>
                    <a:pt x="50" y="99"/>
                    <a:pt x="53" y="106"/>
                    <a:pt x="57" y="111"/>
                  </a:cubicBezTo>
                  <a:cubicBezTo>
                    <a:pt x="72" y="129"/>
                    <a:pt x="99" y="133"/>
                    <a:pt x="116" y="115"/>
                  </a:cubicBezTo>
                  <a:cubicBezTo>
                    <a:pt x="129" y="102"/>
                    <a:pt x="129" y="79"/>
                    <a:pt x="116" y="64"/>
                  </a:cubicBezTo>
                  <a:cubicBezTo>
                    <a:pt x="110" y="57"/>
                    <a:pt x="103" y="53"/>
                    <a:pt x="96" y="49"/>
                  </a:cubicBezTo>
                  <a:cubicBezTo>
                    <a:pt x="94" y="48"/>
                    <a:pt x="93" y="48"/>
                    <a:pt x="91" y="47"/>
                  </a:cubicBezTo>
                  <a:cubicBezTo>
                    <a:pt x="106" y="32"/>
                    <a:pt x="139" y="0"/>
                    <a:pt x="139" y="0"/>
                  </a:cubicBezTo>
                  <a:cubicBezTo>
                    <a:pt x="141" y="3"/>
                    <a:pt x="181" y="42"/>
                    <a:pt x="193" y="54"/>
                  </a:cubicBezTo>
                  <a:cubicBezTo>
                    <a:pt x="193" y="55"/>
                    <a:pt x="194" y="56"/>
                    <a:pt x="196" y="57"/>
                  </a:cubicBezTo>
                  <a:cubicBezTo>
                    <a:pt x="200" y="50"/>
                    <a:pt x="204" y="43"/>
                    <a:pt x="207" y="36"/>
                  </a:cubicBezTo>
                  <a:cubicBezTo>
                    <a:pt x="211" y="27"/>
                    <a:pt x="217" y="19"/>
                    <a:pt x="227" y="16"/>
                  </a:cubicBezTo>
                  <a:cubicBezTo>
                    <a:pt x="236" y="12"/>
                    <a:pt x="245" y="13"/>
                    <a:pt x="253" y="20"/>
                  </a:cubicBezTo>
                  <a:cubicBezTo>
                    <a:pt x="261" y="26"/>
                    <a:pt x="263" y="35"/>
                    <a:pt x="260" y="46"/>
                  </a:cubicBezTo>
                  <a:cubicBezTo>
                    <a:pt x="257" y="58"/>
                    <a:pt x="248" y="64"/>
                    <a:pt x="237" y="69"/>
                  </a:cubicBezTo>
                  <a:cubicBezTo>
                    <a:pt x="231" y="72"/>
                    <a:pt x="225" y="76"/>
                    <a:pt x="218" y="79"/>
                  </a:cubicBezTo>
                  <a:cubicBezTo>
                    <a:pt x="237" y="99"/>
                    <a:pt x="256" y="117"/>
                    <a:pt x="276" y="137"/>
                  </a:cubicBezTo>
                  <a:cubicBezTo>
                    <a:pt x="270" y="142"/>
                    <a:pt x="266" y="147"/>
                    <a:pt x="261" y="152"/>
                  </a:cubicBezTo>
                  <a:cubicBezTo>
                    <a:pt x="247" y="166"/>
                    <a:pt x="234" y="179"/>
                    <a:pt x="220" y="192"/>
                  </a:cubicBezTo>
                  <a:cubicBezTo>
                    <a:pt x="217" y="195"/>
                    <a:pt x="218" y="197"/>
                    <a:pt x="221" y="198"/>
                  </a:cubicBezTo>
                  <a:cubicBezTo>
                    <a:pt x="230" y="203"/>
                    <a:pt x="240" y="207"/>
                    <a:pt x="248" y="213"/>
                  </a:cubicBezTo>
                  <a:cubicBezTo>
                    <a:pt x="262" y="222"/>
                    <a:pt x="265" y="244"/>
                    <a:pt x="253" y="254"/>
                  </a:cubicBezTo>
                  <a:cubicBezTo>
                    <a:pt x="242" y="266"/>
                    <a:pt x="223" y="263"/>
                    <a:pt x="213" y="250"/>
                  </a:cubicBezTo>
                  <a:cubicBezTo>
                    <a:pt x="207" y="242"/>
                    <a:pt x="203" y="233"/>
                    <a:pt x="199" y="225"/>
                  </a:cubicBezTo>
                  <a:cubicBezTo>
                    <a:pt x="197" y="223"/>
                    <a:pt x="196" y="221"/>
                    <a:pt x="195" y="218"/>
                  </a:cubicBezTo>
                  <a:cubicBezTo>
                    <a:pt x="189" y="224"/>
                    <a:pt x="184" y="229"/>
                    <a:pt x="178" y="234"/>
                  </a:cubicBezTo>
                  <a:cubicBezTo>
                    <a:pt x="166" y="247"/>
                    <a:pt x="153" y="259"/>
                    <a:pt x="141" y="272"/>
                  </a:cubicBezTo>
                  <a:cubicBezTo>
                    <a:pt x="139" y="274"/>
                    <a:pt x="137" y="274"/>
                    <a:pt x="135" y="272"/>
                  </a:cubicBezTo>
                  <a:cubicBezTo>
                    <a:pt x="121" y="258"/>
                    <a:pt x="107" y="243"/>
                    <a:pt x="92" y="229"/>
                  </a:cubicBezTo>
                  <a:cubicBezTo>
                    <a:pt x="92" y="229"/>
                    <a:pt x="92" y="228"/>
                    <a:pt x="91" y="227"/>
                  </a:cubicBezTo>
                  <a:cubicBezTo>
                    <a:pt x="97" y="225"/>
                    <a:pt x="102" y="222"/>
                    <a:pt x="108" y="219"/>
                  </a:cubicBezTo>
                  <a:cubicBezTo>
                    <a:pt x="123" y="210"/>
                    <a:pt x="132" y="191"/>
                    <a:pt x="128" y="174"/>
                  </a:cubicBezTo>
                  <a:cubicBezTo>
                    <a:pt x="123" y="151"/>
                    <a:pt x="100" y="141"/>
                    <a:pt x="78" y="149"/>
                  </a:cubicBezTo>
                  <a:cubicBezTo>
                    <a:pt x="65" y="154"/>
                    <a:pt x="58" y="164"/>
                    <a:pt x="52" y="176"/>
                  </a:cubicBezTo>
                  <a:cubicBezTo>
                    <a:pt x="51" y="178"/>
                    <a:pt x="49" y="181"/>
                    <a:pt x="48" y="184"/>
                  </a:cubicBezTo>
                  <a:cubicBezTo>
                    <a:pt x="41" y="178"/>
                    <a:pt x="35" y="172"/>
                    <a:pt x="30" y="166"/>
                  </a:cubicBezTo>
                  <a:cubicBezTo>
                    <a:pt x="21" y="158"/>
                    <a:pt x="12" y="149"/>
                    <a:pt x="4" y="140"/>
                  </a:cubicBezTo>
                  <a:cubicBezTo>
                    <a:pt x="2" y="139"/>
                    <a:pt x="0" y="137"/>
                    <a:pt x="3" y="135"/>
                  </a:cubicBezTo>
                  <a:cubicBezTo>
                    <a:pt x="17" y="121"/>
                    <a:pt x="31" y="106"/>
                    <a:pt x="45" y="9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 name="Google Shape;416;p16">
              <a:extLst>
                <a:ext uri="{FF2B5EF4-FFF2-40B4-BE49-F238E27FC236}">
                  <a16:creationId xmlns:a16="http://schemas.microsoft.com/office/drawing/2014/main" id="{2D067E1A-6289-41A9-857E-CF121C72BC03}"/>
                </a:ext>
              </a:extLst>
            </p:cNvPr>
            <p:cNvSpPr/>
            <p:nvPr/>
          </p:nvSpPr>
          <p:spPr>
            <a:xfrm>
              <a:off x="4900234" y="1506364"/>
              <a:ext cx="2152123" cy="2152123"/>
            </a:xfrm>
            <a:custGeom>
              <a:avLst/>
              <a:gdLst/>
              <a:ahLst/>
              <a:cxnLst/>
              <a:rect l="l" t="t" r="r" b="b"/>
              <a:pathLst>
                <a:path w="274" h="274" extrusionOk="0">
                  <a:moveTo>
                    <a:pt x="216" y="79"/>
                  </a:moveTo>
                  <a:cubicBezTo>
                    <a:pt x="222" y="86"/>
                    <a:pt x="228" y="92"/>
                    <a:pt x="234" y="98"/>
                  </a:cubicBezTo>
                  <a:cubicBezTo>
                    <a:pt x="246" y="110"/>
                    <a:pt x="258" y="122"/>
                    <a:pt x="270" y="134"/>
                  </a:cubicBezTo>
                  <a:cubicBezTo>
                    <a:pt x="272" y="136"/>
                    <a:pt x="274" y="138"/>
                    <a:pt x="274" y="138"/>
                  </a:cubicBezTo>
                  <a:cubicBezTo>
                    <a:pt x="274" y="138"/>
                    <a:pt x="242" y="169"/>
                    <a:pt x="227" y="184"/>
                  </a:cubicBezTo>
                  <a:cubicBezTo>
                    <a:pt x="227" y="184"/>
                    <a:pt x="227" y="184"/>
                    <a:pt x="226" y="184"/>
                  </a:cubicBezTo>
                  <a:cubicBezTo>
                    <a:pt x="222" y="177"/>
                    <a:pt x="218" y="170"/>
                    <a:pt x="214" y="163"/>
                  </a:cubicBezTo>
                  <a:cubicBezTo>
                    <a:pt x="204" y="149"/>
                    <a:pt x="186" y="142"/>
                    <a:pt x="171" y="146"/>
                  </a:cubicBezTo>
                  <a:cubicBezTo>
                    <a:pt x="152" y="151"/>
                    <a:pt x="141" y="168"/>
                    <a:pt x="144" y="187"/>
                  </a:cubicBezTo>
                  <a:cubicBezTo>
                    <a:pt x="147" y="205"/>
                    <a:pt x="159" y="215"/>
                    <a:pt x="174" y="223"/>
                  </a:cubicBezTo>
                  <a:cubicBezTo>
                    <a:pt x="177" y="224"/>
                    <a:pt x="180" y="226"/>
                    <a:pt x="183" y="227"/>
                  </a:cubicBezTo>
                  <a:cubicBezTo>
                    <a:pt x="167" y="243"/>
                    <a:pt x="151" y="259"/>
                    <a:pt x="136" y="274"/>
                  </a:cubicBezTo>
                  <a:cubicBezTo>
                    <a:pt x="121" y="259"/>
                    <a:pt x="106" y="244"/>
                    <a:pt x="90" y="228"/>
                  </a:cubicBezTo>
                  <a:cubicBezTo>
                    <a:pt x="95" y="226"/>
                    <a:pt x="100" y="223"/>
                    <a:pt x="105" y="220"/>
                  </a:cubicBezTo>
                  <a:cubicBezTo>
                    <a:pt x="122" y="210"/>
                    <a:pt x="130" y="191"/>
                    <a:pt x="124" y="172"/>
                  </a:cubicBezTo>
                  <a:cubicBezTo>
                    <a:pt x="121" y="160"/>
                    <a:pt x="107" y="149"/>
                    <a:pt x="95" y="148"/>
                  </a:cubicBezTo>
                  <a:cubicBezTo>
                    <a:pt x="74" y="146"/>
                    <a:pt x="60" y="156"/>
                    <a:pt x="50" y="176"/>
                  </a:cubicBezTo>
                  <a:cubicBezTo>
                    <a:pt x="49" y="178"/>
                    <a:pt x="47" y="181"/>
                    <a:pt x="46" y="183"/>
                  </a:cubicBezTo>
                  <a:cubicBezTo>
                    <a:pt x="31" y="167"/>
                    <a:pt x="15" y="152"/>
                    <a:pt x="0" y="136"/>
                  </a:cubicBezTo>
                  <a:cubicBezTo>
                    <a:pt x="18" y="118"/>
                    <a:pt x="37" y="99"/>
                    <a:pt x="57" y="80"/>
                  </a:cubicBezTo>
                  <a:cubicBezTo>
                    <a:pt x="50" y="76"/>
                    <a:pt x="45" y="73"/>
                    <a:pt x="40" y="70"/>
                  </a:cubicBezTo>
                  <a:cubicBezTo>
                    <a:pt x="35" y="68"/>
                    <a:pt x="30" y="66"/>
                    <a:pt x="25" y="63"/>
                  </a:cubicBezTo>
                  <a:cubicBezTo>
                    <a:pt x="14" y="55"/>
                    <a:pt x="9" y="44"/>
                    <a:pt x="12" y="31"/>
                  </a:cubicBezTo>
                  <a:cubicBezTo>
                    <a:pt x="15" y="17"/>
                    <a:pt x="30" y="10"/>
                    <a:pt x="43" y="14"/>
                  </a:cubicBezTo>
                  <a:cubicBezTo>
                    <a:pt x="55" y="17"/>
                    <a:pt x="62" y="26"/>
                    <a:pt x="67" y="37"/>
                  </a:cubicBezTo>
                  <a:cubicBezTo>
                    <a:pt x="70" y="44"/>
                    <a:pt x="74" y="50"/>
                    <a:pt x="77" y="57"/>
                  </a:cubicBezTo>
                  <a:cubicBezTo>
                    <a:pt x="95" y="39"/>
                    <a:pt x="116" y="19"/>
                    <a:pt x="134" y="0"/>
                  </a:cubicBezTo>
                  <a:cubicBezTo>
                    <a:pt x="145" y="11"/>
                    <a:pt x="194" y="59"/>
                    <a:pt x="194" y="59"/>
                  </a:cubicBezTo>
                  <a:cubicBezTo>
                    <a:pt x="194" y="59"/>
                    <a:pt x="200" y="49"/>
                    <a:pt x="202" y="44"/>
                  </a:cubicBezTo>
                  <a:cubicBezTo>
                    <a:pt x="205" y="39"/>
                    <a:pt x="208" y="33"/>
                    <a:pt x="211" y="28"/>
                  </a:cubicBezTo>
                  <a:cubicBezTo>
                    <a:pt x="218" y="15"/>
                    <a:pt x="234" y="10"/>
                    <a:pt x="246" y="14"/>
                  </a:cubicBezTo>
                  <a:cubicBezTo>
                    <a:pt x="257" y="19"/>
                    <a:pt x="263" y="30"/>
                    <a:pt x="261" y="43"/>
                  </a:cubicBezTo>
                  <a:cubicBezTo>
                    <a:pt x="258" y="55"/>
                    <a:pt x="250" y="62"/>
                    <a:pt x="239" y="67"/>
                  </a:cubicBezTo>
                  <a:cubicBezTo>
                    <a:pt x="231" y="71"/>
                    <a:pt x="224" y="75"/>
                    <a:pt x="216" y="79"/>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5159334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411;p16">
            <a:extLst>
              <a:ext uri="{FF2B5EF4-FFF2-40B4-BE49-F238E27FC236}">
                <a16:creationId xmlns:a16="http://schemas.microsoft.com/office/drawing/2014/main" id="{1B40EE7E-7922-464B-99B9-A226A4C00F97}"/>
              </a:ext>
            </a:extLst>
          </p:cNvPr>
          <p:cNvGrpSpPr/>
          <p:nvPr/>
        </p:nvGrpSpPr>
        <p:grpSpPr>
          <a:xfrm>
            <a:off x="8554720" y="526857"/>
            <a:ext cx="3241040" cy="3125663"/>
            <a:chOff x="3736292" y="1506364"/>
            <a:chExt cx="4452668" cy="4899487"/>
          </a:xfrm>
        </p:grpSpPr>
        <p:sp>
          <p:nvSpPr>
            <p:cNvPr id="4" name="Google Shape;412;p16">
              <a:extLst>
                <a:ext uri="{FF2B5EF4-FFF2-40B4-BE49-F238E27FC236}">
                  <a16:creationId xmlns:a16="http://schemas.microsoft.com/office/drawing/2014/main" id="{3C08BC4C-6C29-49C6-99F8-5FBCE363336B}"/>
                </a:ext>
              </a:extLst>
            </p:cNvPr>
            <p:cNvSpPr/>
            <p:nvPr/>
          </p:nvSpPr>
          <p:spPr>
            <a:xfrm>
              <a:off x="4145594" y="6091830"/>
              <a:ext cx="3766861" cy="314021"/>
            </a:xfrm>
            <a:prstGeom prst="ellipse">
              <a:avLst/>
            </a:prstGeom>
            <a:solidFill>
              <a:schemeClr val="dk2">
                <a:alpha val="862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 name="Google Shape;413;p16">
              <a:extLst>
                <a:ext uri="{FF2B5EF4-FFF2-40B4-BE49-F238E27FC236}">
                  <a16:creationId xmlns:a16="http://schemas.microsoft.com/office/drawing/2014/main" id="{A53D05DC-C361-498F-8C0C-40EEA23CA258}"/>
                </a:ext>
              </a:extLst>
            </p:cNvPr>
            <p:cNvSpPr/>
            <p:nvPr/>
          </p:nvSpPr>
          <p:spPr>
            <a:xfrm>
              <a:off x="3736292" y="2654683"/>
              <a:ext cx="2167746" cy="2152123"/>
            </a:xfrm>
            <a:custGeom>
              <a:avLst/>
              <a:gdLst/>
              <a:ahLst/>
              <a:cxnLst/>
              <a:rect l="l" t="t" r="r" b="b"/>
              <a:pathLst>
                <a:path w="276" h="274" extrusionOk="0">
                  <a:moveTo>
                    <a:pt x="81" y="219"/>
                  </a:moveTo>
                  <a:cubicBezTo>
                    <a:pt x="78" y="226"/>
                    <a:pt x="74" y="232"/>
                    <a:pt x="71" y="239"/>
                  </a:cubicBezTo>
                  <a:cubicBezTo>
                    <a:pt x="67" y="247"/>
                    <a:pt x="62" y="255"/>
                    <a:pt x="54" y="260"/>
                  </a:cubicBezTo>
                  <a:cubicBezTo>
                    <a:pt x="40" y="268"/>
                    <a:pt x="24" y="263"/>
                    <a:pt x="17" y="250"/>
                  </a:cubicBezTo>
                  <a:cubicBezTo>
                    <a:pt x="12" y="239"/>
                    <a:pt x="16" y="222"/>
                    <a:pt x="28" y="215"/>
                  </a:cubicBezTo>
                  <a:cubicBezTo>
                    <a:pt x="36" y="210"/>
                    <a:pt x="45" y="205"/>
                    <a:pt x="53" y="201"/>
                  </a:cubicBezTo>
                  <a:cubicBezTo>
                    <a:pt x="55" y="200"/>
                    <a:pt x="57" y="199"/>
                    <a:pt x="60" y="197"/>
                  </a:cubicBezTo>
                  <a:cubicBezTo>
                    <a:pt x="40" y="177"/>
                    <a:pt x="21" y="157"/>
                    <a:pt x="0" y="137"/>
                  </a:cubicBezTo>
                  <a:cubicBezTo>
                    <a:pt x="16" y="122"/>
                    <a:pt x="32" y="107"/>
                    <a:pt x="48" y="91"/>
                  </a:cubicBezTo>
                  <a:cubicBezTo>
                    <a:pt x="51" y="96"/>
                    <a:pt x="53" y="101"/>
                    <a:pt x="56" y="106"/>
                  </a:cubicBezTo>
                  <a:cubicBezTo>
                    <a:pt x="65" y="123"/>
                    <a:pt x="88" y="134"/>
                    <a:pt x="107" y="126"/>
                  </a:cubicBezTo>
                  <a:cubicBezTo>
                    <a:pt x="120" y="121"/>
                    <a:pt x="130" y="106"/>
                    <a:pt x="129" y="91"/>
                  </a:cubicBezTo>
                  <a:cubicBezTo>
                    <a:pt x="128" y="71"/>
                    <a:pt x="116" y="59"/>
                    <a:pt x="99" y="51"/>
                  </a:cubicBezTo>
                  <a:cubicBezTo>
                    <a:pt x="99" y="51"/>
                    <a:pt x="98" y="51"/>
                    <a:pt x="97" y="50"/>
                  </a:cubicBezTo>
                  <a:cubicBezTo>
                    <a:pt x="96" y="49"/>
                    <a:pt x="94" y="48"/>
                    <a:pt x="92" y="47"/>
                  </a:cubicBezTo>
                  <a:cubicBezTo>
                    <a:pt x="107" y="32"/>
                    <a:pt x="123" y="16"/>
                    <a:pt x="139" y="0"/>
                  </a:cubicBezTo>
                  <a:cubicBezTo>
                    <a:pt x="158" y="19"/>
                    <a:pt x="177" y="38"/>
                    <a:pt x="196" y="58"/>
                  </a:cubicBezTo>
                  <a:cubicBezTo>
                    <a:pt x="202" y="47"/>
                    <a:pt x="207" y="38"/>
                    <a:pt x="212" y="28"/>
                  </a:cubicBezTo>
                  <a:cubicBezTo>
                    <a:pt x="219" y="16"/>
                    <a:pt x="236" y="10"/>
                    <a:pt x="248" y="15"/>
                  </a:cubicBezTo>
                  <a:cubicBezTo>
                    <a:pt x="259" y="20"/>
                    <a:pt x="265" y="32"/>
                    <a:pt x="262" y="45"/>
                  </a:cubicBezTo>
                  <a:cubicBezTo>
                    <a:pt x="259" y="57"/>
                    <a:pt x="250" y="63"/>
                    <a:pt x="240" y="68"/>
                  </a:cubicBezTo>
                  <a:cubicBezTo>
                    <a:pt x="233" y="71"/>
                    <a:pt x="227" y="75"/>
                    <a:pt x="221" y="78"/>
                  </a:cubicBezTo>
                  <a:cubicBezTo>
                    <a:pt x="220" y="78"/>
                    <a:pt x="220" y="79"/>
                    <a:pt x="218" y="80"/>
                  </a:cubicBezTo>
                  <a:cubicBezTo>
                    <a:pt x="225" y="87"/>
                    <a:pt x="232" y="94"/>
                    <a:pt x="239" y="100"/>
                  </a:cubicBezTo>
                  <a:cubicBezTo>
                    <a:pt x="250" y="112"/>
                    <a:pt x="262" y="123"/>
                    <a:pt x="273" y="135"/>
                  </a:cubicBezTo>
                  <a:cubicBezTo>
                    <a:pt x="276" y="137"/>
                    <a:pt x="275" y="138"/>
                    <a:pt x="273" y="140"/>
                  </a:cubicBezTo>
                  <a:cubicBezTo>
                    <a:pt x="256" y="157"/>
                    <a:pt x="238" y="175"/>
                    <a:pt x="221" y="192"/>
                  </a:cubicBezTo>
                  <a:cubicBezTo>
                    <a:pt x="220" y="193"/>
                    <a:pt x="219" y="194"/>
                    <a:pt x="218" y="196"/>
                  </a:cubicBezTo>
                  <a:cubicBezTo>
                    <a:pt x="225" y="199"/>
                    <a:pt x="231" y="203"/>
                    <a:pt x="238" y="206"/>
                  </a:cubicBezTo>
                  <a:cubicBezTo>
                    <a:pt x="248" y="211"/>
                    <a:pt x="256" y="217"/>
                    <a:pt x="259" y="229"/>
                  </a:cubicBezTo>
                  <a:cubicBezTo>
                    <a:pt x="262" y="239"/>
                    <a:pt x="258" y="250"/>
                    <a:pt x="251" y="256"/>
                  </a:cubicBezTo>
                  <a:cubicBezTo>
                    <a:pt x="242" y="262"/>
                    <a:pt x="231" y="262"/>
                    <a:pt x="221" y="257"/>
                  </a:cubicBezTo>
                  <a:cubicBezTo>
                    <a:pt x="212" y="252"/>
                    <a:pt x="208" y="243"/>
                    <a:pt x="203" y="234"/>
                  </a:cubicBezTo>
                  <a:cubicBezTo>
                    <a:pt x="201" y="229"/>
                    <a:pt x="198" y="224"/>
                    <a:pt x="195" y="218"/>
                  </a:cubicBezTo>
                  <a:cubicBezTo>
                    <a:pt x="186" y="226"/>
                    <a:pt x="179" y="234"/>
                    <a:pt x="171" y="242"/>
                  </a:cubicBezTo>
                  <a:cubicBezTo>
                    <a:pt x="162" y="252"/>
                    <a:pt x="152" y="261"/>
                    <a:pt x="142" y="271"/>
                  </a:cubicBezTo>
                  <a:cubicBezTo>
                    <a:pt x="139" y="274"/>
                    <a:pt x="137" y="274"/>
                    <a:pt x="134" y="271"/>
                  </a:cubicBezTo>
                  <a:cubicBezTo>
                    <a:pt x="118" y="254"/>
                    <a:pt x="101" y="238"/>
                    <a:pt x="85" y="221"/>
                  </a:cubicBezTo>
                  <a:cubicBezTo>
                    <a:pt x="84" y="220"/>
                    <a:pt x="83" y="220"/>
                    <a:pt x="81" y="219"/>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 name="Google Shape;414;p16">
              <a:extLst>
                <a:ext uri="{FF2B5EF4-FFF2-40B4-BE49-F238E27FC236}">
                  <a16:creationId xmlns:a16="http://schemas.microsoft.com/office/drawing/2014/main" id="{FA3DD0F7-AE0F-4AF5-B34F-432D08A49838}"/>
                </a:ext>
              </a:extLst>
            </p:cNvPr>
            <p:cNvSpPr/>
            <p:nvPr/>
          </p:nvSpPr>
          <p:spPr>
            <a:xfrm>
              <a:off x="6029025" y="2654683"/>
              <a:ext cx="2159935" cy="2159934"/>
            </a:xfrm>
            <a:custGeom>
              <a:avLst/>
              <a:gdLst/>
              <a:ahLst/>
              <a:cxnLst/>
              <a:rect l="l" t="t" r="r" b="b"/>
              <a:pathLst>
                <a:path w="275" h="275" extrusionOk="0">
                  <a:moveTo>
                    <a:pt x="79" y="58"/>
                  </a:moveTo>
                  <a:cubicBezTo>
                    <a:pt x="99" y="38"/>
                    <a:pt x="118" y="19"/>
                    <a:pt x="137" y="0"/>
                  </a:cubicBezTo>
                  <a:cubicBezTo>
                    <a:pt x="152" y="16"/>
                    <a:pt x="167" y="31"/>
                    <a:pt x="182" y="46"/>
                  </a:cubicBezTo>
                  <a:cubicBezTo>
                    <a:pt x="178" y="48"/>
                    <a:pt x="173" y="51"/>
                    <a:pt x="167" y="54"/>
                  </a:cubicBezTo>
                  <a:cubicBezTo>
                    <a:pt x="151" y="62"/>
                    <a:pt x="141" y="82"/>
                    <a:pt x="145" y="99"/>
                  </a:cubicBezTo>
                  <a:cubicBezTo>
                    <a:pt x="151" y="125"/>
                    <a:pt x="179" y="135"/>
                    <a:pt x="202" y="121"/>
                  </a:cubicBezTo>
                  <a:cubicBezTo>
                    <a:pt x="212" y="115"/>
                    <a:pt x="218" y="106"/>
                    <a:pt x="222" y="97"/>
                  </a:cubicBezTo>
                  <a:cubicBezTo>
                    <a:pt x="224" y="94"/>
                    <a:pt x="225" y="92"/>
                    <a:pt x="226" y="89"/>
                  </a:cubicBezTo>
                  <a:cubicBezTo>
                    <a:pt x="234" y="96"/>
                    <a:pt x="241" y="102"/>
                    <a:pt x="248" y="109"/>
                  </a:cubicBezTo>
                  <a:cubicBezTo>
                    <a:pt x="256" y="118"/>
                    <a:pt x="264" y="126"/>
                    <a:pt x="272" y="134"/>
                  </a:cubicBezTo>
                  <a:cubicBezTo>
                    <a:pt x="275" y="137"/>
                    <a:pt x="275" y="138"/>
                    <a:pt x="272" y="140"/>
                  </a:cubicBezTo>
                  <a:cubicBezTo>
                    <a:pt x="254" y="158"/>
                    <a:pt x="237" y="176"/>
                    <a:pt x="218" y="194"/>
                  </a:cubicBezTo>
                  <a:cubicBezTo>
                    <a:pt x="215" y="198"/>
                    <a:pt x="216" y="199"/>
                    <a:pt x="220" y="200"/>
                  </a:cubicBezTo>
                  <a:cubicBezTo>
                    <a:pt x="227" y="204"/>
                    <a:pt x="235" y="208"/>
                    <a:pt x="242" y="212"/>
                  </a:cubicBezTo>
                  <a:cubicBezTo>
                    <a:pt x="258" y="220"/>
                    <a:pt x="263" y="240"/>
                    <a:pt x="254" y="253"/>
                  </a:cubicBezTo>
                  <a:cubicBezTo>
                    <a:pt x="250" y="260"/>
                    <a:pt x="238" y="265"/>
                    <a:pt x="230" y="263"/>
                  </a:cubicBezTo>
                  <a:cubicBezTo>
                    <a:pt x="215" y="261"/>
                    <a:pt x="208" y="250"/>
                    <a:pt x="202" y="238"/>
                  </a:cubicBezTo>
                  <a:cubicBezTo>
                    <a:pt x="199" y="232"/>
                    <a:pt x="196" y="226"/>
                    <a:pt x="193" y="220"/>
                  </a:cubicBezTo>
                  <a:cubicBezTo>
                    <a:pt x="188" y="225"/>
                    <a:pt x="184" y="229"/>
                    <a:pt x="179" y="233"/>
                  </a:cubicBezTo>
                  <a:cubicBezTo>
                    <a:pt x="166" y="246"/>
                    <a:pt x="154" y="259"/>
                    <a:pt x="141" y="272"/>
                  </a:cubicBezTo>
                  <a:cubicBezTo>
                    <a:pt x="140" y="273"/>
                    <a:pt x="138" y="275"/>
                    <a:pt x="135" y="273"/>
                  </a:cubicBezTo>
                  <a:cubicBezTo>
                    <a:pt x="121" y="258"/>
                    <a:pt x="106" y="243"/>
                    <a:pt x="91" y="229"/>
                  </a:cubicBezTo>
                  <a:cubicBezTo>
                    <a:pt x="96" y="226"/>
                    <a:pt x="100" y="223"/>
                    <a:pt x="105" y="221"/>
                  </a:cubicBezTo>
                  <a:cubicBezTo>
                    <a:pt x="124" y="211"/>
                    <a:pt x="132" y="189"/>
                    <a:pt x="124" y="170"/>
                  </a:cubicBezTo>
                  <a:cubicBezTo>
                    <a:pt x="119" y="156"/>
                    <a:pt x="103" y="147"/>
                    <a:pt x="89" y="148"/>
                  </a:cubicBezTo>
                  <a:cubicBezTo>
                    <a:pt x="69" y="150"/>
                    <a:pt x="58" y="161"/>
                    <a:pt x="50" y="178"/>
                  </a:cubicBezTo>
                  <a:cubicBezTo>
                    <a:pt x="49" y="180"/>
                    <a:pt x="48" y="181"/>
                    <a:pt x="46" y="185"/>
                  </a:cubicBezTo>
                  <a:cubicBezTo>
                    <a:pt x="44" y="182"/>
                    <a:pt x="43" y="180"/>
                    <a:pt x="41" y="178"/>
                  </a:cubicBezTo>
                  <a:cubicBezTo>
                    <a:pt x="28" y="165"/>
                    <a:pt x="16" y="153"/>
                    <a:pt x="3" y="141"/>
                  </a:cubicBezTo>
                  <a:cubicBezTo>
                    <a:pt x="0" y="138"/>
                    <a:pt x="0" y="137"/>
                    <a:pt x="3" y="134"/>
                  </a:cubicBezTo>
                  <a:cubicBezTo>
                    <a:pt x="21" y="117"/>
                    <a:pt x="38" y="100"/>
                    <a:pt x="55" y="83"/>
                  </a:cubicBezTo>
                  <a:cubicBezTo>
                    <a:pt x="56" y="81"/>
                    <a:pt x="57" y="80"/>
                    <a:pt x="59" y="79"/>
                  </a:cubicBezTo>
                  <a:cubicBezTo>
                    <a:pt x="54" y="76"/>
                    <a:pt x="50" y="74"/>
                    <a:pt x="46" y="71"/>
                  </a:cubicBezTo>
                  <a:cubicBezTo>
                    <a:pt x="40" y="68"/>
                    <a:pt x="33" y="65"/>
                    <a:pt x="27" y="62"/>
                  </a:cubicBezTo>
                  <a:cubicBezTo>
                    <a:pt x="13" y="55"/>
                    <a:pt x="7" y="36"/>
                    <a:pt x="14" y="23"/>
                  </a:cubicBezTo>
                  <a:cubicBezTo>
                    <a:pt x="19" y="13"/>
                    <a:pt x="32" y="9"/>
                    <a:pt x="42" y="11"/>
                  </a:cubicBezTo>
                  <a:cubicBezTo>
                    <a:pt x="55" y="15"/>
                    <a:pt x="62" y="24"/>
                    <a:pt x="67" y="35"/>
                  </a:cubicBezTo>
                  <a:cubicBezTo>
                    <a:pt x="70" y="43"/>
                    <a:pt x="74" y="50"/>
                    <a:pt x="79" y="58"/>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 name="Google Shape;415;p16">
              <a:extLst>
                <a:ext uri="{FF2B5EF4-FFF2-40B4-BE49-F238E27FC236}">
                  <a16:creationId xmlns:a16="http://schemas.microsoft.com/office/drawing/2014/main" id="{A5D1ED81-8ED2-4CC9-9094-2D066A57539A}"/>
                </a:ext>
              </a:extLst>
            </p:cNvPr>
            <p:cNvSpPr/>
            <p:nvPr/>
          </p:nvSpPr>
          <p:spPr>
            <a:xfrm>
              <a:off x="4884611" y="3799097"/>
              <a:ext cx="2167746" cy="2152123"/>
            </a:xfrm>
            <a:custGeom>
              <a:avLst/>
              <a:gdLst/>
              <a:ahLst/>
              <a:cxnLst/>
              <a:rect l="l" t="t" r="r" b="b"/>
              <a:pathLst>
                <a:path w="276" h="274" extrusionOk="0">
                  <a:moveTo>
                    <a:pt x="45" y="92"/>
                  </a:moveTo>
                  <a:cubicBezTo>
                    <a:pt x="50" y="99"/>
                    <a:pt x="53" y="106"/>
                    <a:pt x="57" y="111"/>
                  </a:cubicBezTo>
                  <a:cubicBezTo>
                    <a:pt x="72" y="129"/>
                    <a:pt x="99" y="133"/>
                    <a:pt x="116" y="115"/>
                  </a:cubicBezTo>
                  <a:cubicBezTo>
                    <a:pt x="129" y="102"/>
                    <a:pt x="129" y="79"/>
                    <a:pt x="116" y="64"/>
                  </a:cubicBezTo>
                  <a:cubicBezTo>
                    <a:pt x="110" y="57"/>
                    <a:pt x="103" y="53"/>
                    <a:pt x="96" y="49"/>
                  </a:cubicBezTo>
                  <a:cubicBezTo>
                    <a:pt x="94" y="48"/>
                    <a:pt x="93" y="48"/>
                    <a:pt x="91" y="47"/>
                  </a:cubicBezTo>
                  <a:cubicBezTo>
                    <a:pt x="106" y="32"/>
                    <a:pt x="139" y="0"/>
                    <a:pt x="139" y="0"/>
                  </a:cubicBezTo>
                  <a:cubicBezTo>
                    <a:pt x="141" y="3"/>
                    <a:pt x="181" y="42"/>
                    <a:pt x="193" y="54"/>
                  </a:cubicBezTo>
                  <a:cubicBezTo>
                    <a:pt x="193" y="55"/>
                    <a:pt x="194" y="56"/>
                    <a:pt x="196" y="57"/>
                  </a:cubicBezTo>
                  <a:cubicBezTo>
                    <a:pt x="200" y="50"/>
                    <a:pt x="204" y="43"/>
                    <a:pt x="207" y="36"/>
                  </a:cubicBezTo>
                  <a:cubicBezTo>
                    <a:pt x="211" y="27"/>
                    <a:pt x="217" y="19"/>
                    <a:pt x="227" y="16"/>
                  </a:cubicBezTo>
                  <a:cubicBezTo>
                    <a:pt x="236" y="12"/>
                    <a:pt x="245" y="13"/>
                    <a:pt x="253" y="20"/>
                  </a:cubicBezTo>
                  <a:cubicBezTo>
                    <a:pt x="261" y="26"/>
                    <a:pt x="263" y="35"/>
                    <a:pt x="260" y="46"/>
                  </a:cubicBezTo>
                  <a:cubicBezTo>
                    <a:pt x="257" y="58"/>
                    <a:pt x="248" y="64"/>
                    <a:pt x="237" y="69"/>
                  </a:cubicBezTo>
                  <a:cubicBezTo>
                    <a:pt x="231" y="72"/>
                    <a:pt x="225" y="76"/>
                    <a:pt x="218" y="79"/>
                  </a:cubicBezTo>
                  <a:cubicBezTo>
                    <a:pt x="237" y="99"/>
                    <a:pt x="256" y="117"/>
                    <a:pt x="276" y="137"/>
                  </a:cubicBezTo>
                  <a:cubicBezTo>
                    <a:pt x="270" y="142"/>
                    <a:pt x="266" y="147"/>
                    <a:pt x="261" y="152"/>
                  </a:cubicBezTo>
                  <a:cubicBezTo>
                    <a:pt x="247" y="166"/>
                    <a:pt x="234" y="179"/>
                    <a:pt x="220" y="192"/>
                  </a:cubicBezTo>
                  <a:cubicBezTo>
                    <a:pt x="217" y="195"/>
                    <a:pt x="218" y="197"/>
                    <a:pt x="221" y="198"/>
                  </a:cubicBezTo>
                  <a:cubicBezTo>
                    <a:pt x="230" y="203"/>
                    <a:pt x="240" y="207"/>
                    <a:pt x="248" y="213"/>
                  </a:cubicBezTo>
                  <a:cubicBezTo>
                    <a:pt x="262" y="222"/>
                    <a:pt x="265" y="244"/>
                    <a:pt x="253" y="254"/>
                  </a:cubicBezTo>
                  <a:cubicBezTo>
                    <a:pt x="242" y="266"/>
                    <a:pt x="223" y="263"/>
                    <a:pt x="213" y="250"/>
                  </a:cubicBezTo>
                  <a:cubicBezTo>
                    <a:pt x="207" y="242"/>
                    <a:pt x="203" y="233"/>
                    <a:pt x="199" y="225"/>
                  </a:cubicBezTo>
                  <a:cubicBezTo>
                    <a:pt x="197" y="223"/>
                    <a:pt x="196" y="221"/>
                    <a:pt x="195" y="218"/>
                  </a:cubicBezTo>
                  <a:cubicBezTo>
                    <a:pt x="189" y="224"/>
                    <a:pt x="184" y="229"/>
                    <a:pt x="178" y="234"/>
                  </a:cubicBezTo>
                  <a:cubicBezTo>
                    <a:pt x="166" y="247"/>
                    <a:pt x="153" y="259"/>
                    <a:pt x="141" y="272"/>
                  </a:cubicBezTo>
                  <a:cubicBezTo>
                    <a:pt x="139" y="274"/>
                    <a:pt x="137" y="274"/>
                    <a:pt x="135" y="272"/>
                  </a:cubicBezTo>
                  <a:cubicBezTo>
                    <a:pt x="121" y="258"/>
                    <a:pt x="107" y="243"/>
                    <a:pt x="92" y="229"/>
                  </a:cubicBezTo>
                  <a:cubicBezTo>
                    <a:pt x="92" y="229"/>
                    <a:pt x="92" y="228"/>
                    <a:pt x="91" y="227"/>
                  </a:cubicBezTo>
                  <a:cubicBezTo>
                    <a:pt x="97" y="225"/>
                    <a:pt x="102" y="222"/>
                    <a:pt x="108" y="219"/>
                  </a:cubicBezTo>
                  <a:cubicBezTo>
                    <a:pt x="123" y="210"/>
                    <a:pt x="132" y="191"/>
                    <a:pt x="128" y="174"/>
                  </a:cubicBezTo>
                  <a:cubicBezTo>
                    <a:pt x="123" y="151"/>
                    <a:pt x="100" y="141"/>
                    <a:pt x="78" y="149"/>
                  </a:cubicBezTo>
                  <a:cubicBezTo>
                    <a:pt x="65" y="154"/>
                    <a:pt x="58" y="164"/>
                    <a:pt x="52" y="176"/>
                  </a:cubicBezTo>
                  <a:cubicBezTo>
                    <a:pt x="51" y="178"/>
                    <a:pt x="49" y="181"/>
                    <a:pt x="48" y="184"/>
                  </a:cubicBezTo>
                  <a:cubicBezTo>
                    <a:pt x="41" y="178"/>
                    <a:pt x="35" y="172"/>
                    <a:pt x="30" y="166"/>
                  </a:cubicBezTo>
                  <a:cubicBezTo>
                    <a:pt x="21" y="158"/>
                    <a:pt x="12" y="149"/>
                    <a:pt x="4" y="140"/>
                  </a:cubicBezTo>
                  <a:cubicBezTo>
                    <a:pt x="2" y="139"/>
                    <a:pt x="0" y="137"/>
                    <a:pt x="3" y="135"/>
                  </a:cubicBezTo>
                  <a:cubicBezTo>
                    <a:pt x="17" y="121"/>
                    <a:pt x="31" y="106"/>
                    <a:pt x="45" y="9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 name="Google Shape;416;p16">
              <a:extLst>
                <a:ext uri="{FF2B5EF4-FFF2-40B4-BE49-F238E27FC236}">
                  <a16:creationId xmlns:a16="http://schemas.microsoft.com/office/drawing/2014/main" id="{E03093EC-F52B-4EE3-9B64-4C50CA5C5284}"/>
                </a:ext>
              </a:extLst>
            </p:cNvPr>
            <p:cNvSpPr/>
            <p:nvPr/>
          </p:nvSpPr>
          <p:spPr>
            <a:xfrm>
              <a:off x="4900234" y="1506364"/>
              <a:ext cx="2152123" cy="2152123"/>
            </a:xfrm>
            <a:custGeom>
              <a:avLst/>
              <a:gdLst/>
              <a:ahLst/>
              <a:cxnLst/>
              <a:rect l="l" t="t" r="r" b="b"/>
              <a:pathLst>
                <a:path w="274" h="274" extrusionOk="0">
                  <a:moveTo>
                    <a:pt x="216" y="79"/>
                  </a:moveTo>
                  <a:cubicBezTo>
                    <a:pt x="222" y="86"/>
                    <a:pt x="228" y="92"/>
                    <a:pt x="234" y="98"/>
                  </a:cubicBezTo>
                  <a:cubicBezTo>
                    <a:pt x="246" y="110"/>
                    <a:pt x="258" y="122"/>
                    <a:pt x="270" y="134"/>
                  </a:cubicBezTo>
                  <a:cubicBezTo>
                    <a:pt x="272" y="136"/>
                    <a:pt x="274" y="138"/>
                    <a:pt x="274" y="138"/>
                  </a:cubicBezTo>
                  <a:cubicBezTo>
                    <a:pt x="274" y="138"/>
                    <a:pt x="242" y="169"/>
                    <a:pt x="227" y="184"/>
                  </a:cubicBezTo>
                  <a:cubicBezTo>
                    <a:pt x="227" y="184"/>
                    <a:pt x="227" y="184"/>
                    <a:pt x="226" y="184"/>
                  </a:cubicBezTo>
                  <a:cubicBezTo>
                    <a:pt x="222" y="177"/>
                    <a:pt x="218" y="170"/>
                    <a:pt x="214" y="163"/>
                  </a:cubicBezTo>
                  <a:cubicBezTo>
                    <a:pt x="204" y="149"/>
                    <a:pt x="186" y="142"/>
                    <a:pt x="171" y="146"/>
                  </a:cubicBezTo>
                  <a:cubicBezTo>
                    <a:pt x="152" y="151"/>
                    <a:pt x="141" y="168"/>
                    <a:pt x="144" y="187"/>
                  </a:cubicBezTo>
                  <a:cubicBezTo>
                    <a:pt x="147" y="205"/>
                    <a:pt x="159" y="215"/>
                    <a:pt x="174" y="223"/>
                  </a:cubicBezTo>
                  <a:cubicBezTo>
                    <a:pt x="177" y="224"/>
                    <a:pt x="180" y="226"/>
                    <a:pt x="183" y="227"/>
                  </a:cubicBezTo>
                  <a:cubicBezTo>
                    <a:pt x="167" y="243"/>
                    <a:pt x="151" y="259"/>
                    <a:pt x="136" y="274"/>
                  </a:cubicBezTo>
                  <a:cubicBezTo>
                    <a:pt x="121" y="259"/>
                    <a:pt x="106" y="244"/>
                    <a:pt x="90" y="228"/>
                  </a:cubicBezTo>
                  <a:cubicBezTo>
                    <a:pt x="95" y="226"/>
                    <a:pt x="100" y="223"/>
                    <a:pt x="105" y="220"/>
                  </a:cubicBezTo>
                  <a:cubicBezTo>
                    <a:pt x="122" y="210"/>
                    <a:pt x="130" y="191"/>
                    <a:pt x="124" y="172"/>
                  </a:cubicBezTo>
                  <a:cubicBezTo>
                    <a:pt x="121" y="160"/>
                    <a:pt x="107" y="149"/>
                    <a:pt x="95" y="148"/>
                  </a:cubicBezTo>
                  <a:cubicBezTo>
                    <a:pt x="74" y="146"/>
                    <a:pt x="60" y="156"/>
                    <a:pt x="50" y="176"/>
                  </a:cubicBezTo>
                  <a:cubicBezTo>
                    <a:pt x="49" y="178"/>
                    <a:pt x="47" y="181"/>
                    <a:pt x="46" y="183"/>
                  </a:cubicBezTo>
                  <a:cubicBezTo>
                    <a:pt x="31" y="167"/>
                    <a:pt x="15" y="152"/>
                    <a:pt x="0" y="136"/>
                  </a:cubicBezTo>
                  <a:cubicBezTo>
                    <a:pt x="18" y="118"/>
                    <a:pt x="37" y="99"/>
                    <a:pt x="57" y="80"/>
                  </a:cubicBezTo>
                  <a:cubicBezTo>
                    <a:pt x="50" y="76"/>
                    <a:pt x="45" y="73"/>
                    <a:pt x="40" y="70"/>
                  </a:cubicBezTo>
                  <a:cubicBezTo>
                    <a:pt x="35" y="68"/>
                    <a:pt x="30" y="66"/>
                    <a:pt x="25" y="63"/>
                  </a:cubicBezTo>
                  <a:cubicBezTo>
                    <a:pt x="14" y="55"/>
                    <a:pt x="9" y="44"/>
                    <a:pt x="12" y="31"/>
                  </a:cubicBezTo>
                  <a:cubicBezTo>
                    <a:pt x="15" y="17"/>
                    <a:pt x="30" y="10"/>
                    <a:pt x="43" y="14"/>
                  </a:cubicBezTo>
                  <a:cubicBezTo>
                    <a:pt x="55" y="17"/>
                    <a:pt x="62" y="26"/>
                    <a:pt x="67" y="37"/>
                  </a:cubicBezTo>
                  <a:cubicBezTo>
                    <a:pt x="70" y="44"/>
                    <a:pt x="74" y="50"/>
                    <a:pt x="77" y="57"/>
                  </a:cubicBezTo>
                  <a:cubicBezTo>
                    <a:pt x="95" y="39"/>
                    <a:pt x="116" y="19"/>
                    <a:pt x="134" y="0"/>
                  </a:cubicBezTo>
                  <a:cubicBezTo>
                    <a:pt x="145" y="11"/>
                    <a:pt x="194" y="59"/>
                    <a:pt x="194" y="59"/>
                  </a:cubicBezTo>
                  <a:cubicBezTo>
                    <a:pt x="194" y="59"/>
                    <a:pt x="200" y="49"/>
                    <a:pt x="202" y="44"/>
                  </a:cubicBezTo>
                  <a:cubicBezTo>
                    <a:pt x="205" y="39"/>
                    <a:pt x="208" y="33"/>
                    <a:pt x="211" y="28"/>
                  </a:cubicBezTo>
                  <a:cubicBezTo>
                    <a:pt x="218" y="15"/>
                    <a:pt x="234" y="10"/>
                    <a:pt x="246" y="14"/>
                  </a:cubicBezTo>
                  <a:cubicBezTo>
                    <a:pt x="257" y="19"/>
                    <a:pt x="263" y="30"/>
                    <a:pt x="261" y="43"/>
                  </a:cubicBezTo>
                  <a:cubicBezTo>
                    <a:pt x="258" y="55"/>
                    <a:pt x="250" y="62"/>
                    <a:pt x="239" y="67"/>
                  </a:cubicBezTo>
                  <a:cubicBezTo>
                    <a:pt x="231" y="71"/>
                    <a:pt x="224" y="75"/>
                    <a:pt x="216" y="79"/>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0" name="Google Shape;410;p16">
            <a:extLst>
              <a:ext uri="{FF2B5EF4-FFF2-40B4-BE49-F238E27FC236}">
                <a16:creationId xmlns:a16="http://schemas.microsoft.com/office/drawing/2014/main" id="{141C51A9-9441-4F25-BA06-D5B5B4E8BEA4}"/>
              </a:ext>
            </a:extLst>
          </p:cNvPr>
          <p:cNvSpPr txBox="1"/>
          <p:nvPr/>
        </p:nvSpPr>
        <p:spPr>
          <a:xfrm>
            <a:off x="243840" y="402152"/>
            <a:ext cx="8788400" cy="86173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5000"/>
              <a:buFont typeface="Arial"/>
              <a:buNone/>
            </a:pPr>
            <a:r>
              <a:rPr lang="en-US" sz="5000" b="1" dirty="0">
                <a:solidFill>
                  <a:schemeClr val="dk1"/>
                </a:solidFill>
              </a:rPr>
              <a:t>Challenges and Solutions</a:t>
            </a:r>
            <a:endParaRPr sz="1400" b="0" i="0" u="none" strike="noStrike" cap="none" dirty="0">
              <a:solidFill>
                <a:srgbClr val="000000"/>
              </a:solidFill>
              <a:latin typeface="Arial"/>
              <a:ea typeface="Arial"/>
              <a:cs typeface="Arial"/>
              <a:sym typeface="Arial"/>
            </a:endParaRPr>
          </a:p>
        </p:txBody>
      </p:sp>
      <p:sp>
        <p:nvSpPr>
          <p:cNvPr id="11" name="Google Shape;381;p17">
            <a:extLst>
              <a:ext uri="{FF2B5EF4-FFF2-40B4-BE49-F238E27FC236}">
                <a16:creationId xmlns:a16="http://schemas.microsoft.com/office/drawing/2014/main" id="{F763705A-0FAE-4E5F-8FF6-4F7FC7FC40E9}"/>
              </a:ext>
            </a:extLst>
          </p:cNvPr>
          <p:cNvSpPr txBox="1"/>
          <p:nvPr/>
        </p:nvSpPr>
        <p:spPr>
          <a:xfrm>
            <a:off x="828615" y="1484212"/>
            <a:ext cx="6757747" cy="6124713"/>
          </a:xfrm>
          <a:prstGeom prst="rect">
            <a:avLst/>
          </a:prstGeom>
          <a:noFill/>
          <a:ln>
            <a:noFill/>
          </a:ln>
        </p:spPr>
        <p:txBody>
          <a:bodyPr spcFirstLastPara="1" wrap="square" lIns="91425" tIns="45700" rIns="91425" bIns="45700" anchor="t" anchorCtr="0">
            <a:spAutoFit/>
          </a:bodyPr>
          <a:lstStyle/>
          <a:p>
            <a:pPr>
              <a:buClr>
                <a:schemeClr val="dk1"/>
              </a:buClr>
              <a:buSzPts val="3200"/>
            </a:pPr>
            <a:r>
              <a:rPr lang="en-US" sz="2800" b="1" dirty="0">
                <a:solidFill>
                  <a:schemeClr val="dk1"/>
                </a:solidFill>
              </a:rPr>
              <a:t>Challenge: </a:t>
            </a:r>
          </a:p>
          <a:p>
            <a:pPr marL="342900" indent="-342900">
              <a:buClr>
                <a:schemeClr val="dk1"/>
              </a:buClr>
              <a:buSzPts val="3200"/>
              <a:buFont typeface="Arial" panose="020B0604020202020204" pitchFamily="34" charset="0"/>
              <a:buChar char="•"/>
            </a:pPr>
            <a:r>
              <a:rPr lang="en-US" sz="2800" b="1" dirty="0">
                <a:solidFill>
                  <a:schemeClr val="dk1"/>
                </a:solidFill>
              </a:rPr>
              <a:t>Delay in the reporting of bugs into the bugs metric. </a:t>
            </a:r>
          </a:p>
          <a:p>
            <a:pPr marL="342900" indent="-342900">
              <a:buClr>
                <a:schemeClr val="dk1"/>
              </a:buClr>
              <a:buSzPts val="3200"/>
              <a:buFont typeface="Arial" panose="020B0604020202020204" pitchFamily="34" charset="0"/>
              <a:buChar char="•"/>
            </a:pPr>
            <a:endParaRPr lang="en-US" sz="2800" b="1" dirty="0">
              <a:solidFill>
                <a:schemeClr val="dk1"/>
              </a:solidFill>
            </a:endParaRPr>
          </a:p>
          <a:p>
            <a:pPr marL="342900" indent="-342900">
              <a:buClr>
                <a:schemeClr val="dk1"/>
              </a:buClr>
              <a:buSzPts val="3200"/>
              <a:buFont typeface="Arial" panose="020B0604020202020204" pitchFamily="34" charset="0"/>
              <a:buChar char="•"/>
            </a:pPr>
            <a:endParaRPr lang="en-US" sz="2800" b="1" dirty="0">
              <a:solidFill>
                <a:schemeClr val="dk1"/>
              </a:solidFill>
            </a:endParaRPr>
          </a:p>
          <a:p>
            <a:pPr lvl="6">
              <a:buClr>
                <a:schemeClr val="dk1"/>
              </a:buClr>
              <a:buSzPts val="3200"/>
            </a:pPr>
            <a:r>
              <a:rPr lang="en-US" sz="2800" b="1" dirty="0">
                <a:solidFill>
                  <a:schemeClr val="dk1"/>
                </a:solidFill>
              </a:rPr>
              <a:t>Solution: </a:t>
            </a:r>
          </a:p>
          <a:p>
            <a:pPr marL="342900" lvl="6" indent="-342900">
              <a:buClr>
                <a:schemeClr val="dk1"/>
              </a:buClr>
              <a:buSzPts val="3200"/>
              <a:buFont typeface="Arial" panose="020B0604020202020204" pitchFamily="34" charset="0"/>
              <a:buChar char="•"/>
            </a:pPr>
            <a:r>
              <a:rPr lang="en-US" sz="2800" b="1" dirty="0">
                <a:solidFill>
                  <a:schemeClr val="dk1"/>
                </a:solidFill>
              </a:rPr>
              <a:t>PM had to constantly remind the team about reporting any discovered bugs. </a:t>
            </a:r>
          </a:p>
          <a:p>
            <a:pPr marL="342900" lvl="6" indent="-342900">
              <a:buClr>
                <a:schemeClr val="dk1"/>
              </a:buClr>
              <a:buSzPts val="3200"/>
              <a:buFont typeface="Arial" panose="020B0604020202020204" pitchFamily="34" charset="0"/>
              <a:buChar char="•"/>
            </a:pPr>
            <a:r>
              <a:rPr lang="en-US" sz="2800" b="1" dirty="0">
                <a:solidFill>
                  <a:schemeClr val="dk1"/>
                </a:solidFill>
              </a:rPr>
              <a:t>No need to stop current development as bug was also fixed by discoverer when reported.</a:t>
            </a:r>
          </a:p>
          <a:p>
            <a:pPr marL="342900" indent="-342900">
              <a:buClr>
                <a:schemeClr val="dk1"/>
              </a:buClr>
              <a:buSzPts val="3200"/>
              <a:buFont typeface="Arial" panose="020B0604020202020204" pitchFamily="34" charset="0"/>
              <a:buChar char="•"/>
            </a:pPr>
            <a:endParaRPr lang="en-US" sz="2800" b="1" dirty="0">
              <a:solidFill>
                <a:schemeClr val="dk1"/>
              </a:solidFill>
            </a:endParaRPr>
          </a:p>
          <a:p>
            <a:pPr marL="342900" marR="0" lvl="0" indent="-139700" algn="l" rtl="0">
              <a:lnSpc>
                <a:spcPct val="100000"/>
              </a:lnSpc>
              <a:spcBef>
                <a:spcPts val="0"/>
              </a:spcBef>
              <a:spcAft>
                <a:spcPts val="0"/>
              </a:spcAft>
              <a:buClr>
                <a:schemeClr val="dk1"/>
              </a:buClr>
              <a:buSzPts val="3200"/>
              <a:buFont typeface="Arial"/>
              <a:buNone/>
            </a:pPr>
            <a:endParaRPr sz="2800" b="1" i="0" u="none" strike="noStrike" cap="none" dirty="0">
              <a:solidFill>
                <a:schemeClr val="dk1"/>
              </a:solidFill>
              <a:highlight>
                <a:srgbClr val="FFFF00"/>
              </a:highlight>
              <a:latin typeface="Arial"/>
              <a:ea typeface="Arial"/>
              <a:cs typeface="Arial"/>
              <a:sym typeface="Arial"/>
            </a:endParaRPr>
          </a:p>
        </p:txBody>
      </p:sp>
    </p:spTree>
    <p:extLst>
      <p:ext uri="{BB962C8B-B14F-4D97-AF65-F5344CB8AC3E}">
        <p14:creationId xmlns:p14="http://schemas.microsoft.com/office/powerpoint/2010/main" val="37159672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411;p16">
            <a:extLst>
              <a:ext uri="{FF2B5EF4-FFF2-40B4-BE49-F238E27FC236}">
                <a16:creationId xmlns:a16="http://schemas.microsoft.com/office/drawing/2014/main" id="{1B40EE7E-7922-464B-99B9-A226A4C00F97}"/>
              </a:ext>
            </a:extLst>
          </p:cNvPr>
          <p:cNvGrpSpPr/>
          <p:nvPr/>
        </p:nvGrpSpPr>
        <p:grpSpPr>
          <a:xfrm>
            <a:off x="8422640" y="303337"/>
            <a:ext cx="3241040" cy="3125663"/>
            <a:chOff x="3736292" y="1506364"/>
            <a:chExt cx="4452668" cy="4899487"/>
          </a:xfrm>
        </p:grpSpPr>
        <p:sp>
          <p:nvSpPr>
            <p:cNvPr id="4" name="Google Shape;412;p16">
              <a:extLst>
                <a:ext uri="{FF2B5EF4-FFF2-40B4-BE49-F238E27FC236}">
                  <a16:creationId xmlns:a16="http://schemas.microsoft.com/office/drawing/2014/main" id="{3C08BC4C-6C29-49C6-99F8-5FBCE363336B}"/>
                </a:ext>
              </a:extLst>
            </p:cNvPr>
            <p:cNvSpPr/>
            <p:nvPr/>
          </p:nvSpPr>
          <p:spPr>
            <a:xfrm>
              <a:off x="4145594" y="6091830"/>
              <a:ext cx="3766861" cy="314021"/>
            </a:xfrm>
            <a:prstGeom prst="ellipse">
              <a:avLst/>
            </a:prstGeom>
            <a:solidFill>
              <a:schemeClr val="dk2">
                <a:alpha val="8627"/>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 name="Google Shape;413;p16">
              <a:extLst>
                <a:ext uri="{FF2B5EF4-FFF2-40B4-BE49-F238E27FC236}">
                  <a16:creationId xmlns:a16="http://schemas.microsoft.com/office/drawing/2014/main" id="{A53D05DC-C361-498F-8C0C-40EEA23CA258}"/>
                </a:ext>
              </a:extLst>
            </p:cNvPr>
            <p:cNvSpPr/>
            <p:nvPr/>
          </p:nvSpPr>
          <p:spPr>
            <a:xfrm>
              <a:off x="3736292" y="2654683"/>
              <a:ext cx="2167746" cy="2152123"/>
            </a:xfrm>
            <a:custGeom>
              <a:avLst/>
              <a:gdLst/>
              <a:ahLst/>
              <a:cxnLst/>
              <a:rect l="l" t="t" r="r" b="b"/>
              <a:pathLst>
                <a:path w="276" h="274" extrusionOk="0">
                  <a:moveTo>
                    <a:pt x="81" y="219"/>
                  </a:moveTo>
                  <a:cubicBezTo>
                    <a:pt x="78" y="226"/>
                    <a:pt x="74" y="232"/>
                    <a:pt x="71" y="239"/>
                  </a:cubicBezTo>
                  <a:cubicBezTo>
                    <a:pt x="67" y="247"/>
                    <a:pt x="62" y="255"/>
                    <a:pt x="54" y="260"/>
                  </a:cubicBezTo>
                  <a:cubicBezTo>
                    <a:pt x="40" y="268"/>
                    <a:pt x="24" y="263"/>
                    <a:pt x="17" y="250"/>
                  </a:cubicBezTo>
                  <a:cubicBezTo>
                    <a:pt x="12" y="239"/>
                    <a:pt x="16" y="222"/>
                    <a:pt x="28" y="215"/>
                  </a:cubicBezTo>
                  <a:cubicBezTo>
                    <a:pt x="36" y="210"/>
                    <a:pt x="45" y="205"/>
                    <a:pt x="53" y="201"/>
                  </a:cubicBezTo>
                  <a:cubicBezTo>
                    <a:pt x="55" y="200"/>
                    <a:pt x="57" y="199"/>
                    <a:pt x="60" y="197"/>
                  </a:cubicBezTo>
                  <a:cubicBezTo>
                    <a:pt x="40" y="177"/>
                    <a:pt x="21" y="157"/>
                    <a:pt x="0" y="137"/>
                  </a:cubicBezTo>
                  <a:cubicBezTo>
                    <a:pt x="16" y="122"/>
                    <a:pt x="32" y="107"/>
                    <a:pt x="48" y="91"/>
                  </a:cubicBezTo>
                  <a:cubicBezTo>
                    <a:pt x="51" y="96"/>
                    <a:pt x="53" y="101"/>
                    <a:pt x="56" y="106"/>
                  </a:cubicBezTo>
                  <a:cubicBezTo>
                    <a:pt x="65" y="123"/>
                    <a:pt x="88" y="134"/>
                    <a:pt x="107" y="126"/>
                  </a:cubicBezTo>
                  <a:cubicBezTo>
                    <a:pt x="120" y="121"/>
                    <a:pt x="130" y="106"/>
                    <a:pt x="129" y="91"/>
                  </a:cubicBezTo>
                  <a:cubicBezTo>
                    <a:pt x="128" y="71"/>
                    <a:pt x="116" y="59"/>
                    <a:pt x="99" y="51"/>
                  </a:cubicBezTo>
                  <a:cubicBezTo>
                    <a:pt x="99" y="51"/>
                    <a:pt x="98" y="51"/>
                    <a:pt x="97" y="50"/>
                  </a:cubicBezTo>
                  <a:cubicBezTo>
                    <a:pt x="96" y="49"/>
                    <a:pt x="94" y="48"/>
                    <a:pt x="92" y="47"/>
                  </a:cubicBezTo>
                  <a:cubicBezTo>
                    <a:pt x="107" y="32"/>
                    <a:pt x="123" y="16"/>
                    <a:pt x="139" y="0"/>
                  </a:cubicBezTo>
                  <a:cubicBezTo>
                    <a:pt x="158" y="19"/>
                    <a:pt x="177" y="38"/>
                    <a:pt x="196" y="58"/>
                  </a:cubicBezTo>
                  <a:cubicBezTo>
                    <a:pt x="202" y="47"/>
                    <a:pt x="207" y="38"/>
                    <a:pt x="212" y="28"/>
                  </a:cubicBezTo>
                  <a:cubicBezTo>
                    <a:pt x="219" y="16"/>
                    <a:pt x="236" y="10"/>
                    <a:pt x="248" y="15"/>
                  </a:cubicBezTo>
                  <a:cubicBezTo>
                    <a:pt x="259" y="20"/>
                    <a:pt x="265" y="32"/>
                    <a:pt x="262" y="45"/>
                  </a:cubicBezTo>
                  <a:cubicBezTo>
                    <a:pt x="259" y="57"/>
                    <a:pt x="250" y="63"/>
                    <a:pt x="240" y="68"/>
                  </a:cubicBezTo>
                  <a:cubicBezTo>
                    <a:pt x="233" y="71"/>
                    <a:pt x="227" y="75"/>
                    <a:pt x="221" y="78"/>
                  </a:cubicBezTo>
                  <a:cubicBezTo>
                    <a:pt x="220" y="78"/>
                    <a:pt x="220" y="79"/>
                    <a:pt x="218" y="80"/>
                  </a:cubicBezTo>
                  <a:cubicBezTo>
                    <a:pt x="225" y="87"/>
                    <a:pt x="232" y="94"/>
                    <a:pt x="239" y="100"/>
                  </a:cubicBezTo>
                  <a:cubicBezTo>
                    <a:pt x="250" y="112"/>
                    <a:pt x="262" y="123"/>
                    <a:pt x="273" y="135"/>
                  </a:cubicBezTo>
                  <a:cubicBezTo>
                    <a:pt x="276" y="137"/>
                    <a:pt x="275" y="138"/>
                    <a:pt x="273" y="140"/>
                  </a:cubicBezTo>
                  <a:cubicBezTo>
                    <a:pt x="256" y="157"/>
                    <a:pt x="238" y="175"/>
                    <a:pt x="221" y="192"/>
                  </a:cubicBezTo>
                  <a:cubicBezTo>
                    <a:pt x="220" y="193"/>
                    <a:pt x="219" y="194"/>
                    <a:pt x="218" y="196"/>
                  </a:cubicBezTo>
                  <a:cubicBezTo>
                    <a:pt x="225" y="199"/>
                    <a:pt x="231" y="203"/>
                    <a:pt x="238" y="206"/>
                  </a:cubicBezTo>
                  <a:cubicBezTo>
                    <a:pt x="248" y="211"/>
                    <a:pt x="256" y="217"/>
                    <a:pt x="259" y="229"/>
                  </a:cubicBezTo>
                  <a:cubicBezTo>
                    <a:pt x="262" y="239"/>
                    <a:pt x="258" y="250"/>
                    <a:pt x="251" y="256"/>
                  </a:cubicBezTo>
                  <a:cubicBezTo>
                    <a:pt x="242" y="262"/>
                    <a:pt x="231" y="262"/>
                    <a:pt x="221" y="257"/>
                  </a:cubicBezTo>
                  <a:cubicBezTo>
                    <a:pt x="212" y="252"/>
                    <a:pt x="208" y="243"/>
                    <a:pt x="203" y="234"/>
                  </a:cubicBezTo>
                  <a:cubicBezTo>
                    <a:pt x="201" y="229"/>
                    <a:pt x="198" y="224"/>
                    <a:pt x="195" y="218"/>
                  </a:cubicBezTo>
                  <a:cubicBezTo>
                    <a:pt x="186" y="226"/>
                    <a:pt x="179" y="234"/>
                    <a:pt x="171" y="242"/>
                  </a:cubicBezTo>
                  <a:cubicBezTo>
                    <a:pt x="162" y="252"/>
                    <a:pt x="152" y="261"/>
                    <a:pt x="142" y="271"/>
                  </a:cubicBezTo>
                  <a:cubicBezTo>
                    <a:pt x="139" y="274"/>
                    <a:pt x="137" y="274"/>
                    <a:pt x="134" y="271"/>
                  </a:cubicBezTo>
                  <a:cubicBezTo>
                    <a:pt x="118" y="254"/>
                    <a:pt x="101" y="238"/>
                    <a:pt x="85" y="221"/>
                  </a:cubicBezTo>
                  <a:cubicBezTo>
                    <a:pt x="84" y="220"/>
                    <a:pt x="83" y="220"/>
                    <a:pt x="81" y="219"/>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 name="Google Shape;414;p16">
              <a:extLst>
                <a:ext uri="{FF2B5EF4-FFF2-40B4-BE49-F238E27FC236}">
                  <a16:creationId xmlns:a16="http://schemas.microsoft.com/office/drawing/2014/main" id="{FA3DD0F7-AE0F-4AF5-B34F-432D08A49838}"/>
                </a:ext>
              </a:extLst>
            </p:cNvPr>
            <p:cNvSpPr/>
            <p:nvPr/>
          </p:nvSpPr>
          <p:spPr>
            <a:xfrm>
              <a:off x="6029025" y="2654683"/>
              <a:ext cx="2159935" cy="2159934"/>
            </a:xfrm>
            <a:custGeom>
              <a:avLst/>
              <a:gdLst/>
              <a:ahLst/>
              <a:cxnLst/>
              <a:rect l="l" t="t" r="r" b="b"/>
              <a:pathLst>
                <a:path w="275" h="275" extrusionOk="0">
                  <a:moveTo>
                    <a:pt x="79" y="58"/>
                  </a:moveTo>
                  <a:cubicBezTo>
                    <a:pt x="99" y="38"/>
                    <a:pt x="118" y="19"/>
                    <a:pt x="137" y="0"/>
                  </a:cubicBezTo>
                  <a:cubicBezTo>
                    <a:pt x="152" y="16"/>
                    <a:pt x="167" y="31"/>
                    <a:pt x="182" y="46"/>
                  </a:cubicBezTo>
                  <a:cubicBezTo>
                    <a:pt x="178" y="48"/>
                    <a:pt x="173" y="51"/>
                    <a:pt x="167" y="54"/>
                  </a:cubicBezTo>
                  <a:cubicBezTo>
                    <a:pt x="151" y="62"/>
                    <a:pt x="141" y="82"/>
                    <a:pt x="145" y="99"/>
                  </a:cubicBezTo>
                  <a:cubicBezTo>
                    <a:pt x="151" y="125"/>
                    <a:pt x="179" y="135"/>
                    <a:pt x="202" y="121"/>
                  </a:cubicBezTo>
                  <a:cubicBezTo>
                    <a:pt x="212" y="115"/>
                    <a:pt x="218" y="106"/>
                    <a:pt x="222" y="97"/>
                  </a:cubicBezTo>
                  <a:cubicBezTo>
                    <a:pt x="224" y="94"/>
                    <a:pt x="225" y="92"/>
                    <a:pt x="226" y="89"/>
                  </a:cubicBezTo>
                  <a:cubicBezTo>
                    <a:pt x="234" y="96"/>
                    <a:pt x="241" y="102"/>
                    <a:pt x="248" y="109"/>
                  </a:cubicBezTo>
                  <a:cubicBezTo>
                    <a:pt x="256" y="118"/>
                    <a:pt x="264" y="126"/>
                    <a:pt x="272" y="134"/>
                  </a:cubicBezTo>
                  <a:cubicBezTo>
                    <a:pt x="275" y="137"/>
                    <a:pt x="275" y="138"/>
                    <a:pt x="272" y="140"/>
                  </a:cubicBezTo>
                  <a:cubicBezTo>
                    <a:pt x="254" y="158"/>
                    <a:pt x="237" y="176"/>
                    <a:pt x="218" y="194"/>
                  </a:cubicBezTo>
                  <a:cubicBezTo>
                    <a:pt x="215" y="198"/>
                    <a:pt x="216" y="199"/>
                    <a:pt x="220" y="200"/>
                  </a:cubicBezTo>
                  <a:cubicBezTo>
                    <a:pt x="227" y="204"/>
                    <a:pt x="235" y="208"/>
                    <a:pt x="242" y="212"/>
                  </a:cubicBezTo>
                  <a:cubicBezTo>
                    <a:pt x="258" y="220"/>
                    <a:pt x="263" y="240"/>
                    <a:pt x="254" y="253"/>
                  </a:cubicBezTo>
                  <a:cubicBezTo>
                    <a:pt x="250" y="260"/>
                    <a:pt x="238" y="265"/>
                    <a:pt x="230" y="263"/>
                  </a:cubicBezTo>
                  <a:cubicBezTo>
                    <a:pt x="215" y="261"/>
                    <a:pt x="208" y="250"/>
                    <a:pt x="202" y="238"/>
                  </a:cubicBezTo>
                  <a:cubicBezTo>
                    <a:pt x="199" y="232"/>
                    <a:pt x="196" y="226"/>
                    <a:pt x="193" y="220"/>
                  </a:cubicBezTo>
                  <a:cubicBezTo>
                    <a:pt x="188" y="225"/>
                    <a:pt x="184" y="229"/>
                    <a:pt x="179" y="233"/>
                  </a:cubicBezTo>
                  <a:cubicBezTo>
                    <a:pt x="166" y="246"/>
                    <a:pt x="154" y="259"/>
                    <a:pt x="141" y="272"/>
                  </a:cubicBezTo>
                  <a:cubicBezTo>
                    <a:pt x="140" y="273"/>
                    <a:pt x="138" y="275"/>
                    <a:pt x="135" y="273"/>
                  </a:cubicBezTo>
                  <a:cubicBezTo>
                    <a:pt x="121" y="258"/>
                    <a:pt x="106" y="243"/>
                    <a:pt x="91" y="229"/>
                  </a:cubicBezTo>
                  <a:cubicBezTo>
                    <a:pt x="96" y="226"/>
                    <a:pt x="100" y="223"/>
                    <a:pt x="105" y="221"/>
                  </a:cubicBezTo>
                  <a:cubicBezTo>
                    <a:pt x="124" y="211"/>
                    <a:pt x="132" y="189"/>
                    <a:pt x="124" y="170"/>
                  </a:cubicBezTo>
                  <a:cubicBezTo>
                    <a:pt x="119" y="156"/>
                    <a:pt x="103" y="147"/>
                    <a:pt x="89" y="148"/>
                  </a:cubicBezTo>
                  <a:cubicBezTo>
                    <a:pt x="69" y="150"/>
                    <a:pt x="58" y="161"/>
                    <a:pt x="50" y="178"/>
                  </a:cubicBezTo>
                  <a:cubicBezTo>
                    <a:pt x="49" y="180"/>
                    <a:pt x="48" y="181"/>
                    <a:pt x="46" y="185"/>
                  </a:cubicBezTo>
                  <a:cubicBezTo>
                    <a:pt x="44" y="182"/>
                    <a:pt x="43" y="180"/>
                    <a:pt x="41" y="178"/>
                  </a:cubicBezTo>
                  <a:cubicBezTo>
                    <a:pt x="28" y="165"/>
                    <a:pt x="16" y="153"/>
                    <a:pt x="3" y="141"/>
                  </a:cubicBezTo>
                  <a:cubicBezTo>
                    <a:pt x="0" y="138"/>
                    <a:pt x="0" y="137"/>
                    <a:pt x="3" y="134"/>
                  </a:cubicBezTo>
                  <a:cubicBezTo>
                    <a:pt x="21" y="117"/>
                    <a:pt x="38" y="100"/>
                    <a:pt x="55" y="83"/>
                  </a:cubicBezTo>
                  <a:cubicBezTo>
                    <a:pt x="56" y="81"/>
                    <a:pt x="57" y="80"/>
                    <a:pt x="59" y="79"/>
                  </a:cubicBezTo>
                  <a:cubicBezTo>
                    <a:pt x="54" y="76"/>
                    <a:pt x="50" y="74"/>
                    <a:pt x="46" y="71"/>
                  </a:cubicBezTo>
                  <a:cubicBezTo>
                    <a:pt x="40" y="68"/>
                    <a:pt x="33" y="65"/>
                    <a:pt x="27" y="62"/>
                  </a:cubicBezTo>
                  <a:cubicBezTo>
                    <a:pt x="13" y="55"/>
                    <a:pt x="7" y="36"/>
                    <a:pt x="14" y="23"/>
                  </a:cubicBezTo>
                  <a:cubicBezTo>
                    <a:pt x="19" y="13"/>
                    <a:pt x="32" y="9"/>
                    <a:pt x="42" y="11"/>
                  </a:cubicBezTo>
                  <a:cubicBezTo>
                    <a:pt x="55" y="15"/>
                    <a:pt x="62" y="24"/>
                    <a:pt x="67" y="35"/>
                  </a:cubicBezTo>
                  <a:cubicBezTo>
                    <a:pt x="70" y="43"/>
                    <a:pt x="74" y="50"/>
                    <a:pt x="79" y="58"/>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 name="Google Shape;415;p16">
              <a:extLst>
                <a:ext uri="{FF2B5EF4-FFF2-40B4-BE49-F238E27FC236}">
                  <a16:creationId xmlns:a16="http://schemas.microsoft.com/office/drawing/2014/main" id="{A5D1ED81-8ED2-4CC9-9094-2D066A57539A}"/>
                </a:ext>
              </a:extLst>
            </p:cNvPr>
            <p:cNvSpPr/>
            <p:nvPr/>
          </p:nvSpPr>
          <p:spPr>
            <a:xfrm>
              <a:off x="4884611" y="3799097"/>
              <a:ext cx="2167746" cy="2152123"/>
            </a:xfrm>
            <a:custGeom>
              <a:avLst/>
              <a:gdLst/>
              <a:ahLst/>
              <a:cxnLst/>
              <a:rect l="l" t="t" r="r" b="b"/>
              <a:pathLst>
                <a:path w="276" h="274" extrusionOk="0">
                  <a:moveTo>
                    <a:pt x="45" y="92"/>
                  </a:moveTo>
                  <a:cubicBezTo>
                    <a:pt x="50" y="99"/>
                    <a:pt x="53" y="106"/>
                    <a:pt x="57" y="111"/>
                  </a:cubicBezTo>
                  <a:cubicBezTo>
                    <a:pt x="72" y="129"/>
                    <a:pt x="99" y="133"/>
                    <a:pt x="116" y="115"/>
                  </a:cubicBezTo>
                  <a:cubicBezTo>
                    <a:pt x="129" y="102"/>
                    <a:pt x="129" y="79"/>
                    <a:pt x="116" y="64"/>
                  </a:cubicBezTo>
                  <a:cubicBezTo>
                    <a:pt x="110" y="57"/>
                    <a:pt x="103" y="53"/>
                    <a:pt x="96" y="49"/>
                  </a:cubicBezTo>
                  <a:cubicBezTo>
                    <a:pt x="94" y="48"/>
                    <a:pt x="93" y="48"/>
                    <a:pt x="91" y="47"/>
                  </a:cubicBezTo>
                  <a:cubicBezTo>
                    <a:pt x="106" y="32"/>
                    <a:pt x="139" y="0"/>
                    <a:pt x="139" y="0"/>
                  </a:cubicBezTo>
                  <a:cubicBezTo>
                    <a:pt x="141" y="3"/>
                    <a:pt x="181" y="42"/>
                    <a:pt x="193" y="54"/>
                  </a:cubicBezTo>
                  <a:cubicBezTo>
                    <a:pt x="193" y="55"/>
                    <a:pt x="194" y="56"/>
                    <a:pt x="196" y="57"/>
                  </a:cubicBezTo>
                  <a:cubicBezTo>
                    <a:pt x="200" y="50"/>
                    <a:pt x="204" y="43"/>
                    <a:pt x="207" y="36"/>
                  </a:cubicBezTo>
                  <a:cubicBezTo>
                    <a:pt x="211" y="27"/>
                    <a:pt x="217" y="19"/>
                    <a:pt x="227" y="16"/>
                  </a:cubicBezTo>
                  <a:cubicBezTo>
                    <a:pt x="236" y="12"/>
                    <a:pt x="245" y="13"/>
                    <a:pt x="253" y="20"/>
                  </a:cubicBezTo>
                  <a:cubicBezTo>
                    <a:pt x="261" y="26"/>
                    <a:pt x="263" y="35"/>
                    <a:pt x="260" y="46"/>
                  </a:cubicBezTo>
                  <a:cubicBezTo>
                    <a:pt x="257" y="58"/>
                    <a:pt x="248" y="64"/>
                    <a:pt x="237" y="69"/>
                  </a:cubicBezTo>
                  <a:cubicBezTo>
                    <a:pt x="231" y="72"/>
                    <a:pt x="225" y="76"/>
                    <a:pt x="218" y="79"/>
                  </a:cubicBezTo>
                  <a:cubicBezTo>
                    <a:pt x="237" y="99"/>
                    <a:pt x="256" y="117"/>
                    <a:pt x="276" y="137"/>
                  </a:cubicBezTo>
                  <a:cubicBezTo>
                    <a:pt x="270" y="142"/>
                    <a:pt x="266" y="147"/>
                    <a:pt x="261" y="152"/>
                  </a:cubicBezTo>
                  <a:cubicBezTo>
                    <a:pt x="247" y="166"/>
                    <a:pt x="234" y="179"/>
                    <a:pt x="220" y="192"/>
                  </a:cubicBezTo>
                  <a:cubicBezTo>
                    <a:pt x="217" y="195"/>
                    <a:pt x="218" y="197"/>
                    <a:pt x="221" y="198"/>
                  </a:cubicBezTo>
                  <a:cubicBezTo>
                    <a:pt x="230" y="203"/>
                    <a:pt x="240" y="207"/>
                    <a:pt x="248" y="213"/>
                  </a:cubicBezTo>
                  <a:cubicBezTo>
                    <a:pt x="262" y="222"/>
                    <a:pt x="265" y="244"/>
                    <a:pt x="253" y="254"/>
                  </a:cubicBezTo>
                  <a:cubicBezTo>
                    <a:pt x="242" y="266"/>
                    <a:pt x="223" y="263"/>
                    <a:pt x="213" y="250"/>
                  </a:cubicBezTo>
                  <a:cubicBezTo>
                    <a:pt x="207" y="242"/>
                    <a:pt x="203" y="233"/>
                    <a:pt x="199" y="225"/>
                  </a:cubicBezTo>
                  <a:cubicBezTo>
                    <a:pt x="197" y="223"/>
                    <a:pt x="196" y="221"/>
                    <a:pt x="195" y="218"/>
                  </a:cubicBezTo>
                  <a:cubicBezTo>
                    <a:pt x="189" y="224"/>
                    <a:pt x="184" y="229"/>
                    <a:pt x="178" y="234"/>
                  </a:cubicBezTo>
                  <a:cubicBezTo>
                    <a:pt x="166" y="247"/>
                    <a:pt x="153" y="259"/>
                    <a:pt x="141" y="272"/>
                  </a:cubicBezTo>
                  <a:cubicBezTo>
                    <a:pt x="139" y="274"/>
                    <a:pt x="137" y="274"/>
                    <a:pt x="135" y="272"/>
                  </a:cubicBezTo>
                  <a:cubicBezTo>
                    <a:pt x="121" y="258"/>
                    <a:pt x="107" y="243"/>
                    <a:pt x="92" y="229"/>
                  </a:cubicBezTo>
                  <a:cubicBezTo>
                    <a:pt x="92" y="229"/>
                    <a:pt x="92" y="228"/>
                    <a:pt x="91" y="227"/>
                  </a:cubicBezTo>
                  <a:cubicBezTo>
                    <a:pt x="97" y="225"/>
                    <a:pt x="102" y="222"/>
                    <a:pt x="108" y="219"/>
                  </a:cubicBezTo>
                  <a:cubicBezTo>
                    <a:pt x="123" y="210"/>
                    <a:pt x="132" y="191"/>
                    <a:pt x="128" y="174"/>
                  </a:cubicBezTo>
                  <a:cubicBezTo>
                    <a:pt x="123" y="151"/>
                    <a:pt x="100" y="141"/>
                    <a:pt x="78" y="149"/>
                  </a:cubicBezTo>
                  <a:cubicBezTo>
                    <a:pt x="65" y="154"/>
                    <a:pt x="58" y="164"/>
                    <a:pt x="52" y="176"/>
                  </a:cubicBezTo>
                  <a:cubicBezTo>
                    <a:pt x="51" y="178"/>
                    <a:pt x="49" y="181"/>
                    <a:pt x="48" y="184"/>
                  </a:cubicBezTo>
                  <a:cubicBezTo>
                    <a:pt x="41" y="178"/>
                    <a:pt x="35" y="172"/>
                    <a:pt x="30" y="166"/>
                  </a:cubicBezTo>
                  <a:cubicBezTo>
                    <a:pt x="21" y="158"/>
                    <a:pt x="12" y="149"/>
                    <a:pt x="4" y="140"/>
                  </a:cubicBezTo>
                  <a:cubicBezTo>
                    <a:pt x="2" y="139"/>
                    <a:pt x="0" y="137"/>
                    <a:pt x="3" y="135"/>
                  </a:cubicBezTo>
                  <a:cubicBezTo>
                    <a:pt x="17" y="121"/>
                    <a:pt x="31" y="106"/>
                    <a:pt x="45" y="9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 name="Google Shape;416;p16">
              <a:extLst>
                <a:ext uri="{FF2B5EF4-FFF2-40B4-BE49-F238E27FC236}">
                  <a16:creationId xmlns:a16="http://schemas.microsoft.com/office/drawing/2014/main" id="{E03093EC-F52B-4EE3-9B64-4C50CA5C5284}"/>
                </a:ext>
              </a:extLst>
            </p:cNvPr>
            <p:cNvSpPr/>
            <p:nvPr/>
          </p:nvSpPr>
          <p:spPr>
            <a:xfrm>
              <a:off x="4900234" y="1506364"/>
              <a:ext cx="2152123" cy="2152123"/>
            </a:xfrm>
            <a:custGeom>
              <a:avLst/>
              <a:gdLst/>
              <a:ahLst/>
              <a:cxnLst/>
              <a:rect l="l" t="t" r="r" b="b"/>
              <a:pathLst>
                <a:path w="274" h="274" extrusionOk="0">
                  <a:moveTo>
                    <a:pt x="216" y="79"/>
                  </a:moveTo>
                  <a:cubicBezTo>
                    <a:pt x="222" y="86"/>
                    <a:pt x="228" y="92"/>
                    <a:pt x="234" y="98"/>
                  </a:cubicBezTo>
                  <a:cubicBezTo>
                    <a:pt x="246" y="110"/>
                    <a:pt x="258" y="122"/>
                    <a:pt x="270" y="134"/>
                  </a:cubicBezTo>
                  <a:cubicBezTo>
                    <a:pt x="272" y="136"/>
                    <a:pt x="274" y="138"/>
                    <a:pt x="274" y="138"/>
                  </a:cubicBezTo>
                  <a:cubicBezTo>
                    <a:pt x="274" y="138"/>
                    <a:pt x="242" y="169"/>
                    <a:pt x="227" y="184"/>
                  </a:cubicBezTo>
                  <a:cubicBezTo>
                    <a:pt x="227" y="184"/>
                    <a:pt x="227" y="184"/>
                    <a:pt x="226" y="184"/>
                  </a:cubicBezTo>
                  <a:cubicBezTo>
                    <a:pt x="222" y="177"/>
                    <a:pt x="218" y="170"/>
                    <a:pt x="214" y="163"/>
                  </a:cubicBezTo>
                  <a:cubicBezTo>
                    <a:pt x="204" y="149"/>
                    <a:pt x="186" y="142"/>
                    <a:pt x="171" y="146"/>
                  </a:cubicBezTo>
                  <a:cubicBezTo>
                    <a:pt x="152" y="151"/>
                    <a:pt x="141" y="168"/>
                    <a:pt x="144" y="187"/>
                  </a:cubicBezTo>
                  <a:cubicBezTo>
                    <a:pt x="147" y="205"/>
                    <a:pt x="159" y="215"/>
                    <a:pt x="174" y="223"/>
                  </a:cubicBezTo>
                  <a:cubicBezTo>
                    <a:pt x="177" y="224"/>
                    <a:pt x="180" y="226"/>
                    <a:pt x="183" y="227"/>
                  </a:cubicBezTo>
                  <a:cubicBezTo>
                    <a:pt x="167" y="243"/>
                    <a:pt x="151" y="259"/>
                    <a:pt x="136" y="274"/>
                  </a:cubicBezTo>
                  <a:cubicBezTo>
                    <a:pt x="121" y="259"/>
                    <a:pt x="106" y="244"/>
                    <a:pt x="90" y="228"/>
                  </a:cubicBezTo>
                  <a:cubicBezTo>
                    <a:pt x="95" y="226"/>
                    <a:pt x="100" y="223"/>
                    <a:pt x="105" y="220"/>
                  </a:cubicBezTo>
                  <a:cubicBezTo>
                    <a:pt x="122" y="210"/>
                    <a:pt x="130" y="191"/>
                    <a:pt x="124" y="172"/>
                  </a:cubicBezTo>
                  <a:cubicBezTo>
                    <a:pt x="121" y="160"/>
                    <a:pt x="107" y="149"/>
                    <a:pt x="95" y="148"/>
                  </a:cubicBezTo>
                  <a:cubicBezTo>
                    <a:pt x="74" y="146"/>
                    <a:pt x="60" y="156"/>
                    <a:pt x="50" y="176"/>
                  </a:cubicBezTo>
                  <a:cubicBezTo>
                    <a:pt x="49" y="178"/>
                    <a:pt x="47" y="181"/>
                    <a:pt x="46" y="183"/>
                  </a:cubicBezTo>
                  <a:cubicBezTo>
                    <a:pt x="31" y="167"/>
                    <a:pt x="15" y="152"/>
                    <a:pt x="0" y="136"/>
                  </a:cubicBezTo>
                  <a:cubicBezTo>
                    <a:pt x="18" y="118"/>
                    <a:pt x="37" y="99"/>
                    <a:pt x="57" y="80"/>
                  </a:cubicBezTo>
                  <a:cubicBezTo>
                    <a:pt x="50" y="76"/>
                    <a:pt x="45" y="73"/>
                    <a:pt x="40" y="70"/>
                  </a:cubicBezTo>
                  <a:cubicBezTo>
                    <a:pt x="35" y="68"/>
                    <a:pt x="30" y="66"/>
                    <a:pt x="25" y="63"/>
                  </a:cubicBezTo>
                  <a:cubicBezTo>
                    <a:pt x="14" y="55"/>
                    <a:pt x="9" y="44"/>
                    <a:pt x="12" y="31"/>
                  </a:cubicBezTo>
                  <a:cubicBezTo>
                    <a:pt x="15" y="17"/>
                    <a:pt x="30" y="10"/>
                    <a:pt x="43" y="14"/>
                  </a:cubicBezTo>
                  <a:cubicBezTo>
                    <a:pt x="55" y="17"/>
                    <a:pt x="62" y="26"/>
                    <a:pt x="67" y="37"/>
                  </a:cubicBezTo>
                  <a:cubicBezTo>
                    <a:pt x="70" y="44"/>
                    <a:pt x="74" y="50"/>
                    <a:pt x="77" y="57"/>
                  </a:cubicBezTo>
                  <a:cubicBezTo>
                    <a:pt x="95" y="39"/>
                    <a:pt x="116" y="19"/>
                    <a:pt x="134" y="0"/>
                  </a:cubicBezTo>
                  <a:cubicBezTo>
                    <a:pt x="145" y="11"/>
                    <a:pt x="194" y="59"/>
                    <a:pt x="194" y="59"/>
                  </a:cubicBezTo>
                  <a:cubicBezTo>
                    <a:pt x="194" y="59"/>
                    <a:pt x="200" y="49"/>
                    <a:pt x="202" y="44"/>
                  </a:cubicBezTo>
                  <a:cubicBezTo>
                    <a:pt x="205" y="39"/>
                    <a:pt x="208" y="33"/>
                    <a:pt x="211" y="28"/>
                  </a:cubicBezTo>
                  <a:cubicBezTo>
                    <a:pt x="218" y="15"/>
                    <a:pt x="234" y="10"/>
                    <a:pt x="246" y="14"/>
                  </a:cubicBezTo>
                  <a:cubicBezTo>
                    <a:pt x="257" y="19"/>
                    <a:pt x="263" y="30"/>
                    <a:pt x="261" y="43"/>
                  </a:cubicBezTo>
                  <a:cubicBezTo>
                    <a:pt x="258" y="55"/>
                    <a:pt x="250" y="62"/>
                    <a:pt x="239" y="67"/>
                  </a:cubicBezTo>
                  <a:cubicBezTo>
                    <a:pt x="231" y="71"/>
                    <a:pt x="224" y="75"/>
                    <a:pt x="216" y="79"/>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9" name="Google Shape;381;p17">
            <a:extLst>
              <a:ext uri="{FF2B5EF4-FFF2-40B4-BE49-F238E27FC236}">
                <a16:creationId xmlns:a16="http://schemas.microsoft.com/office/drawing/2014/main" id="{87E3B62A-53FC-4ECC-9083-680A91D5AEB3}"/>
              </a:ext>
            </a:extLst>
          </p:cNvPr>
          <p:cNvSpPr txBox="1"/>
          <p:nvPr/>
        </p:nvSpPr>
        <p:spPr>
          <a:xfrm>
            <a:off x="729584" y="1350875"/>
            <a:ext cx="7602080" cy="6555600"/>
          </a:xfrm>
          <a:prstGeom prst="rect">
            <a:avLst/>
          </a:prstGeom>
          <a:noFill/>
          <a:ln>
            <a:noFill/>
          </a:ln>
        </p:spPr>
        <p:txBody>
          <a:bodyPr spcFirstLastPara="1" wrap="square" lIns="91425" tIns="45700" rIns="91425" bIns="45700" anchor="t" anchorCtr="0">
            <a:spAutoFit/>
          </a:bodyPr>
          <a:lstStyle/>
          <a:p>
            <a:pPr marL="342900" indent="-342900">
              <a:buClr>
                <a:schemeClr val="dk1"/>
              </a:buClr>
              <a:buSzPts val="3200"/>
              <a:buFont typeface="Arial" panose="020B0604020202020204" pitchFamily="34" charset="0"/>
              <a:buChar char="•"/>
            </a:pPr>
            <a:r>
              <a:rPr lang="en-US" sz="2800" b="1" dirty="0">
                <a:solidFill>
                  <a:schemeClr val="dk1"/>
                </a:solidFill>
              </a:rPr>
              <a:t>15/24 for Web UI UAT </a:t>
            </a:r>
            <a:r>
              <a:rPr lang="en-US" sz="2800" b="1" dirty="0">
                <a:solidFill>
                  <a:schemeClr val="dk1"/>
                </a:solidFill>
                <a:sym typeface="Wingdings" panose="05000000000000000000" pitchFamily="2" charset="2"/>
              </a:rPr>
              <a:t> Stop current development </a:t>
            </a:r>
            <a:endParaRPr lang="en-US" sz="2800" b="1" dirty="0">
              <a:solidFill>
                <a:schemeClr val="dk1"/>
              </a:solidFill>
            </a:endParaRPr>
          </a:p>
          <a:p>
            <a:pPr marL="342900" marR="0" lvl="0" indent="-342900" algn="l" rtl="0">
              <a:lnSpc>
                <a:spcPct val="100000"/>
              </a:lnSpc>
              <a:spcBef>
                <a:spcPts val="0"/>
              </a:spcBef>
              <a:spcAft>
                <a:spcPts val="0"/>
              </a:spcAft>
              <a:buClr>
                <a:schemeClr val="dk1"/>
              </a:buClr>
              <a:buSzPts val="3200"/>
              <a:buFont typeface="Arial" panose="020B0604020202020204" pitchFamily="34" charset="0"/>
              <a:buChar char="•"/>
            </a:pPr>
            <a:endParaRPr lang="en-US" sz="2800" b="1" i="0" u="none" strike="noStrike" cap="none" dirty="0">
              <a:solidFill>
                <a:schemeClr val="dk1"/>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3200"/>
              <a:buFont typeface="Arial" panose="020B0604020202020204" pitchFamily="34" charset="0"/>
              <a:buChar char="•"/>
            </a:pPr>
            <a:r>
              <a:rPr lang="en-US" sz="2800" b="1" i="0" u="none" strike="noStrike" cap="none" dirty="0">
                <a:solidFill>
                  <a:schemeClr val="dk1"/>
                </a:solidFill>
                <a:latin typeface="Arial"/>
                <a:ea typeface="Arial"/>
                <a:cs typeface="Arial"/>
                <a:sym typeface="Arial"/>
              </a:rPr>
              <a:t>Rearrange the bugs according to severity from highest to lowest.</a:t>
            </a:r>
          </a:p>
          <a:p>
            <a:pPr marL="457200" marR="0" lvl="0" indent="-457200" algn="l" rtl="0">
              <a:lnSpc>
                <a:spcPct val="100000"/>
              </a:lnSpc>
              <a:spcBef>
                <a:spcPts val="0"/>
              </a:spcBef>
              <a:spcAft>
                <a:spcPts val="0"/>
              </a:spcAft>
              <a:buClr>
                <a:schemeClr val="dk1"/>
              </a:buClr>
              <a:buSzPts val="3200"/>
              <a:buFont typeface="Arial"/>
              <a:buChar char="•"/>
            </a:pPr>
            <a:endParaRPr lang="en-US" sz="2800" b="1" i="0" u="none" strike="noStrike" cap="none" dirty="0">
              <a:solidFill>
                <a:schemeClr val="dk1"/>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3200"/>
              <a:buFont typeface="Arial" panose="020B0604020202020204" pitchFamily="34" charset="0"/>
              <a:buChar char="•"/>
            </a:pPr>
            <a:r>
              <a:rPr lang="en-US" sz="2800" b="1" dirty="0">
                <a:solidFill>
                  <a:schemeClr val="dk1"/>
                </a:solidFill>
              </a:rPr>
              <a:t>Assign all bugs with highest severity to be tested and solved them in a programming groups of two.</a:t>
            </a:r>
          </a:p>
          <a:p>
            <a:pPr marL="457200" marR="0" lvl="0" indent="-457200" algn="l" rtl="0">
              <a:lnSpc>
                <a:spcPct val="100000"/>
              </a:lnSpc>
              <a:spcBef>
                <a:spcPts val="0"/>
              </a:spcBef>
              <a:spcAft>
                <a:spcPts val="0"/>
              </a:spcAft>
              <a:buClr>
                <a:schemeClr val="dk1"/>
              </a:buClr>
              <a:buSzPts val="3200"/>
              <a:buFont typeface="Arial"/>
              <a:buChar char="•"/>
            </a:pPr>
            <a:endParaRPr lang="en-US" sz="2800" b="1" i="0" u="none" strike="noStrike" cap="none" dirty="0">
              <a:solidFill>
                <a:schemeClr val="dk1"/>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3200"/>
              <a:buFont typeface="Arial" panose="020B0604020202020204" pitchFamily="34" charset="0"/>
              <a:buChar char="•"/>
            </a:pPr>
            <a:r>
              <a:rPr lang="en-US" sz="2800" b="1" i="0" u="none" strike="noStrike" cap="none" dirty="0">
                <a:solidFill>
                  <a:schemeClr val="dk1"/>
                </a:solidFill>
                <a:latin typeface="Arial"/>
                <a:ea typeface="Arial"/>
                <a:cs typeface="Arial"/>
                <a:sym typeface="Arial"/>
              </a:rPr>
              <a:t>Followed by solving bugs with lower severity.</a:t>
            </a:r>
            <a:endParaRPr sz="2800" b="1" i="0" u="none" strike="noStrike" cap="none" dirty="0">
              <a:solidFill>
                <a:schemeClr val="dk1"/>
              </a:solidFill>
              <a:latin typeface="Arial"/>
              <a:ea typeface="Arial"/>
              <a:cs typeface="Arial"/>
              <a:sym typeface="Arial"/>
            </a:endParaRPr>
          </a:p>
          <a:p>
            <a:pPr marL="342900" marR="0" lvl="0" indent="-139700" algn="l" rtl="0">
              <a:lnSpc>
                <a:spcPct val="100000"/>
              </a:lnSpc>
              <a:spcBef>
                <a:spcPts val="0"/>
              </a:spcBef>
              <a:spcAft>
                <a:spcPts val="0"/>
              </a:spcAft>
              <a:buClr>
                <a:schemeClr val="dk1"/>
              </a:buClr>
              <a:buSzPts val="3200"/>
              <a:buFont typeface="Arial"/>
              <a:buNone/>
            </a:pPr>
            <a:endParaRPr sz="2800" b="1" i="0" u="none" strike="noStrike" cap="none" dirty="0">
              <a:solidFill>
                <a:schemeClr val="dk1"/>
              </a:solidFill>
              <a:highlight>
                <a:srgbClr val="FFFF00"/>
              </a:highlight>
              <a:latin typeface="Arial"/>
              <a:ea typeface="Arial"/>
              <a:cs typeface="Arial"/>
              <a:sym typeface="Arial"/>
            </a:endParaRPr>
          </a:p>
          <a:p>
            <a:pPr marL="342900" marR="0" lvl="0" indent="-139700" algn="l" rtl="0">
              <a:lnSpc>
                <a:spcPct val="100000"/>
              </a:lnSpc>
              <a:spcBef>
                <a:spcPts val="0"/>
              </a:spcBef>
              <a:spcAft>
                <a:spcPts val="0"/>
              </a:spcAft>
              <a:buClr>
                <a:schemeClr val="dk1"/>
              </a:buClr>
              <a:buSzPts val="3200"/>
              <a:buFont typeface="Arial"/>
              <a:buNone/>
            </a:pPr>
            <a:endParaRPr sz="2800" b="1" i="0" u="none" strike="noStrike" cap="none" dirty="0">
              <a:solidFill>
                <a:schemeClr val="dk1"/>
              </a:solidFill>
              <a:highlight>
                <a:srgbClr val="FFFF00"/>
              </a:highlight>
              <a:latin typeface="Arial"/>
              <a:ea typeface="Arial"/>
              <a:cs typeface="Arial"/>
              <a:sym typeface="Arial"/>
            </a:endParaRPr>
          </a:p>
          <a:p>
            <a:pPr marL="342900" marR="0" lvl="0" indent="-139700" algn="l" rtl="0">
              <a:lnSpc>
                <a:spcPct val="100000"/>
              </a:lnSpc>
              <a:spcBef>
                <a:spcPts val="0"/>
              </a:spcBef>
              <a:spcAft>
                <a:spcPts val="0"/>
              </a:spcAft>
              <a:buClr>
                <a:schemeClr val="dk1"/>
              </a:buClr>
              <a:buSzPts val="3200"/>
              <a:buFont typeface="Arial"/>
              <a:buNone/>
            </a:pPr>
            <a:endParaRPr sz="2800" b="1" i="0" u="none" strike="noStrike" cap="none" dirty="0">
              <a:solidFill>
                <a:schemeClr val="dk1"/>
              </a:solidFill>
              <a:highlight>
                <a:srgbClr val="FFFF00"/>
              </a:highlight>
              <a:latin typeface="Arial"/>
              <a:ea typeface="Arial"/>
              <a:cs typeface="Arial"/>
              <a:sym typeface="Arial"/>
            </a:endParaRPr>
          </a:p>
        </p:txBody>
      </p:sp>
      <p:sp>
        <p:nvSpPr>
          <p:cNvPr id="10" name="Google Shape;410;p16">
            <a:extLst>
              <a:ext uri="{FF2B5EF4-FFF2-40B4-BE49-F238E27FC236}">
                <a16:creationId xmlns:a16="http://schemas.microsoft.com/office/drawing/2014/main" id="{6379D759-EFA1-4DE0-B735-AB893CFAD2F7}"/>
              </a:ext>
            </a:extLst>
          </p:cNvPr>
          <p:cNvSpPr txBox="1"/>
          <p:nvPr/>
        </p:nvSpPr>
        <p:spPr>
          <a:xfrm>
            <a:off x="81280" y="174181"/>
            <a:ext cx="8008620" cy="86173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5000"/>
              <a:buFont typeface="Arial"/>
              <a:buNone/>
            </a:pPr>
            <a:r>
              <a:rPr lang="en-US" sz="5000" b="1" dirty="0">
                <a:solidFill>
                  <a:schemeClr val="dk1"/>
                </a:solidFill>
              </a:rPr>
              <a:t>Major Follow-on Actions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8074389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Google Shape;330;p8">
            <a:extLst>
              <a:ext uri="{FF2B5EF4-FFF2-40B4-BE49-F238E27FC236}">
                <a16:creationId xmlns:a16="http://schemas.microsoft.com/office/drawing/2014/main" id="{4D28744B-5BA4-4EEB-A76A-DF6A04DA55FE}"/>
              </a:ext>
            </a:extLst>
          </p:cNvPr>
          <p:cNvSpPr/>
          <p:nvPr/>
        </p:nvSpPr>
        <p:spPr>
          <a:xfrm>
            <a:off x="0" y="0"/>
            <a:ext cx="12192000" cy="68580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2" name="Freeform 6">
            <a:extLst>
              <a:ext uri="{FF2B5EF4-FFF2-40B4-BE49-F238E27FC236}">
                <a16:creationId xmlns:a16="http://schemas.microsoft.com/office/drawing/2014/main" id="{E2152ACD-DA6F-48F1-8390-90234719EF27}"/>
              </a:ext>
            </a:extLst>
          </p:cNvPr>
          <p:cNvSpPr>
            <a:spLocks noEditPoints="1"/>
          </p:cNvSpPr>
          <p:nvPr/>
        </p:nvSpPr>
        <p:spPr bwMode="auto">
          <a:xfrm>
            <a:off x="864387" y="1285910"/>
            <a:ext cx="10723120" cy="5807075"/>
          </a:xfrm>
          <a:custGeom>
            <a:avLst/>
            <a:gdLst>
              <a:gd name="T0" fmla="*/ 609 w 2788"/>
              <a:gd name="T1" fmla="*/ 204 h 1509"/>
              <a:gd name="T2" fmla="*/ 798 w 2788"/>
              <a:gd name="T3" fmla="*/ 348 h 1509"/>
              <a:gd name="T4" fmla="*/ 534 w 2788"/>
              <a:gd name="T5" fmla="*/ 165 h 1509"/>
              <a:gd name="T6" fmla="*/ 430 w 2788"/>
              <a:gd name="T7" fmla="*/ 244 h 1509"/>
              <a:gd name="T8" fmla="*/ 659 w 2788"/>
              <a:gd name="T9" fmla="*/ 331 h 1509"/>
              <a:gd name="T10" fmla="*/ 648 w 2788"/>
              <a:gd name="T11" fmla="*/ 65 h 1509"/>
              <a:gd name="T12" fmla="*/ 724 w 2788"/>
              <a:gd name="T13" fmla="*/ 94 h 1509"/>
              <a:gd name="T14" fmla="*/ 1257 w 2788"/>
              <a:gd name="T15" fmla="*/ 472 h 1509"/>
              <a:gd name="T16" fmla="*/ 483 w 2788"/>
              <a:gd name="T17" fmla="*/ 125 h 1509"/>
              <a:gd name="T18" fmla="*/ 457 w 2788"/>
              <a:gd name="T19" fmla="*/ 167 h 1509"/>
              <a:gd name="T20" fmla="*/ 560 w 2788"/>
              <a:gd name="T21" fmla="*/ 67 h 1509"/>
              <a:gd name="T22" fmla="*/ 608 w 2788"/>
              <a:gd name="T23" fmla="*/ 141 h 1509"/>
              <a:gd name="T24" fmla="*/ 1754 w 2788"/>
              <a:gd name="T25" fmla="*/ 58 h 1509"/>
              <a:gd name="T26" fmla="*/ 1255 w 2788"/>
              <a:gd name="T27" fmla="*/ 442 h 1509"/>
              <a:gd name="T28" fmla="*/ 2014 w 2788"/>
              <a:gd name="T29" fmla="*/ 68 h 1509"/>
              <a:gd name="T30" fmla="*/ 1264 w 2788"/>
              <a:gd name="T31" fmla="*/ 428 h 1509"/>
              <a:gd name="T32" fmla="*/ 1280 w 2788"/>
              <a:gd name="T33" fmla="*/ 404 h 1509"/>
              <a:gd name="T34" fmla="*/ 1456 w 2788"/>
              <a:gd name="T35" fmla="*/ 252 h 1509"/>
              <a:gd name="T36" fmla="*/ 2294 w 2788"/>
              <a:gd name="T37" fmla="*/ 958 h 1509"/>
              <a:gd name="T38" fmla="*/ 2292 w 2788"/>
              <a:gd name="T39" fmla="*/ 1259 h 1509"/>
              <a:gd name="T40" fmla="*/ 2402 w 2788"/>
              <a:gd name="T41" fmla="*/ 997 h 1509"/>
              <a:gd name="T42" fmla="*/ 2409 w 2788"/>
              <a:gd name="T43" fmla="*/ 466 h 1509"/>
              <a:gd name="T44" fmla="*/ 2256 w 2788"/>
              <a:gd name="T45" fmla="*/ 1010 h 1509"/>
              <a:gd name="T46" fmla="*/ 1554 w 2788"/>
              <a:gd name="T47" fmla="*/ 659 h 1509"/>
              <a:gd name="T48" fmla="*/ 2505 w 2788"/>
              <a:gd name="T49" fmla="*/ 1025 h 1509"/>
              <a:gd name="T50" fmla="*/ 2663 w 2788"/>
              <a:gd name="T51" fmla="*/ 1335 h 1509"/>
              <a:gd name="T52" fmla="*/ 2534 w 2788"/>
              <a:gd name="T53" fmla="*/ 365 h 1509"/>
              <a:gd name="T54" fmla="*/ 2238 w 2788"/>
              <a:gd name="T55" fmla="*/ 707 h 1509"/>
              <a:gd name="T56" fmla="*/ 1926 w 2788"/>
              <a:gd name="T57" fmla="*/ 863 h 1509"/>
              <a:gd name="T58" fmla="*/ 1659 w 2788"/>
              <a:gd name="T59" fmla="*/ 858 h 1509"/>
              <a:gd name="T60" fmla="*/ 1440 w 2788"/>
              <a:gd name="T61" fmla="*/ 1246 h 1509"/>
              <a:gd name="T62" fmla="*/ 1381 w 2788"/>
              <a:gd name="T63" fmla="*/ 669 h 1509"/>
              <a:gd name="T64" fmla="*/ 1603 w 2788"/>
              <a:gd name="T65" fmla="*/ 537 h 1509"/>
              <a:gd name="T66" fmla="*/ 1427 w 2788"/>
              <a:gd name="T67" fmla="*/ 596 h 1509"/>
              <a:gd name="T68" fmla="*/ 1284 w 2788"/>
              <a:gd name="T69" fmla="*/ 534 h 1509"/>
              <a:gd name="T70" fmla="*/ 1469 w 2788"/>
              <a:gd name="T71" fmla="*/ 425 h 1509"/>
              <a:gd name="T72" fmla="*/ 1406 w 2788"/>
              <a:gd name="T73" fmla="*/ 301 h 1509"/>
              <a:gd name="T74" fmla="*/ 1719 w 2788"/>
              <a:gd name="T75" fmla="*/ 265 h 1509"/>
              <a:gd name="T76" fmla="*/ 1983 w 2788"/>
              <a:gd name="T77" fmla="*/ 166 h 1509"/>
              <a:gd name="T78" fmla="*/ 2600 w 2788"/>
              <a:gd name="T79" fmla="*/ 255 h 1509"/>
              <a:gd name="T80" fmla="*/ 1713 w 2788"/>
              <a:gd name="T81" fmla="*/ 611 h 1509"/>
              <a:gd name="T82" fmla="*/ 783 w 2788"/>
              <a:gd name="T83" fmla="*/ 817 h 1509"/>
              <a:gd name="T84" fmla="*/ 787 w 2788"/>
              <a:gd name="T85" fmla="*/ 1388 h 1509"/>
              <a:gd name="T86" fmla="*/ 487 w 2788"/>
              <a:gd name="T87" fmla="*/ 801 h 1509"/>
              <a:gd name="T88" fmla="*/ 126 w 2788"/>
              <a:gd name="T89" fmla="*/ 397 h 1509"/>
              <a:gd name="T90" fmla="*/ 32 w 2788"/>
              <a:gd name="T91" fmla="*/ 261 h 1509"/>
              <a:gd name="T92" fmla="*/ 579 w 2788"/>
              <a:gd name="T93" fmla="*/ 258 h 1509"/>
              <a:gd name="T94" fmla="*/ 613 w 2788"/>
              <a:gd name="T95" fmla="*/ 316 h 1509"/>
              <a:gd name="T96" fmla="*/ 824 w 2788"/>
              <a:gd name="T97" fmla="*/ 432 h 1509"/>
              <a:gd name="T98" fmla="*/ 802 w 2788"/>
              <a:gd name="T99" fmla="*/ 558 h 1509"/>
              <a:gd name="T100" fmla="*/ 675 w 2788"/>
              <a:gd name="T101" fmla="*/ 752 h 1509"/>
              <a:gd name="T102" fmla="*/ 676 w 2788"/>
              <a:gd name="T103" fmla="*/ 897 h 1509"/>
              <a:gd name="T104" fmla="*/ 629 w 2788"/>
              <a:gd name="T105" fmla="*/ 551 h 1509"/>
              <a:gd name="T106" fmla="*/ 337 w 2788"/>
              <a:gd name="T107" fmla="*/ 304 h 1509"/>
              <a:gd name="T108" fmla="*/ 549 w 2788"/>
              <a:gd name="T109" fmla="*/ 490 h 1509"/>
              <a:gd name="T110" fmla="*/ 381 w 2788"/>
              <a:gd name="T111" fmla="*/ 141 h 1509"/>
              <a:gd name="T112" fmla="*/ 1642 w 2788"/>
              <a:gd name="T113" fmla="*/ 1175 h 1509"/>
              <a:gd name="T114" fmla="*/ 2271 w 2788"/>
              <a:gd name="T115" fmla="*/ 900 h 1509"/>
              <a:gd name="T116" fmla="*/ 2155 w 2788"/>
              <a:gd name="T117" fmla="*/ 981 h 1509"/>
              <a:gd name="T118" fmla="*/ 747 w 2788"/>
              <a:gd name="T119" fmla="*/ 802 h 1509"/>
              <a:gd name="T120" fmla="*/ 1137 w 2788"/>
              <a:gd name="T121" fmla="*/ 140 h 1509"/>
              <a:gd name="T122" fmla="*/ 910 w 2788"/>
              <a:gd name="T123" fmla="*/ 252 h 1509"/>
              <a:gd name="T124" fmla="*/ 2086 w 2788"/>
              <a:gd name="T125" fmla="*/ 992 h 1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88" h="1509">
                <a:moveTo>
                  <a:pt x="1256" y="418"/>
                </a:moveTo>
                <a:cubicBezTo>
                  <a:pt x="1256" y="420"/>
                  <a:pt x="1257" y="422"/>
                  <a:pt x="1260" y="421"/>
                </a:cubicBezTo>
                <a:cubicBezTo>
                  <a:pt x="1258" y="426"/>
                  <a:pt x="1253" y="421"/>
                  <a:pt x="1251" y="418"/>
                </a:cubicBezTo>
                <a:cubicBezTo>
                  <a:pt x="1251" y="418"/>
                  <a:pt x="1252" y="417"/>
                  <a:pt x="1252" y="417"/>
                </a:cubicBezTo>
                <a:cubicBezTo>
                  <a:pt x="1253" y="417"/>
                  <a:pt x="1253" y="418"/>
                  <a:pt x="1254" y="418"/>
                </a:cubicBezTo>
                <a:cubicBezTo>
                  <a:pt x="1254" y="417"/>
                  <a:pt x="1254" y="417"/>
                  <a:pt x="1254" y="416"/>
                </a:cubicBezTo>
                <a:cubicBezTo>
                  <a:pt x="1255" y="416"/>
                  <a:pt x="1256" y="417"/>
                  <a:pt x="1256" y="418"/>
                </a:cubicBezTo>
                <a:close/>
                <a:moveTo>
                  <a:pt x="554" y="204"/>
                </a:moveTo>
                <a:cubicBezTo>
                  <a:pt x="554" y="205"/>
                  <a:pt x="552" y="205"/>
                  <a:pt x="551" y="206"/>
                </a:cubicBezTo>
                <a:cubicBezTo>
                  <a:pt x="548" y="199"/>
                  <a:pt x="546" y="201"/>
                  <a:pt x="540" y="201"/>
                </a:cubicBezTo>
                <a:cubicBezTo>
                  <a:pt x="543" y="198"/>
                  <a:pt x="547" y="196"/>
                  <a:pt x="550" y="194"/>
                </a:cubicBezTo>
                <a:cubicBezTo>
                  <a:pt x="549" y="193"/>
                  <a:pt x="548" y="192"/>
                  <a:pt x="547" y="191"/>
                </a:cubicBezTo>
                <a:cubicBezTo>
                  <a:pt x="548" y="190"/>
                  <a:pt x="550" y="189"/>
                  <a:pt x="552" y="188"/>
                </a:cubicBezTo>
                <a:cubicBezTo>
                  <a:pt x="548" y="186"/>
                  <a:pt x="546" y="184"/>
                  <a:pt x="542" y="186"/>
                </a:cubicBezTo>
                <a:cubicBezTo>
                  <a:pt x="538" y="187"/>
                  <a:pt x="536" y="188"/>
                  <a:pt x="532" y="186"/>
                </a:cubicBezTo>
                <a:cubicBezTo>
                  <a:pt x="528" y="184"/>
                  <a:pt x="526" y="186"/>
                  <a:pt x="522" y="186"/>
                </a:cubicBezTo>
                <a:cubicBezTo>
                  <a:pt x="520" y="186"/>
                  <a:pt x="517" y="191"/>
                  <a:pt x="516" y="192"/>
                </a:cubicBezTo>
                <a:cubicBezTo>
                  <a:pt x="517" y="193"/>
                  <a:pt x="525" y="195"/>
                  <a:pt x="525" y="197"/>
                </a:cubicBezTo>
                <a:cubicBezTo>
                  <a:pt x="525" y="201"/>
                  <a:pt x="526" y="206"/>
                  <a:pt x="520" y="205"/>
                </a:cubicBezTo>
                <a:cubicBezTo>
                  <a:pt x="517" y="204"/>
                  <a:pt x="514" y="198"/>
                  <a:pt x="512" y="199"/>
                </a:cubicBezTo>
                <a:cubicBezTo>
                  <a:pt x="509" y="200"/>
                  <a:pt x="505" y="203"/>
                  <a:pt x="508" y="205"/>
                </a:cubicBezTo>
                <a:cubicBezTo>
                  <a:pt x="515" y="211"/>
                  <a:pt x="522" y="212"/>
                  <a:pt x="528" y="219"/>
                </a:cubicBezTo>
                <a:cubicBezTo>
                  <a:pt x="530" y="222"/>
                  <a:pt x="532" y="226"/>
                  <a:pt x="536" y="227"/>
                </a:cubicBezTo>
                <a:cubicBezTo>
                  <a:pt x="539" y="228"/>
                  <a:pt x="544" y="225"/>
                  <a:pt x="542" y="221"/>
                </a:cubicBezTo>
                <a:cubicBezTo>
                  <a:pt x="548" y="224"/>
                  <a:pt x="562" y="214"/>
                  <a:pt x="552" y="211"/>
                </a:cubicBezTo>
                <a:cubicBezTo>
                  <a:pt x="554" y="211"/>
                  <a:pt x="555" y="210"/>
                  <a:pt x="557" y="209"/>
                </a:cubicBezTo>
                <a:cubicBezTo>
                  <a:pt x="556" y="208"/>
                  <a:pt x="555" y="206"/>
                  <a:pt x="554" y="204"/>
                </a:cubicBezTo>
                <a:close/>
                <a:moveTo>
                  <a:pt x="1246" y="418"/>
                </a:moveTo>
                <a:cubicBezTo>
                  <a:pt x="1247" y="419"/>
                  <a:pt x="1245" y="421"/>
                  <a:pt x="1247" y="423"/>
                </a:cubicBezTo>
                <a:cubicBezTo>
                  <a:pt x="1247" y="421"/>
                  <a:pt x="1247" y="419"/>
                  <a:pt x="1249" y="417"/>
                </a:cubicBezTo>
                <a:cubicBezTo>
                  <a:pt x="1248" y="417"/>
                  <a:pt x="1246" y="416"/>
                  <a:pt x="1246" y="416"/>
                </a:cubicBezTo>
                <a:cubicBezTo>
                  <a:pt x="1245" y="417"/>
                  <a:pt x="1246" y="417"/>
                  <a:pt x="1246" y="418"/>
                </a:cubicBezTo>
                <a:close/>
                <a:moveTo>
                  <a:pt x="706" y="285"/>
                </a:moveTo>
                <a:cubicBezTo>
                  <a:pt x="708" y="288"/>
                  <a:pt x="716" y="292"/>
                  <a:pt x="719" y="287"/>
                </a:cubicBezTo>
                <a:cubicBezTo>
                  <a:pt x="722" y="282"/>
                  <a:pt x="720" y="280"/>
                  <a:pt x="721" y="275"/>
                </a:cubicBezTo>
                <a:cubicBezTo>
                  <a:pt x="715" y="267"/>
                  <a:pt x="699" y="279"/>
                  <a:pt x="706" y="285"/>
                </a:cubicBezTo>
                <a:close/>
                <a:moveTo>
                  <a:pt x="752" y="228"/>
                </a:moveTo>
                <a:cubicBezTo>
                  <a:pt x="749" y="221"/>
                  <a:pt x="740" y="222"/>
                  <a:pt x="735" y="224"/>
                </a:cubicBezTo>
                <a:cubicBezTo>
                  <a:pt x="733" y="225"/>
                  <a:pt x="725" y="214"/>
                  <a:pt x="722" y="211"/>
                </a:cubicBezTo>
                <a:cubicBezTo>
                  <a:pt x="719" y="207"/>
                  <a:pt x="711" y="204"/>
                  <a:pt x="706" y="204"/>
                </a:cubicBezTo>
                <a:cubicBezTo>
                  <a:pt x="704" y="205"/>
                  <a:pt x="699" y="204"/>
                  <a:pt x="697" y="206"/>
                </a:cubicBezTo>
                <a:cubicBezTo>
                  <a:pt x="696" y="207"/>
                  <a:pt x="692" y="212"/>
                  <a:pt x="690" y="212"/>
                </a:cubicBezTo>
                <a:cubicBezTo>
                  <a:pt x="685" y="208"/>
                  <a:pt x="686" y="208"/>
                  <a:pt x="681" y="212"/>
                </a:cubicBezTo>
                <a:cubicBezTo>
                  <a:pt x="679" y="215"/>
                  <a:pt x="676" y="215"/>
                  <a:pt x="678" y="211"/>
                </a:cubicBezTo>
                <a:cubicBezTo>
                  <a:pt x="680" y="206"/>
                  <a:pt x="681" y="206"/>
                  <a:pt x="679" y="201"/>
                </a:cubicBezTo>
                <a:cubicBezTo>
                  <a:pt x="677" y="198"/>
                  <a:pt x="676" y="198"/>
                  <a:pt x="674" y="195"/>
                </a:cubicBezTo>
                <a:cubicBezTo>
                  <a:pt x="672" y="193"/>
                  <a:pt x="673" y="188"/>
                  <a:pt x="669" y="188"/>
                </a:cubicBezTo>
                <a:cubicBezTo>
                  <a:pt x="667" y="188"/>
                  <a:pt x="663" y="187"/>
                  <a:pt x="661" y="188"/>
                </a:cubicBezTo>
                <a:cubicBezTo>
                  <a:pt x="655" y="190"/>
                  <a:pt x="649" y="193"/>
                  <a:pt x="643" y="194"/>
                </a:cubicBezTo>
                <a:cubicBezTo>
                  <a:pt x="643" y="192"/>
                  <a:pt x="644" y="190"/>
                  <a:pt x="644" y="187"/>
                </a:cubicBezTo>
                <a:cubicBezTo>
                  <a:pt x="635" y="186"/>
                  <a:pt x="631" y="186"/>
                  <a:pt x="623" y="190"/>
                </a:cubicBezTo>
                <a:cubicBezTo>
                  <a:pt x="616" y="193"/>
                  <a:pt x="612" y="197"/>
                  <a:pt x="609" y="204"/>
                </a:cubicBezTo>
                <a:cubicBezTo>
                  <a:pt x="608" y="207"/>
                  <a:pt x="605" y="213"/>
                  <a:pt x="605" y="216"/>
                </a:cubicBezTo>
                <a:cubicBezTo>
                  <a:pt x="605" y="217"/>
                  <a:pt x="606" y="226"/>
                  <a:pt x="607" y="226"/>
                </a:cubicBezTo>
                <a:cubicBezTo>
                  <a:pt x="615" y="227"/>
                  <a:pt x="621" y="226"/>
                  <a:pt x="627" y="233"/>
                </a:cubicBezTo>
                <a:cubicBezTo>
                  <a:pt x="621" y="232"/>
                  <a:pt x="615" y="232"/>
                  <a:pt x="609" y="231"/>
                </a:cubicBezTo>
                <a:cubicBezTo>
                  <a:pt x="611" y="236"/>
                  <a:pt x="616" y="240"/>
                  <a:pt x="620" y="242"/>
                </a:cubicBezTo>
                <a:cubicBezTo>
                  <a:pt x="624" y="244"/>
                  <a:pt x="625" y="241"/>
                  <a:pt x="628" y="241"/>
                </a:cubicBezTo>
                <a:cubicBezTo>
                  <a:pt x="634" y="240"/>
                  <a:pt x="630" y="242"/>
                  <a:pt x="633" y="245"/>
                </a:cubicBezTo>
                <a:cubicBezTo>
                  <a:pt x="635" y="247"/>
                  <a:pt x="640" y="248"/>
                  <a:pt x="642" y="248"/>
                </a:cubicBezTo>
                <a:cubicBezTo>
                  <a:pt x="648" y="248"/>
                  <a:pt x="656" y="247"/>
                  <a:pt x="661" y="249"/>
                </a:cubicBezTo>
                <a:cubicBezTo>
                  <a:pt x="663" y="250"/>
                  <a:pt x="665" y="250"/>
                  <a:pt x="667" y="251"/>
                </a:cubicBezTo>
                <a:cubicBezTo>
                  <a:pt x="668" y="251"/>
                  <a:pt x="669" y="248"/>
                  <a:pt x="670" y="249"/>
                </a:cubicBezTo>
                <a:cubicBezTo>
                  <a:pt x="673" y="249"/>
                  <a:pt x="673" y="253"/>
                  <a:pt x="677" y="252"/>
                </a:cubicBezTo>
                <a:cubicBezTo>
                  <a:pt x="674" y="250"/>
                  <a:pt x="672" y="247"/>
                  <a:pt x="670" y="245"/>
                </a:cubicBezTo>
                <a:cubicBezTo>
                  <a:pt x="679" y="248"/>
                  <a:pt x="685" y="250"/>
                  <a:pt x="694" y="248"/>
                </a:cubicBezTo>
                <a:cubicBezTo>
                  <a:pt x="692" y="244"/>
                  <a:pt x="692" y="242"/>
                  <a:pt x="688" y="241"/>
                </a:cubicBezTo>
                <a:cubicBezTo>
                  <a:pt x="693" y="236"/>
                  <a:pt x="692" y="243"/>
                  <a:pt x="696" y="245"/>
                </a:cubicBezTo>
                <a:cubicBezTo>
                  <a:pt x="697" y="246"/>
                  <a:pt x="700" y="244"/>
                  <a:pt x="701" y="245"/>
                </a:cubicBezTo>
                <a:cubicBezTo>
                  <a:pt x="701" y="247"/>
                  <a:pt x="702" y="249"/>
                  <a:pt x="702" y="251"/>
                </a:cubicBezTo>
                <a:cubicBezTo>
                  <a:pt x="706" y="247"/>
                  <a:pt x="714" y="257"/>
                  <a:pt x="717" y="260"/>
                </a:cubicBezTo>
                <a:cubicBezTo>
                  <a:pt x="711" y="262"/>
                  <a:pt x="710" y="261"/>
                  <a:pt x="710" y="268"/>
                </a:cubicBezTo>
                <a:cubicBezTo>
                  <a:pt x="713" y="267"/>
                  <a:pt x="715" y="266"/>
                  <a:pt x="718" y="265"/>
                </a:cubicBezTo>
                <a:cubicBezTo>
                  <a:pt x="722" y="263"/>
                  <a:pt x="722" y="263"/>
                  <a:pt x="724" y="267"/>
                </a:cubicBezTo>
                <a:cubicBezTo>
                  <a:pt x="727" y="272"/>
                  <a:pt x="734" y="270"/>
                  <a:pt x="737" y="276"/>
                </a:cubicBezTo>
                <a:cubicBezTo>
                  <a:pt x="739" y="280"/>
                  <a:pt x="741" y="284"/>
                  <a:pt x="743" y="287"/>
                </a:cubicBezTo>
                <a:cubicBezTo>
                  <a:pt x="744" y="289"/>
                  <a:pt x="742" y="290"/>
                  <a:pt x="740" y="291"/>
                </a:cubicBezTo>
                <a:cubicBezTo>
                  <a:pt x="736" y="296"/>
                  <a:pt x="731" y="301"/>
                  <a:pt x="726" y="306"/>
                </a:cubicBezTo>
                <a:cubicBezTo>
                  <a:pt x="727" y="307"/>
                  <a:pt x="734" y="310"/>
                  <a:pt x="733" y="313"/>
                </a:cubicBezTo>
                <a:cubicBezTo>
                  <a:pt x="732" y="314"/>
                  <a:pt x="723" y="316"/>
                  <a:pt x="722" y="316"/>
                </a:cubicBezTo>
                <a:cubicBezTo>
                  <a:pt x="716" y="318"/>
                  <a:pt x="710" y="316"/>
                  <a:pt x="704" y="315"/>
                </a:cubicBezTo>
                <a:cubicBezTo>
                  <a:pt x="704" y="319"/>
                  <a:pt x="699" y="320"/>
                  <a:pt x="697" y="323"/>
                </a:cubicBezTo>
                <a:cubicBezTo>
                  <a:pt x="696" y="325"/>
                  <a:pt x="700" y="330"/>
                  <a:pt x="703" y="330"/>
                </a:cubicBezTo>
                <a:cubicBezTo>
                  <a:pt x="707" y="330"/>
                  <a:pt x="712" y="331"/>
                  <a:pt x="715" y="328"/>
                </a:cubicBezTo>
                <a:cubicBezTo>
                  <a:pt x="718" y="325"/>
                  <a:pt x="721" y="328"/>
                  <a:pt x="725" y="329"/>
                </a:cubicBezTo>
                <a:cubicBezTo>
                  <a:pt x="725" y="327"/>
                  <a:pt x="726" y="326"/>
                  <a:pt x="725" y="325"/>
                </a:cubicBezTo>
                <a:cubicBezTo>
                  <a:pt x="728" y="325"/>
                  <a:pt x="729" y="326"/>
                  <a:pt x="729" y="329"/>
                </a:cubicBezTo>
                <a:cubicBezTo>
                  <a:pt x="736" y="325"/>
                  <a:pt x="736" y="328"/>
                  <a:pt x="740" y="335"/>
                </a:cubicBezTo>
                <a:cubicBezTo>
                  <a:pt x="742" y="338"/>
                  <a:pt x="746" y="338"/>
                  <a:pt x="750" y="340"/>
                </a:cubicBezTo>
                <a:cubicBezTo>
                  <a:pt x="747" y="341"/>
                  <a:pt x="745" y="342"/>
                  <a:pt x="743" y="343"/>
                </a:cubicBezTo>
                <a:cubicBezTo>
                  <a:pt x="747" y="345"/>
                  <a:pt x="749" y="347"/>
                  <a:pt x="753" y="346"/>
                </a:cubicBezTo>
                <a:cubicBezTo>
                  <a:pt x="753" y="347"/>
                  <a:pt x="752" y="348"/>
                  <a:pt x="752" y="348"/>
                </a:cubicBezTo>
                <a:cubicBezTo>
                  <a:pt x="756" y="349"/>
                  <a:pt x="760" y="350"/>
                  <a:pt x="764" y="352"/>
                </a:cubicBezTo>
                <a:cubicBezTo>
                  <a:pt x="765" y="352"/>
                  <a:pt x="765" y="356"/>
                  <a:pt x="768" y="356"/>
                </a:cubicBezTo>
                <a:cubicBezTo>
                  <a:pt x="776" y="358"/>
                  <a:pt x="784" y="360"/>
                  <a:pt x="792" y="362"/>
                </a:cubicBezTo>
                <a:cubicBezTo>
                  <a:pt x="792" y="359"/>
                  <a:pt x="793" y="357"/>
                  <a:pt x="790" y="355"/>
                </a:cubicBezTo>
                <a:cubicBezTo>
                  <a:pt x="787" y="353"/>
                  <a:pt x="785" y="351"/>
                  <a:pt x="782" y="349"/>
                </a:cubicBezTo>
                <a:cubicBezTo>
                  <a:pt x="780" y="348"/>
                  <a:pt x="775" y="348"/>
                  <a:pt x="774" y="346"/>
                </a:cubicBezTo>
                <a:cubicBezTo>
                  <a:pt x="773" y="343"/>
                  <a:pt x="771" y="341"/>
                  <a:pt x="770" y="338"/>
                </a:cubicBezTo>
                <a:cubicBezTo>
                  <a:pt x="772" y="339"/>
                  <a:pt x="775" y="340"/>
                  <a:pt x="778" y="342"/>
                </a:cubicBezTo>
                <a:cubicBezTo>
                  <a:pt x="777" y="340"/>
                  <a:pt x="777" y="339"/>
                  <a:pt x="777" y="337"/>
                </a:cubicBezTo>
                <a:cubicBezTo>
                  <a:pt x="781" y="340"/>
                  <a:pt x="786" y="343"/>
                  <a:pt x="791" y="346"/>
                </a:cubicBezTo>
                <a:cubicBezTo>
                  <a:pt x="794" y="348"/>
                  <a:pt x="798" y="354"/>
                  <a:pt x="800" y="353"/>
                </a:cubicBezTo>
                <a:cubicBezTo>
                  <a:pt x="799" y="352"/>
                  <a:pt x="798" y="350"/>
                  <a:pt x="798" y="348"/>
                </a:cubicBezTo>
                <a:cubicBezTo>
                  <a:pt x="799" y="349"/>
                  <a:pt x="800" y="349"/>
                  <a:pt x="801" y="349"/>
                </a:cubicBezTo>
                <a:cubicBezTo>
                  <a:pt x="803" y="345"/>
                  <a:pt x="796" y="344"/>
                  <a:pt x="799" y="340"/>
                </a:cubicBezTo>
                <a:cubicBezTo>
                  <a:pt x="800" y="342"/>
                  <a:pt x="801" y="343"/>
                  <a:pt x="803" y="345"/>
                </a:cubicBezTo>
                <a:cubicBezTo>
                  <a:pt x="802" y="342"/>
                  <a:pt x="803" y="337"/>
                  <a:pt x="801" y="335"/>
                </a:cubicBezTo>
                <a:cubicBezTo>
                  <a:pt x="800" y="332"/>
                  <a:pt x="797" y="333"/>
                  <a:pt x="796" y="329"/>
                </a:cubicBezTo>
                <a:cubicBezTo>
                  <a:pt x="795" y="325"/>
                  <a:pt x="795" y="324"/>
                  <a:pt x="792" y="322"/>
                </a:cubicBezTo>
                <a:cubicBezTo>
                  <a:pt x="789" y="321"/>
                  <a:pt x="786" y="319"/>
                  <a:pt x="785" y="324"/>
                </a:cubicBezTo>
                <a:cubicBezTo>
                  <a:pt x="784" y="321"/>
                  <a:pt x="783" y="317"/>
                  <a:pt x="782" y="314"/>
                </a:cubicBezTo>
                <a:cubicBezTo>
                  <a:pt x="781" y="310"/>
                  <a:pt x="780" y="312"/>
                  <a:pt x="777" y="313"/>
                </a:cubicBezTo>
                <a:cubicBezTo>
                  <a:pt x="776" y="311"/>
                  <a:pt x="776" y="309"/>
                  <a:pt x="775" y="307"/>
                </a:cubicBezTo>
                <a:cubicBezTo>
                  <a:pt x="777" y="307"/>
                  <a:pt x="779" y="307"/>
                  <a:pt x="781" y="308"/>
                </a:cubicBezTo>
                <a:cubicBezTo>
                  <a:pt x="781" y="303"/>
                  <a:pt x="777" y="304"/>
                  <a:pt x="779" y="300"/>
                </a:cubicBezTo>
                <a:cubicBezTo>
                  <a:pt x="781" y="297"/>
                  <a:pt x="783" y="297"/>
                  <a:pt x="786" y="299"/>
                </a:cubicBezTo>
                <a:cubicBezTo>
                  <a:pt x="788" y="300"/>
                  <a:pt x="791" y="305"/>
                  <a:pt x="793" y="306"/>
                </a:cubicBezTo>
                <a:cubicBezTo>
                  <a:pt x="795" y="306"/>
                  <a:pt x="800" y="304"/>
                  <a:pt x="801" y="303"/>
                </a:cubicBezTo>
                <a:cubicBezTo>
                  <a:pt x="803" y="308"/>
                  <a:pt x="798" y="308"/>
                  <a:pt x="795" y="310"/>
                </a:cubicBezTo>
                <a:cubicBezTo>
                  <a:pt x="800" y="316"/>
                  <a:pt x="803" y="318"/>
                  <a:pt x="810" y="322"/>
                </a:cubicBezTo>
                <a:cubicBezTo>
                  <a:pt x="812" y="317"/>
                  <a:pt x="811" y="313"/>
                  <a:pt x="810" y="308"/>
                </a:cubicBezTo>
                <a:cubicBezTo>
                  <a:pt x="816" y="312"/>
                  <a:pt x="818" y="309"/>
                  <a:pt x="824" y="306"/>
                </a:cubicBezTo>
                <a:cubicBezTo>
                  <a:pt x="822" y="305"/>
                  <a:pt x="820" y="304"/>
                  <a:pt x="818" y="303"/>
                </a:cubicBezTo>
                <a:cubicBezTo>
                  <a:pt x="820" y="301"/>
                  <a:pt x="824" y="303"/>
                  <a:pt x="827" y="303"/>
                </a:cubicBezTo>
                <a:cubicBezTo>
                  <a:pt x="827" y="297"/>
                  <a:pt x="829" y="294"/>
                  <a:pt x="824" y="292"/>
                </a:cubicBezTo>
                <a:cubicBezTo>
                  <a:pt x="821" y="290"/>
                  <a:pt x="815" y="292"/>
                  <a:pt x="811" y="292"/>
                </a:cubicBezTo>
                <a:cubicBezTo>
                  <a:pt x="812" y="290"/>
                  <a:pt x="813" y="289"/>
                  <a:pt x="815" y="287"/>
                </a:cubicBezTo>
                <a:cubicBezTo>
                  <a:pt x="809" y="286"/>
                  <a:pt x="807" y="286"/>
                  <a:pt x="803" y="282"/>
                </a:cubicBezTo>
                <a:cubicBezTo>
                  <a:pt x="800" y="279"/>
                  <a:pt x="799" y="278"/>
                  <a:pt x="795" y="276"/>
                </a:cubicBezTo>
                <a:cubicBezTo>
                  <a:pt x="786" y="273"/>
                  <a:pt x="778" y="270"/>
                  <a:pt x="770" y="266"/>
                </a:cubicBezTo>
                <a:cubicBezTo>
                  <a:pt x="772" y="266"/>
                  <a:pt x="774" y="265"/>
                  <a:pt x="777" y="265"/>
                </a:cubicBezTo>
                <a:cubicBezTo>
                  <a:pt x="776" y="263"/>
                  <a:pt x="776" y="261"/>
                  <a:pt x="776" y="258"/>
                </a:cubicBezTo>
                <a:cubicBezTo>
                  <a:pt x="779" y="259"/>
                  <a:pt x="782" y="260"/>
                  <a:pt x="786" y="260"/>
                </a:cubicBezTo>
                <a:cubicBezTo>
                  <a:pt x="784" y="255"/>
                  <a:pt x="784" y="255"/>
                  <a:pt x="779" y="256"/>
                </a:cubicBezTo>
                <a:cubicBezTo>
                  <a:pt x="776" y="257"/>
                  <a:pt x="774" y="255"/>
                  <a:pt x="771" y="254"/>
                </a:cubicBezTo>
                <a:cubicBezTo>
                  <a:pt x="776" y="251"/>
                  <a:pt x="777" y="251"/>
                  <a:pt x="782" y="251"/>
                </a:cubicBezTo>
                <a:cubicBezTo>
                  <a:pt x="782" y="247"/>
                  <a:pt x="778" y="245"/>
                  <a:pt x="775" y="243"/>
                </a:cubicBezTo>
                <a:cubicBezTo>
                  <a:pt x="775" y="247"/>
                  <a:pt x="770" y="248"/>
                  <a:pt x="767" y="250"/>
                </a:cubicBezTo>
                <a:cubicBezTo>
                  <a:pt x="768" y="245"/>
                  <a:pt x="765" y="246"/>
                  <a:pt x="762" y="245"/>
                </a:cubicBezTo>
                <a:cubicBezTo>
                  <a:pt x="766" y="244"/>
                  <a:pt x="772" y="244"/>
                  <a:pt x="773" y="240"/>
                </a:cubicBezTo>
                <a:cubicBezTo>
                  <a:pt x="770" y="238"/>
                  <a:pt x="754" y="227"/>
                  <a:pt x="752" y="232"/>
                </a:cubicBezTo>
                <a:cubicBezTo>
                  <a:pt x="750" y="235"/>
                  <a:pt x="745" y="239"/>
                  <a:pt x="743" y="235"/>
                </a:cubicBezTo>
                <a:cubicBezTo>
                  <a:pt x="742" y="232"/>
                  <a:pt x="750" y="229"/>
                  <a:pt x="752" y="228"/>
                </a:cubicBezTo>
                <a:close/>
                <a:moveTo>
                  <a:pt x="507" y="151"/>
                </a:moveTo>
                <a:cubicBezTo>
                  <a:pt x="505" y="151"/>
                  <a:pt x="503" y="151"/>
                  <a:pt x="502" y="153"/>
                </a:cubicBezTo>
                <a:cubicBezTo>
                  <a:pt x="504" y="153"/>
                  <a:pt x="506" y="153"/>
                  <a:pt x="508" y="153"/>
                </a:cubicBezTo>
                <a:cubicBezTo>
                  <a:pt x="501" y="158"/>
                  <a:pt x="511" y="158"/>
                  <a:pt x="515" y="157"/>
                </a:cubicBezTo>
                <a:cubicBezTo>
                  <a:pt x="520" y="156"/>
                  <a:pt x="525" y="156"/>
                  <a:pt x="530" y="155"/>
                </a:cubicBezTo>
                <a:cubicBezTo>
                  <a:pt x="529" y="157"/>
                  <a:pt x="528" y="158"/>
                  <a:pt x="526" y="158"/>
                </a:cubicBezTo>
                <a:cubicBezTo>
                  <a:pt x="526" y="158"/>
                  <a:pt x="527" y="158"/>
                  <a:pt x="527" y="159"/>
                </a:cubicBezTo>
                <a:cubicBezTo>
                  <a:pt x="525" y="159"/>
                  <a:pt x="523" y="159"/>
                  <a:pt x="522" y="161"/>
                </a:cubicBezTo>
                <a:cubicBezTo>
                  <a:pt x="524" y="161"/>
                  <a:pt x="526" y="162"/>
                  <a:pt x="528" y="163"/>
                </a:cubicBezTo>
                <a:cubicBezTo>
                  <a:pt x="527" y="163"/>
                  <a:pt x="525" y="163"/>
                  <a:pt x="524" y="163"/>
                </a:cubicBezTo>
                <a:cubicBezTo>
                  <a:pt x="525" y="167"/>
                  <a:pt x="527" y="166"/>
                  <a:pt x="530" y="167"/>
                </a:cubicBezTo>
                <a:cubicBezTo>
                  <a:pt x="532" y="168"/>
                  <a:pt x="532" y="165"/>
                  <a:pt x="534" y="165"/>
                </a:cubicBezTo>
                <a:cubicBezTo>
                  <a:pt x="538" y="166"/>
                  <a:pt x="544" y="168"/>
                  <a:pt x="547" y="164"/>
                </a:cubicBezTo>
                <a:cubicBezTo>
                  <a:pt x="546" y="163"/>
                  <a:pt x="545" y="162"/>
                  <a:pt x="543" y="161"/>
                </a:cubicBezTo>
                <a:cubicBezTo>
                  <a:pt x="545" y="160"/>
                  <a:pt x="546" y="159"/>
                  <a:pt x="545" y="157"/>
                </a:cubicBezTo>
                <a:cubicBezTo>
                  <a:pt x="546" y="158"/>
                  <a:pt x="547" y="158"/>
                  <a:pt x="548" y="159"/>
                </a:cubicBezTo>
                <a:cubicBezTo>
                  <a:pt x="549" y="156"/>
                  <a:pt x="547" y="155"/>
                  <a:pt x="547" y="152"/>
                </a:cubicBezTo>
                <a:cubicBezTo>
                  <a:pt x="546" y="150"/>
                  <a:pt x="548" y="148"/>
                  <a:pt x="548" y="146"/>
                </a:cubicBezTo>
                <a:cubicBezTo>
                  <a:pt x="547" y="145"/>
                  <a:pt x="545" y="140"/>
                  <a:pt x="544" y="140"/>
                </a:cubicBezTo>
                <a:cubicBezTo>
                  <a:pt x="542" y="139"/>
                  <a:pt x="539" y="137"/>
                  <a:pt x="537" y="138"/>
                </a:cubicBezTo>
                <a:cubicBezTo>
                  <a:pt x="533" y="141"/>
                  <a:pt x="529" y="137"/>
                  <a:pt x="523" y="139"/>
                </a:cubicBezTo>
                <a:cubicBezTo>
                  <a:pt x="517" y="141"/>
                  <a:pt x="527" y="142"/>
                  <a:pt x="528" y="145"/>
                </a:cubicBezTo>
                <a:cubicBezTo>
                  <a:pt x="527" y="145"/>
                  <a:pt x="526" y="145"/>
                  <a:pt x="524" y="145"/>
                </a:cubicBezTo>
                <a:cubicBezTo>
                  <a:pt x="526" y="147"/>
                  <a:pt x="528" y="149"/>
                  <a:pt x="529" y="152"/>
                </a:cubicBezTo>
                <a:cubicBezTo>
                  <a:pt x="527" y="150"/>
                  <a:pt x="511" y="135"/>
                  <a:pt x="512" y="145"/>
                </a:cubicBezTo>
                <a:cubicBezTo>
                  <a:pt x="513" y="145"/>
                  <a:pt x="515" y="146"/>
                  <a:pt x="516" y="146"/>
                </a:cubicBezTo>
                <a:cubicBezTo>
                  <a:pt x="513" y="147"/>
                  <a:pt x="513" y="151"/>
                  <a:pt x="517" y="150"/>
                </a:cubicBezTo>
                <a:cubicBezTo>
                  <a:pt x="516" y="153"/>
                  <a:pt x="510" y="150"/>
                  <a:pt x="507" y="151"/>
                </a:cubicBezTo>
                <a:close/>
                <a:moveTo>
                  <a:pt x="507" y="255"/>
                </a:moveTo>
                <a:cubicBezTo>
                  <a:pt x="508" y="248"/>
                  <a:pt x="512" y="250"/>
                  <a:pt x="515" y="253"/>
                </a:cubicBezTo>
                <a:cubicBezTo>
                  <a:pt x="515" y="252"/>
                  <a:pt x="516" y="251"/>
                  <a:pt x="517" y="250"/>
                </a:cubicBezTo>
                <a:cubicBezTo>
                  <a:pt x="521" y="257"/>
                  <a:pt x="521" y="248"/>
                  <a:pt x="520" y="244"/>
                </a:cubicBezTo>
                <a:cubicBezTo>
                  <a:pt x="515" y="245"/>
                  <a:pt x="509" y="242"/>
                  <a:pt x="503" y="238"/>
                </a:cubicBezTo>
                <a:cubicBezTo>
                  <a:pt x="501" y="237"/>
                  <a:pt x="493" y="234"/>
                  <a:pt x="492" y="232"/>
                </a:cubicBezTo>
                <a:cubicBezTo>
                  <a:pt x="491" y="229"/>
                  <a:pt x="494" y="226"/>
                  <a:pt x="493" y="222"/>
                </a:cubicBezTo>
                <a:cubicBezTo>
                  <a:pt x="490" y="215"/>
                  <a:pt x="488" y="203"/>
                  <a:pt x="481" y="199"/>
                </a:cubicBezTo>
                <a:cubicBezTo>
                  <a:pt x="478" y="198"/>
                  <a:pt x="475" y="193"/>
                  <a:pt x="473" y="197"/>
                </a:cubicBezTo>
                <a:cubicBezTo>
                  <a:pt x="472" y="198"/>
                  <a:pt x="467" y="195"/>
                  <a:pt x="465" y="194"/>
                </a:cubicBezTo>
                <a:cubicBezTo>
                  <a:pt x="467" y="197"/>
                  <a:pt x="463" y="198"/>
                  <a:pt x="464" y="200"/>
                </a:cubicBezTo>
                <a:cubicBezTo>
                  <a:pt x="465" y="202"/>
                  <a:pt x="466" y="204"/>
                  <a:pt x="466" y="206"/>
                </a:cubicBezTo>
                <a:cubicBezTo>
                  <a:pt x="468" y="210"/>
                  <a:pt x="470" y="215"/>
                  <a:pt x="471" y="219"/>
                </a:cubicBezTo>
                <a:cubicBezTo>
                  <a:pt x="468" y="221"/>
                  <a:pt x="466" y="223"/>
                  <a:pt x="465" y="219"/>
                </a:cubicBezTo>
                <a:cubicBezTo>
                  <a:pt x="464" y="215"/>
                  <a:pt x="462" y="211"/>
                  <a:pt x="461" y="207"/>
                </a:cubicBezTo>
                <a:cubicBezTo>
                  <a:pt x="459" y="201"/>
                  <a:pt x="449" y="200"/>
                  <a:pt x="445" y="201"/>
                </a:cubicBezTo>
                <a:cubicBezTo>
                  <a:pt x="447" y="204"/>
                  <a:pt x="449" y="206"/>
                  <a:pt x="452" y="209"/>
                </a:cubicBezTo>
                <a:cubicBezTo>
                  <a:pt x="450" y="208"/>
                  <a:pt x="445" y="206"/>
                  <a:pt x="444" y="207"/>
                </a:cubicBezTo>
                <a:cubicBezTo>
                  <a:pt x="442" y="211"/>
                  <a:pt x="441" y="211"/>
                  <a:pt x="437" y="211"/>
                </a:cubicBezTo>
                <a:cubicBezTo>
                  <a:pt x="438" y="210"/>
                  <a:pt x="439" y="208"/>
                  <a:pt x="440" y="207"/>
                </a:cubicBezTo>
                <a:cubicBezTo>
                  <a:pt x="438" y="205"/>
                  <a:pt x="429" y="199"/>
                  <a:pt x="427" y="200"/>
                </a:cubicBezTo>
                <a:cubicBezTo>
                  <a:pt x="425" y="201"/>
                  <a:pt x="424" y="205"/>
                  <a:pt x="422" y="205"/>
                </a:cubicBezTo>
                <a:cubicBezTo>
                  <a:pt x="419" y="206"/>
                  <a:pt x="417" y="206"/>
                  <a:pt x="415" y="206"/>
                </a:cubicBezTo>
                <a:cubicBezTo>
                  <a:pt x="419" y="203"/>
                  <a:pt x="422" y="199"/>
                  <a:pt x="417" y="196"/>
                </a:cubicBezTo>
                <a:cubicBezTo>
                  <a:pt x="413" y="193"/>
                  <a:pt x="411" y="195"/>
                  <a:pt x="407" y="197"/>
                </a:cubicBezTo>
                <a:cubicBezTo>
                  <a:pt x="398" y="200"/>
                  <a:pt x="391" y="203"/>
                  <a:pt x="383" y="209"/>
                </a:cubicBezTo>
                <a:cubicBezTo>
                  <a:pt x="385" y="210"/>
                  <a:pt x="386" y="211"/>
                  <a:pt x="387" y="211"/>
                </a:cubicBezTo>
                <a:cubicBezTo>
                  <a:pt x="384" y="214"/>
                  <a:pt x="379" y="217"/>
                  <a:pt x="380" y="222"/>
                </a:cubicBezTo>
                <a:cubicBezTo>
                  <a:pt x="382" y="222"/>
                  <a:pt x="385" y="222"/>
                  <a:pt x="387" y="222"/>
                </a:cubicBezTo>
                <a:cubicBezTo>
                  <a:pt x="387" y="223"/>
                  <a:pt x="387" y="224"/>
                  <a:pt x="386" y="225"/>
                </a:cubicBezTo>
                <a:cubicBezTo>
                  <a:pt x="392" y="225"/>
                  <a:pt x="397" y="224"/>
                  <a:pt x="403" y="224"/>
                </a:cubicBezTo>
                <a:cubicBezTo>
                  <a:pt x="397" y="227"/>
                  <a:pt x="391" y="229"/>
                  <a:pt x="386" y="232"/>
                </a:cubicBezTo>
                <a:cubicBezTo>
                  <a:pt x="389" y="235"/>
                  <a:pt x="390" y="237"/>
                  <a:pt x="394" y="237"/>
                </a:cubicBezTo>
                <a:cubicBezTo>
                  <a:pt x="400" y="237"/>
                  <a:pt x="406" y="237"/>
                  <a:pt x="412" y="237"/>
                </a:cubicBezTo>
                <a:cubicBezTo>
                  <a:pt x="420" y="237"/>
                  <a:pt x="428" y="239"/>
                  <a:pt x="436" y="241"/>
                </a:cubicBezTo>
                <a:cubicBezTo>
                  <a:pt x="442" y="243"/>
                  <a:pt x="432" y="244"/>
                  <a:pt x="430" y="244"/>
                </a:cubicBezTo>
                <a:cubicBezTo>
                  <a:pt x="426" y="244"/>
                  <a:pt x="421" y="243"/>
                  <a:pt x="417" y="242"/>
                </a:cubicBezTo>
                <a:cubicBezTo>
                  <a:pt x="410" y="242"/>
                  <a:pt x="401" y="245"/>
                  <a:pt x="394" y="247"/>
                </a:cubicBezTo>
                <a:cubicBezTo>
                  <a:pt x="398" y="261"/>
                  <a:pt x="411" y="259"/>
                  <a:pt x="422" y="259"/>
                </a:cubicBezTo>
                <a:cubicBezTo>
                  <a:pt x="422" y="266"/>
                  <a:pt x="423" y="270"/>
                  <a:pt x="430" y="269"/>
                </a:cubicBezTo>
                <a:cubicBezTo>
                  <a:pt x="438" y="269"/>
                  <a:pt x="446" y="268"/>
                  <a:pt x="453" y="268"/>
                </a:cubicBezTo>
                <a:cubicBezTo>
                  <a:pt x="459" y="267"/>
                  <a:pt x="461" y="263"/>
                  <a:pt x="466" y="262"/>
                </a:cubicBezTo>
                <a:cubicBezTo>
                  <a:pt x="470" y="262"/>
                  <a:pt x="471" y="262"/>
                  <a:pt x="473" y="259"/>
                </a:cubicBezTo>
                <a:cubicBezTo>
                  <a:pt x="476" y="258"/>
                  <a:pt x="476" y="255"/>
                  <a:pt x="479" y="256"/>
                </a:cubicBezTo>
                <a:cubicBezTo>
                  <a:pt x="479" y="257"/>
                  <a:pt x="479" y="258"/>
                  <a:pt x="478" y="259"/>
                </a:cubicBezTo>
                <a:cubicBezTo>
                  <a:pt x="482" y="260"/>
                  <a:pt x="486" y="261"/>
                  <a:pt x="490" y="261"/>
                </a:cubicBezTo>
                <a:cubicBezTo>
                  <a:pt x="489" y="262"/>
                  <a:pt x="488" y="263"/>
                  <a:pt x="487" y="263"/>
                </a:cubicBezTo>
                <a:cubicBezTo>
                  <a:pt x="494" y="263"/>
                  <a:pt x="500" y="267"/>
                  <a:pt x="506" y="266"/>
                </a:cubicBezTo>
                <a:cubicBezTo>
                  <a:pt x="508" y="266"/>
                  <a:pt x="514" y="264"/>
                  <a:pt x="514" y="262"/>
                </a:cubicBezTo>
                <a:cubicBezTo>
                  <a:pt x="514" y="259"/>
                  <a:pt x="510" y="260"/>
                  <a:pt x="513" y="256"/>
                </a:cubicBezTo>
                <a:cubicBezTo>
                  <a:pt x="508" y="255"/>
                  <a:pt x="506" y="257"/>
                  <a:pt x="503" y="260"/>
                </a:cubicBezTo>
                <a:cubicBezTo>
                  <a:pt x="503" y="257"/>
                  <a:pt x="503" y="255"/>
                  <a:pt x="501" y="252"/>
                </a:cubicBezTo>
                <a:cubicBezTo>
                  <a:pt x="502" y="253"/>
                  <a:pt x="503" y="253"/>
                  <a:pt x="504" y="253"/>
                </a:cubicBezTo>
                <a:cubicBezTo>
                  <a:pt x="505" y="254"/>
                  <a:pt x="506" y="254"/>
                  <a:pt x="507" y="255"/>
                </a:cubicBezTo>
                <a:close/>
                <a:moveTo>
                  <a:pt x="531" y="262"/>
                </a:moveTo>
                <a:cubicBezTo>
                  <a:pt x="532" y="263"/>
                  <a:pt x="534" y="265"/>
                  <a:pt x="535" y="265"/>
                </a:cubicBezTo>
                <a:cubicBezTo>
                  <a:pt x="535" y="264"/>
                  <a:pt x="536" y="264"/>
                  <a:pt x="536" y="263"/>
                </a:cubicBezTo>
                <a:cubicBezTo>
                  <a:pt x="537" y="265"/>
                  <a:pt x="538" y="266"/>
                  <a:pt x="540" y="267"/>
                </a:cubicBezTo>
                <a:cubicBezTo>
                  <a:pt x="540" y="266"/>
                  <a:pt x="540" y="265"/>
                  <a:pt x="540" y="265"/>
                </a:cubicBezTo>
                <a:cubicBezTo>
                  <a:pt x="542" y="269"/>
                  <a:pt x="549" y="270"/>
                  <a:pt x="553" y="271"/>
                </a:cubicBezTo>
                <a:cubicBezTo>
                  <a:pt x="557" y="271"/>
                  <a:pt x="561" y="267"/>
                  <a:pt x="565" y="265"/>
                </a:cubicBezTo>
                <a:cubicBezTo>
                  <a:pt x="560" y="261"/>
                  <a:pt x="556" y="257"/>
                  <a:pt x="550" y="253"/>
                </a:cubicBezTo>
                <a:cubicBezTo>
                  <a:pt x="547" y="251"/>
                  <a:pt x="545" y="248"/>
                  <a:pt x="542" y="251"/>
                </a:cubicBezTo>
                <a:cubicBezTo>
                  <a:pt x="540" y="253"/>
                  <a:pt x="537" y="255"/>
                  <a:pt x="540" y="258"/>
                </a:cubicBezTo>
                <a:cubicBezTo>
                  <a:pt x="540" y="258"/>
                  <a:pt x="539" y="258"/>
                  <a:pt x="538" y="258"/>
                </a:cubicBezTo>
                <a:cubicBezTo>
                  <a:pt x="537" y="262"/>
                  <a:pt x="533" y="259"/>
                  <a:pt x="531" y="262"/>
                </a:cubicBezTo>
                <a:close/>
                <a:moveTo>
                  <a:pt x="1250" y="413"/>
                </a:moveTo>
                <a:cubicBezTo>
                  <a:pt x="1250" y="413"/>
                  <a:pt x="1249" y="413"/>
                  <a:pt x="1249" y="414"/>
                </a:cubicBezTo>
                <a:cubicBezTo>
                  <a:pt x="1249" y="414"/>
                  <a:pt x="1249" y="415"/>
                  <a:pt x="1249" y="415"/>
                </a:cubicBezTo>
                <a:cubicBezTo>
                  <a:pt x="1251" y="413"/>
                  <a:pt x="1252" y="412"/>
                  <a:pt x="1254" y="412"/>
                </a:cubicBezTo>
                <a:cubicBezTo>
                  <a:pt x="1254" y="411"/>
                  <a:pt x="1254" y="411"/>
                  <a:pt x="1253" y="410"/>
                </a:cubicBezTo>
                <a:cubicBezTo>
                  <a:pt x="1256" y="410"/>
                  <a:pt x="1256" y="405"/>
                  <a:pt x="1255" y="406"/>
                </a:cubicBezTo>
                <a:cubicBezTo>
                  <a:pt x="1252" y="407"/>
                  <a:pt x="1245" y="409"/>
                  <a:pt x="1250" y="413"/>
                </a:cubicBezTo>
                <a:close/>
                <a:moveTo>
                  <a:pt x="681" y="337"/>
                </a:moveTo>
                <a:cubicBezTo>
                  <a:pt x="676" y="333"/>
                  <a:pt x="675" y="333"/>
                  <a:pt x="669" y="334"/>
                </a:cubicBezTo>
                <a:cubicBezTo>
                  <a:pt x="675" y="328"/>
                  <a:pt x="660" y="321"/>
                  <a:pt x="658" y="319"/>
                </a:cubicBezTo>
                <a:cubicBezTo>
                  <a:pt x="655" y="318"/>
                  <a:pt x="652" y="319"/>
                  <a:pt x="650" y="317"/>
                </a:cubicBezTo>
                <a:cubicBezTo>
                  <a:pt x="648" y="314"/>
                  <a:pt x="647" y="313"/>
                  <a:pt x="644" y="317"/>
                </a:cubicBezTo>
                <a:cubicBezTo>
                  <a:pt x="643" y="316"/>
                  <a:pt x="643" y="314"/>
                  <a:pt x="642" y="313"/>
                </a:cubicBezTo>
                <a:cubicBezTo>
                  <a:pt x="648" y="312"/>
                  <a:pt x="646" y="305"/>
                  <a:pt x="641" y="307"/>
                </a:cubicBezTo>
                <a:cubicBezTo>
                  <a:pt x="636" y="309"/>
                  <a:pt x="637" y="313"/>
                  <a:pt x="635" y="319"/>
                </a:cubicBezTo>
                <a:cubicBezTo>
                  <a:pt x="635" y="321"/>
                  <a:pt x="634" y="323"/>
                  <a:pt x="634" y="326"/>
                </a:cubicBezTo>
                <a:cubicBezTo>
                  <a:pt x="633" y="327"/>
                  <a:pt x="635" y="330"/>
                  <a:pt x="635" y="331"/>
                </a:cubicBezTo>
                <a:cubicBezTo>
                  <a:pt x="634" y="333"/>
                  <a:pt x="628" y="337"/>
                  <a:pt x="627" y="339"/>
                </a:cubicBezTo>
                <a:cubicBezTo>
                  <a:pt x="628" y="339"/>
                  <a:pt x="637" y="337"/>
                  <a:pt x="638" y="337"/>
                </a:cubicBezTo>
                <a:cubicBezTo>
                  <a:pt x="639" y="338"/>
                  <a:pt x="640" y="348"/>
                  <a:pt x="642" y="346"/>
                </a:cubicBezTo>
                <a:cubicBezTo>
                  <a:pt x="645" y="344"/>
                  <a:pt x="648" y="339"/>
                  <a:pt x="650" y="339"/>
                </a:cubicBezTo>
                <a:cubicBezTo>
                  <a:pt x="655" y="337"/>
                  <a:pt x="654" y="333"/>
                  <a:pt x="659" y="331"/>
                </a:cubicBezTo>
                <a:cubicBezTo>
                  <a:pt x="658" y="339"/>
                  <a:pt x="670" y="340"/>
                  <a:pt x="675" y="342"/>
                </a:cubicBezTo>
                <a:cubicBezTo>
                  <a:pt x="677" y="340"/>
                  <a:pt x="679" y="339"/>
                  <a:pt x="681" y="337"/>
                </a:cubicBezTo>
                <a:close/>
                <a:moveTo>
                  <a:pt x="590" y="170"/>
                </a:moveTo>
                <a:cubicBezTo>
                  <a:pt x="592" y="174"/>
                  <a:pt x="597" y="170"/>
                  <a:pt x="599" y="169"/>
                </a:cubicBezTo>
                <a:cubicBezTo>
                  <a:pt x="601" y="173"/>
                  <a:pt x="601" y="173"/>
                  <a:pt x="605" y="174"/>
                </a:cubicBezTo>
                <a:cubicBezTo>
                  <a:pt x="608" y="174"/>
                  <a:pt x="611" y="175"/>
                  <a:pt x="612" y="170"/>
                </a:cubicBezTo>
                <a:cubicBezTo>
                  <a:pt x="612" y="171"/>
                  <a:pt x="613" y="172"/>
                  <a:pt x="614" y="173"/>
                </a:cubicBezTo>
                <a:cubicBezTo>
                  <a:pt x="614" y="172"/>
                  <a:pt x="615" y="170"/>
                  <a:pt x="615" y="168"/>
                </a:cubicBezTo>
                <a:cubicBezTo>
                  <a:pt x="619" y="170"/>
                  <a:pt x="615" y="175"/>
                  <a:pt x="619" y="175"/>
                </a:cubicBezTo>
                <a:cubicBezTo>
                  <a:pt x="624" y="176"/>
                  <a:pt x="629" y="176"/>
                  <a:pt x="634" y="176"/>
                </a:cubicBezTo>
                <a:cubicBezTo>
                  <a:pt x="633" y="175"/>
                  <a:pt x="634" y="174"/>
                  <a:pt x="634" y="173"/>
                </a:cubicBezTo>
                <a:cubicBezTo>
                  <a:pt x="636" y="176"/>
                  <a:pt x="643" y="177"/>
                  <a:pt x="644" y="172"/>
                </a:cubicBezTo>
                <a:cubicBezTo>
                  <a:pt x="645" y="177"/>
                  <a:pt x="653" y="174"/>
                  <a:pt x="656" y="174"/>
                </a:cubicBezTo>
                <a:cubicBezTo>
                  <a:pt x="656" y="172"/>
                  <a:pt x="655" y="170"/>
                  <a:pt x="655" y="168"/>
                </a:cubicBezTo>
                <a:cubicBezTo>
                  <a:pt x="660" y="168"/>
                  <a:pt x="657" y="173"/>
                  <a:pt x="661" y="174"/>
                </a:cubicBezTo>
                <a:cubicBezTo>
                  <a:pt x="664" y="175"/>
                  <a:pt x="666" y="177"/>
                  <a:pt x="670" y="176"/>
                </a:cubicBezTo>
                <a:cubicBezTo>
                  <a:pt x="672" y="176"/>
                  <a:pt x="681" y="176"/>
                  <a:pt x="681" y="174"/>
                </a:cubicBezTo>
                <a:cubicBezTo>
                  <a:pt x="682" y="169"/>
                  <a:pt x="684" y="169"/>
                  <a:pt x="688" y="168"/>
                </a:cubicBezTo>
                <a:cubicBezTo>
                  <a:pt x="686" y="166"/>
                  <a:pt x="684" y="166"/>
                  <a:pt x="681" y="165"/>
                </a:cubicBezTo>
                <a:cubicBezTo>
                  <a:pt x="683" y="164"/>
                  <a:pt x="685" y="163"/>
                  <a:pt x="687" y="161"/>
                </a:cubicBezTo>
                <a:cubicBezTo>
                  <a:pt x="679" y="155"/>
                  <a:pt x="670" y="150"/>
                  <a:pt x="661" y="153"/>
                </a:cubicBezTo>
                <a:cubicBezTo>
                  <a:pt x="657" y="154"/>
                  <a:pt x="653" y="152"/>
                  <a:pt x="649" y="154"/>
                </a:cubicBezTo>
                <a:cubicBezTo>
                  <a:pt x="644" y="155"/>
                  <a:pt x="641" y="156"/>
                  <a:pt x="636" y="157"/>
                </a:cubicBezTo>
                <a:cubicBezTo>
                  <a:pt x="637" y="158"/>
                  <a:pt x="638" y="159"/>
                  <a:pt x="639" y="159"/>
                </a:cubicBezTo>
                <a:cubicBezTo>
                  <a:pt x="634" y="158"/>
                  <a:pt x="628" y="156"/>
                  <a:pt x="624" y="156"/>
                </a:cubicBezTo>
                <a:cubicBezTo>
                  <a:pt x="622" y="156"/>
                  <a:pt x="620" y="159"/>
                  <a:pt x="619" y="158"/>
                </a:cubicBezTo>
                <a:cubicBezTo>
                  <a:pt x="616" y="157"/>
                  <a:pt x="614" y="155"/>
                  <a:pt x="612" y="154"/>
                </a:cubicBezTo>
                <a:cubicBezTo>
                  <a:pt x="611" y="153"/>
                  <a:pt x="602" y="148"/>
                  <a:pt x="602" y="148"/>
                </a:cubicBezTo>
                <a:cubicBezTo>
                  <a:pt x="601" y="145"/>
                  <a:pt x="610" y="149"/>
                  <a:pt x="611" y="145"/>
                </a:cubicBezTo>
                <a:cubicBezTo>
                  <a:pt x="609" y="144"/>
                  <a:pt x="606" y="143"/>
                  <a:pt x="604" y="142"/>
                </a:cubicBezTo>
                <a:cubicBezTo>
                  <a:pt x="600" y="142"/>
                  <a:pt x="602" y="140"/>
                  <a:pt x="599" y="138"/>
                </a:cubicBezTo>
                <a:cubicBezTo>
                  <a:pt x="595" y="135"/>
                  <a:pt x="590" y="139"/>
                  <a:pt x="585" y="138"/>
                </a:cubicBezTo>
                <a:cubicBezTo>
                  <a:pt x="581" y="137"/>
                  <a:pt x="578" y="133"/>
                  <a:pt x="574" y="133"/>
                </a:cubicBezTo>
                <a:cubicBezTo>
                  <a:pt x="569" y="132"/>
                  <a:pt x="563" y="130"/>
                  <a:pt x="559" y="131"/>
                </a:cubicBezTo>
                <a:cubicBezTo>
                  <a:pt x="551" y="133"/>
                  <a:pt x="553" y="136"/>
                  <a:pt x="558" y="141"/>
                </a:cubicBezTo>
                <a:cubicBezTo>
                  <a:pt x="563" y="146"/>
                  <a:pt x="566" y="145"/>
                  <a:pt x="572" y="144"/>
                </a:cubicBezTo>
                <a:cubicBezTo>
                  <a:pt x="577" y="144"/>
                  <a:pt x="580" y="142"/>
                  <a:pt x="584" y="146"/>
                </a:cubicBezTo>
                <a:cubicBezTo>
                  <a:pt x="586" y="149"/>
                  <a:pt x="592" y="154"/>
                  <a:pt x="588" y="157"/>
                </a:cubicBezTo>
                <a:cubicBezTo>
                  <a:pt x="586" y="163"/>
                  <a:pt x="587" y="164"/>
                  <a:pt x="590" y="170"/>
                </a:cubicBezTo>
                <a:close/>
                <a:moveTo>
                  <a:pt x="725" y="278"/>
                </a:moveTo>
                <a:cubicBezTo>
                  <a:pt x="722" y="281"/>
                  <a:pt x="734" y="281"/>
                  <a:pt x="735" y="281"/>
                </a:cubicBezTo>
                <a:cubicBezTo>
                  <a:pt x="733" y="275"/>
                  <a:pt x="728" y="274"/>
                  <a:pt x="725" y="278"/>
                </a:cubicBezTo>
                <a:close/>
                <a:moveTo>
                  <a:pt x="615" y="44"/>
                </a:moveTo>
                <a:cubicBezTo>
                  <a:pt x="611" y="47"/>
                  <a:pt x="607" y="50"/>
                  <a:pt x="603" y="53"/>
                </a:cubicBezTo>
                <a:cubicBezTo>
                  <a:pt x="610" y="58"/>
                  <a:pt x="616" y="54"/>
                  <a:pt x="624" y="54"/>
                </a:cubicBezTo>
                <a:cubicBezTo>
                  <a:pt x="631" y="54"/>
                  <a:pt x="638" y="51"/>
                  <a:pt x="644" y="49"/>
                </a:cubicBezTo>
                <a:cubicBezTo>
                  <a:pt x="638" y="53"/>
                  <a:pt x="634" y="55"/>
                  <a:pt x="627" y="55"/>
                </a:cubicBezTo>
                <a:cubicBezTo>
                  <a:pt x="620" y="56"/>
                  <a:pt x="617" y="56"/>
                  <a:pt x="611" y="59"/>
                </a:cubicBezTo>
                <a:cubicBezTo>
                  <a:pt x="617" y="60"/>
                  <a:pt x="624" y="64"/>
                  <a:pt x="629" y="61"/>
                </a:cubicBezTo>
                <a:cubicBezTo>
                  <a:pt x="637" y="56"/>
                  <a:pt x="640" y="55"/>
                  <a:pt x="649" y="54"/>
                </a:cubicBezTo>
                <a:cubicBezTo>
                  <a:pt x="641" y="57"/>
                  <a:pt x="638" y="58"/>
                  <a:pt x="631" y="64"/>
                </a:cubicBezTo>
                <a:cubicBezTo>
                  <a:pt x="637" y="64"/>
                  <a:pt x="642" y="65"/>
                  <a:pt x="648" y="65"/>
                </a:cubicBezTo>
                <a:cubicBezTo>
                  <a:pt x="652" y="65"/>
                  <a:pt x="653" y="66"/>
                  <a:pt x="653" y="62"/>
                </a:cubicBezTo>
                <a:cubicBezTo>
                  <a:pt x="654" y="60"/>
                  <a:pt x="658" y="59"/>
                  <a:pt x="660" y="59"/>
                </a:cubicBezTo>
                <a:cubicBezTo>
                  <a:pt x="659" y="60"/>
                  <a:pt x="658" y="61"/>
                  <a:pt x="658" y="62"/>
                </a:cubicBezTo>
                <a:cubicBezTo>
                  <a:pt x="661" y="61"/>
                  <a:pt x="665" y="60"/>
                  <a:pt x="668" y="59"/>
                </a:cubicBezTo>
                <a:cubicBezTo>
                  <a:pt x="665" y="61"/>
                  <a:pt x="663" y="63"/>
                  <a:pt x="660" y="65"/>
                </a:cubicBezTo>
                <a:cubicBezTo>
                  <a:pt x="664" y="64"/>
                  <a:pt x="669" y="64"/>
                  <a:pt x="673" y="63"/>
                </a:cubicBezTo>
                <a:cubicBezTo>
                  <a:pt x="676" y="62"/>
                  <a:pt x="682" y="62"/>
                  <a:pt x="684" y="60"/>
                </a:cubicBezTo>
                <a:cubicBezTo>
                  <a:pt x="691" y="54"/>
                  <a:pt x="697" y="51"/>
                  <a:pt x="705" y="48"/>
                </a:cubicBezTo>
                <a:cubicBezTo>
                  <a:pt x="702" y="51"/>
                  <a:pt x="698" y="54"/>
                  <a:pt x="695" y="57"/>
                </a:cubicBezTo>
                <a:cubicBezTo>
                  <a:pt x="697" y="58"/>
                  <a:pt x="699" y="59"/>
                  <a:pt x="701" y="60"/>
                </a:cubicBezTo>
                <a:cubicBezTo>
                  <a:pt x="687" y="64"/>
                  <a:pt x="673" y="67"/>
                  <a:pt x="659" y="69"/>
                </a:cubicBezTo>
                <a:cubicBezTo>
                  <a:pt x="664" y="74"/>
                  <a:pt x="669" y="78"/>
                  <a:pt x="673" y="82"/>
                </a:cubicBezTo>
                <a:cubicBezTo>
                  <a:pt x="668" y="79"/>
                  <a:pt x="660" y="72"/>
                  <a:pt x="654" y="70"/>
                </a:cubicBezTo>
                <a:cubicBezTo>
                  <a:pt x="653" y="70"/>
                  <a:pt x="633" y="70"/>
                  <a:pt x="634" y="69"/>
                </a:cubicBezTo>
                <a:cubicBezTo>
                  <a:pt x="628" y="80"/>
                  <a:pt x="639" y="80"/>
                  <a:pt x="645" y="84"/>
                </a:cubicBezTo>
                <a:cubicBezTo>
                  <a:pt x="651" y="88"/>
                  <a:pt x="656" y="94"/>
                  <a:pt x="659" y="101"/>
                </a:cubicBezTo>
                <a:cubicBezTo>
                  <a:pt x="650" y="96"/>
                  <a:pt x="636" y="94"/>
                  <a:pt x="628" y="102"/>
                </a:cubicBezTo>
                <a:cubicBezTo>
                  <a:pt x="621" y="110"/>
                  <a:pt x="627" y="110"/>
                  <a:pt x="634" y="112"/>
                </a:cubicBezTo>
                <a:cubicBezTo>
                  <a:pt x="639" y="113"/>
                  <a:pt x="643" y="107"/>
                  <a:pt x="646" y="103"/>
                </a:cubicBezTo>
                <a:cubicBezTo>
                  <a:pt x="644" y="111"/>
                  <a:pt x="637" y="116"/>
                  <a:pt x="645" y="122"/>
                </a:cubicBezTo>
                <a:cubicBezTo>
                  <a:pt x="652" y="126"/>
                  <a:pt x="660" y="117"/>
                  <a:pt x="663" y="113"/>
                </a:cubicBezTo>
                <a:cubicBezTo>
                  <a:pt x="657" y="122"/>
                  <a:pt x="653" y="128"/>
                  <a:pt x="642" y="125"/>
                </a:cubicBezTo>
                <a:cubicBezTo>
                  <a:pt x="637" y="124"/>
                  <a:pt x="637" y="118"/>
                  <a:pt x="633" y="117"/>
                </a:cubicBezTo>
                <a:cubicBezTo>
                  <a:pt x="628" y="116"/>
                  <a:pt x="625" y="116"/>
                  <a:pt x="620" y="118"/>
                </a:cubicBezTo>
                <a:cubicBezTo>
                  <a:pt x="623" y="124"/>
                  <a:pt x="623" y="124"/>
                  <a:pt x="629" y="125"/>
                </a:cubicBezTo>
                <a:cubicBezTo>
                  <a:pt x="625" y="130"/>
                  <a:pt x="622" y="128"/>
                  <a:pt x="617" y="131"/>
                </a:cubicBezTo>
                <a:cubicBezTo>
                  <a:pt x="615" y="131"/>
                  <a:pt x="611" y="132"/>
                  <a:pt x="609" y="134"/>
                </a:cubicBezTo>
                <a:cubicBezTo>
                  <a:pt x="608" y="135"/>
                  <a:pt x="611" y="137"/>
                  <a:pt x="609" y="139"/>
                </a:cubicBezTo>
                <a:cubicBezTo>
                  <a:pt x="612" y="143"/>
                  <a:pt x="613" y="140"/>
                  <a:pt x="616" y="137"/>
                </a:cubicBezTo>
                <a:cubicBezTo>
                  <a:pt x="617" y="142"/>
                  <a:pt x="624" y="146"/>
                  <a:pt x="626" y="140"/>
                </a:cubicBezTo>
                <a:cubicBezTo>
                  <a:pt x="627" y="145"/>
                  <a:pt x="630" y="142"/>
                  <a:pt x="633" y="142"/>
                </a:cubicBezTo>
                <a:cubicBezTo>
                  <a:pt x="637" y="143"/>
                  <a:pt x="640" y="143"/>
                  <a:pt x="644" y="143"/>
                </a:cubicBezTo>
                <a:cubicBezTo>
                  <a:pt x="648" y="143"/>
                  <a:pt x="649" y="139"/>
                  <a:pt x="652" y="141"/>
                </a:cubicBezTo>
                <a:cubicBezTo>
                  <a:pt x="654" y="141"/>
                  <a:pt x="659" y="143"/>
                  <a:pt x="658" y="138"/>
                </a:cubicBezTo>
                <a:cubicBezTo>
                  <a:pt x="659" y="142"/>
                  <a:pt x="667" y="146"/>
                  <a:pt x="667" y="139"/>
                </a:cubicBezTo>
                <a:cubicBezTo>
                  <a:pt x="670" y="143"/>
                  <a:pt x="672" y="138"/>
                  <a:pt x="674" y="140"/>
                </a:cubicBezTo>
                <a:cubicBezTo>
                  <a:pt x="677" y="143"/>
                  <a:pt x="676" y="144"/>
                  <a:pt x="675" y="148"/>
                </a:cubicBezTo>
                <a:cubicBezTo>
                  <a:pt x="680" y="147"/>
                  <a:pt x="684" y="145"/>
                  <a:pt x="689" y="144"/>
                </a:cubicBezTo>
                <a:cubicBezTo>
                  <a:pt x="690" y="143"/>
                  <a:pt x="691" y="141"/>
                  <a:pt x="692" y="140"/>
                </a:cubicBezTo>
                <a:cubicBezTo>
                  <a:pt x="693" y="140"/>
                  <a:pt x="694" y="142"/>
                  <a:pt x="696" y="142"/>
                </a:cubicBezTo>
                <a:cubicBezTo>
                  <a:pt x="697" y="141"/>
                  <a:pt x="701" y="141"/>
                  <a:pt x="701" y="139"/>
                </a:cubicBezTo>
                <a:cubicBezTo>
                  <a:pt x="700" y="138"/>
                  <a:pt x="701" y="134"/>
                  <a:pt x="699" y="133"/>
                </a:cubicBezTo>
                <a:cubicBezTo>
                  <a:pt x="697" y="132"/>
                  <a:pt x="696" y="130"/>
                  <a:pt x="694" y="132"/>
                </a:cubicBezTo>
                <a:cubicBezTo>
                  <a:pt x="691" y="134"/>
                  <a:pt x="691" y="135"/>
                  <a:pt x="689" y="132"/>
                </a:cubicBezTo>
                <a:cubicBezTo>
                  <a:pt x="687" y="129"/>
                  <a:pt x="695" y="123"/>
                  <a:pt x="697" y="122"/>
                </a:cubicBezTo>
                <a:cubicBezTo>
                  <a:pt x="702" y="118"/>
                  <a:pt x="694" y="115"/>
                  <a:pt x="696" y="114"/>
                </a:cubicBezTo>
                <a:cubicBezTo>
                  <a:pt x="698" y="112"/>
                  <a:pt x="704" y="116"/>
                  <a:pt x="707" y="115"/>
                </a:cubicBezTo>
                <a:cubicBezTo>
                  <a:pt x="713" y="113"/>
                  <a:pt x="714" y="112"/>
                  <a:pt x="718" y="107"/>
                </a:cubicBezTo>
                <a:cubicBezTo>
                  <a:pt x="715" y="106"/>
                  <a:pt x="712" y="105"/>
                  <a:pt x="710" y="103"/>
                </a:cubicBezTo>
                <a:cubicBezTo>
                  <a:pt x="714" y="103"/>
                  <a:pt x="719" y="102"/>
                  <a:pt x="724" y="101"/>
                </a:cubicBezTo>
                <a:cubicBezTo>
                  <a:pt x="724" y="96"/>
                  <a:pt x="712" y="95"/>
                  <a:pt x="708" y="94"/>
                </a:cubicBezTo>
                <a:cubicBezTo>
                  <a:pt x="714" y="94"/>
                  <a:pt x="719" y="94"/>
                  <a:pt x="724" y="94"/>
                </a:cubicBezTo>
                <a:cubicBezTo>
                  <a:pt x="725" y="88"/>
                  <a:pt x="710" y="90"/>
                  <a:pt x="706" y="89"/>
                </a:cubicBezTo>
                <a:cubicBezTo>
                  <a:pt x="716" y="88"/>
                  <a:pt x="726" y="87"/>
                  <a:pt x="735" y="85"/>
                </a:cubicBezTo>
                <a:cubicBezTo>
                  <a:pt x="735" y="84"/>
                  <a:pt x="734" y="82"/>
                  <a:pt x="734" y="80"/>
                </a:cubicBezTo>
                <a:cubicBezTo>
                  <a:pt x="737" y="81"/>
                  <a:pt x="742" y="84"/>
                  <a:pt x="745" y="82"/>
                </a:cubicBezTo>
                <a:cubicBezTo>
                  <a:pt x="750" y="79"/>
                  <a:pt x="752" y="78"/>
                  <a:pt x="756" y="74"/>
                </a:cubicBezTo>
                <a:cubicBezTo>
                  <a:pt x="752" y="73"/>
                  <a:pt x="749" y="73"/>
                  <a:pt x="745" y="73"/>
                </a:cubicBezTo>
                <a:cubicBezTo>
                  <a:pt x="751" y="72"/>
                  <a:pt x="756" y="71"/>
                  <a:pt x="762" y="70"/>
                </a:cubicBezTo>
                <a:cubicBezTo>
                  <a:pt x="767" y="69"/>
                  <a:pt x="772" y="63"/>
                  <a:pt x="777" y="60"/>
                </a:cubicBezTo>
                <a:cubicBezTo>
                  <a:pt x="782" y="57"/>
                  <a:pt x="801" y="52"/>
                  <a:pt x="802" y="45"/>
                </a:cubicBezTo>
                <a:cubicBezTo>
                  <a:pt x="787" y="48"/>
                  <a:pt x="773" y="51"/>
                  <a:pt x="759" y="54"/>
                </a:cubicBezTo>
                <a:cubicBezTo>
                  <a:pt x="768" y="51"/>
                  <a:pt x="776" y="48"/>
                  <a:pt x="785" y="46"/>
                </a:cubicBezTo>
                <a:cubicBezTo>
                  <a:pt x="780" y="45"/>
                  <a:pt x="775" y="44"/>
                  <a:pt x="770" y="43"/>
                </a:cubicBezTo>
                <a:cubicBezTo>
                  <a:pt x="781" y="42"/>
                  <a:pt x="792" y="42"/>
                  <a:pt x="803" y="41"/>
                </a:cubicBezTo>
                <a:cubicBezTo>
                  <a:pt x="811" y="40"/>
                  <a:pt x="821" y="32"/>
                  <a:pt x="829" y="28"/>
                </a:cubicBezTo>
                <a:cubicBezTo>
                  <a:pt x="819" y="24"/>
                  <a:pt x="810" y="22"/>
                  <a:pt x="800" y="20"/>
                </a:cubicBezTo>
                <a:cubicBezTo>
                  <a:pt x="791" y="19"/>
                  <a:pt x="783" y="21"/>
                  <a:pt x="774" y="23"/>
                </a:cubicBezTo>
                <a:cubicBezTo>
                  <a:pt x="779" y="21"/>
                  <a:pt x="784" y="18"/>
                  <a:pt x="788" y="15"/>
                </a:cubicBezTo>
                <a:cubicBezTo>
                  <a:pt x="779" y="14"/>
                  <a:pt x="770" y="11"/>
                  <a:pt x="761" y="11"/>
                </a:cubicBezTo>
                <a:cubicBezTo>
                  <a:pt x="753" y="11"/>
                  <a:pt x="743" y="14"/>
                  <a:pt x="735" y="15"/>
                </a:cubicBezTo>
                <a:cubicBezTo>
                  <a:pt x="736" y="18"/>
                  <a:pt x="737" y="20"/>
                  <a:pt x="739" y="22"/>
                </a:cubicBezTo>
                <a:cubicBezTo>
                  <a:pt x="734" y="19"/>
                  <a:pt x="729" y="14"/>
                  <a:pt x="724" y="14"/>
                </a:cubicBezTo>
                <a:cubicBezTo>
                  <a:pt x="717" y="14"/>
                  <a:pt x="710" y="13"/>
                  <a:pt x="703" y="13"/>
                </a:cubicBezTo>
                <a:cubicBezTo>
                  <a:pt x="708" y="17"/>
                  <a:pt x="712" y="20"/>
                  <a:pt x="716" y="24"/>
                </a:cubicBezTo>
                <a:cubicBezTo>
                  <a:pt x="711" y="22"/>
                  <a:pt x="706" y="20"/>
                  <a:pt x="701" y="18"/>
                </a:cubicBezTo>
                <a:cubicBezTo>
                  <a:pt x="698" y="17"/>
                  <a:pt x="690" y="14"/>
                  <a:pt x="688" y="15"/>
                </a:cubicBezTo>
                <a:cubicBezTo>
                  <a:pt x="686" y="16"/>
                  <a:pt x="685" y="19"/>
                  <a:pt x="683" y="19"/>
                </a:cubicBezTo>
                <a:cubicBezTo>
                  <a:pt x="680" y="19"/>
                  <a:pt x="677" y="19"/>
                  <a:pt x="673" y="19"/>
                </a:cubicBezTo>
                <a:cubicBezTo>
                  <a:pt x="670" y="20"/>
                  <a:pt x="666" y="25"/>
                  <a:pt x="663" y="27"/>
                </a:cubicBezTo>
                <a:cubicBezTo>
                  <a:pt x="671" y="32"/>
                  <a:pt x="679" y="36"/>
                  <a:pt x="688" y="41"/>
                </a:cubicBezTo>
                <a:cubicBezTo>
                  <a:pt x="679" y="38"/>
                  <a:pt x="669" y="36"/>
                  <a:pt x="660" y="34"/>
                </a:cubicBezTo>
                <a:cubicBezTo>
                  <a:pt x="656" y="33"/>
                  <a:pt x="652" y="28"/>
                  <a:pt x="648" y="26"/>
                </a:cubicBezTo>
                <a:cubicBezTo>
                  <a:pt x="646" y="24"/>
                  <a:pt x="641" y="25"/>
                  <a:pt x="638" y="25"/>
                </a:cubicBezTo>
                <a:cubicBezTo>
                  <a:pt x="639" y="27"/>
                  <a:pt x="639" y="29"/>
                  <a:pt x="640" y="30"/>
                </a:cubicBezTo>
                <a:cubicBezTo>
                  <a:pt x="637" y="30"/>
                  <a:pt x="633" y="31"/>
                  <a:pt x="630" y="31"/>
                </a:cubicBezTo>
                <a:cubicBezTo>
                  <a:pt x="632" y="32"/>
                  <a:pt x="634" y="33"/>
                  <a:pt x="637" y="34"/>
                </a:cubicBezTo>
                <a:cubicBezTo>
                  <a:pt x="628" y="35"/>
                  <a:pt x="615" y="29"/>
                  <a:pt x="611" y="40"/>
                </a:cubicBezTo>
                <a:cubicBezTo>
                  <a:pt x="604" y="35"/>
                  <a:pt x="596" y="39"/>
                  <a:pt x="590" y="43"/>
                </a:cubicBezTo>
                <a:cubicBezTo>
                  <a:pt x="594" y="45"/>
                  <a:pt x="598" y="47"/>
                  <a:pt x="602" y="49"/>
                </a:cubicBezTo>
                <a:cubicBezTo>
                  <a:pt x="607" y="47"/>
                  <a:pt x="611" y="46"/>
                  <a:pt x="615" y="44"/>
                </a:cubicBezTo>
                <a:close/>
                <a:moveTo>
                  <a:pt x="521" y="118"/>
                </a:moveTo>
                <a:cubicBezTo>
                  <a:pt x="518" y="115"/>
                  <a:pt x="515" y="115"/>
                  <a:pt x="511" y="116"/>
                </a:cubicBezTo>
                <a:cubicBezTo>
                  <a:pt x="507" y="117"/>
                  <a:pt x="509" y="120"/>
                  <a:pt x="512" y="120"/>
                </a:cubicBezTo>
                <a:cubicBezTo>
                  <a:pt x="515" y="119"/>
                  <a:pt x="518" y="117"/>
                  <a:pt x="521" y="118"/>
                </a:cubicBezTo>
                <a:close/>
                <a:moveTo>
                  <a:pt x="684" y="367"/>
                </a:moveTo>
                <a:cubicBezTo>
                  <a:pt x="687" y="365"/>
                  <a:pt x="694" y="358"/>
                  <a:pt x="687" y="356"/>
                </a:cubicBezTo>
                <a:cubicBezTo>
                  <a:pt x="684" y="355"/>
                  <a:pt x="681" y="358"/>
                  <a:pt x="681" y="360"/>
                </a:cubicBezTo>
                <a:cubicBezTo>
                  <a:pt x="681" y="364"/>
                  <a:pt x="682" y="364"/>
                  <a:pt x="684" y="367"/>
                </a:cubicBezTo>
                <a:close/>
                <a:moveTo>
                  <a:pt x="1228" y="486"/>
                </a:moveTo>
                <a:cubicBezTo>
                  <a:pt x="1227" y="486"/>
                  <a:pt x="1227" y="487"/>
                  <a:pt x="1226" y="488"/>
                </a:cubicBezTo>
                <a:cubicBezTo>
                  <a:pt x="1233" y="494"/>
                  <a:pt x="1243" y="483"/>
                  <a:pt x="1249" y="481"/>
                </a:cubicBezTo>
                <a:cubicBezTo>
                  <a:pt x="1252" y="480"/>
                  <a:pt x="1253" y="482"/>
                  <a:pt x="1254" y="479"/>
                </a:cubicBezTo>
                <a:cubicBezTo>
                  <a:pt x="1255" y="477"/>
                  <a:pt x="1256" y="474"/>
                  <a:pt x="1257" y="472"/>
                </a:cubicBezTo>
                <a:cubicBezTo>
                  <a:pt x="1258" y="468"/>
                  <a:pt x="1256" y="464"/>
                  <a:pt x="1254" y="461"/>
                </a:cubicBezTo>
                <a:cubicBezTo>
                  <a:pt x="1259" y="458"/>
                  <a:pt x="1260" y="458"/>
                  <a:pt x="1261" y="452"/>
                </a:cubicBezTo>
                <a:cubicBezTo>
                  <a:pt x="1258" y="453"/>
                  <a:pt x="1257" y="448"/>
                  <a:pt x="1256" y="446"/>
                </a:cubicBezTo>
                <a:cubicBezTo>
                  <a:pt x="1254" y="444"/>
                  <a:pt x="1250" y="447"/>
                  <a:pt x="1248" y="447"/>
                </a:cubicBezTo>
                <a:cubicBezTo>
                  <a:pt x="1249" y="446"/>
                  <a:pt x="1249" y="446"/>
                  <a:pt x="1249" y="445"/>
                </a:cubicBezTo>
                <a:cubicBezTo>
                  <a:pt x="1244" y="442"/>
                  <a:pt x="1239" y="448"/>
                  <a:pt x="1236" y="452"/>
                </a:cubicBezTo>
                <a:cubicBezTo>
                  <a:pt x="1238" y="453"/>
                  <a:pt x="1240" y="453"/>
                  <a:pt x="1241" y="454"/>
                </a:cubicBezTo>
                <a:cubicBezTo>
                  <a:pt x="1239" y="456"/>
                  <a:pt x="1238" y="458"/>
                  <a:pt x="1235" y="457"/>
                </a:cubicBezTo>
                <a:cubicBezTo>
                  <a:pt x="1233" y="456"/>
                  <a:pt x="1231" y="455"/>
                  <a:pt x="1229" y="456"/>
                </a:cubicBezTo>
                <a:cubicBezTo>
                  <a:pt x="1226" y="458"/>
                  <a:pt x="1227" y="458"/>
                  <a:pt x="1228" y="462"/>
                </a:cubicBezTo>
                <a:cubicBezTo>
                  <a:pt x="1229" y="463"/>
                  <a:pt x="1226" y="465"/>
                  <a:pt x="1225" y="466"/>
                </a:cubicBezTo>
                <a:cubicBezTo>
                  <a:pt x="1228" y="467"/>
                  <a:pt x="1230" y="469"/>
                  <a:pt x="1234" y="469"/>
                </a:cubicBezTo>
                <a:cubicBezTo>
                  <a:pt x="1232" y="471"/>
                  <a:pt x="1229" y="473"/>
                  <a:pt x="1227" y="477"/>
                </a:cubicBezTo>
                <a:cubicBezTo>
                  <a:pt x="1230" y="476"/>
                  <a:pt x="1233" y="474"/>
                  <a:pt x="1236" y="476"/>
                </a:cubicBezTo>
                <a:cubicBezTo>
                  <a:pt x="1234" y="476"/>
                  <a:pt x="1230" y="476"/>
                  <a:pt x="1228" y="478"/>
                </a:cubicBezTo>
                <a:cubicBezTo>
                  <a:pt x="1227" y="480"/>
                  <a:pt x="1225" y="481"/>
                  <a:pt x="1223" y="481"/>
                </a:cubicBezTo>
                <a:cubicBezTo>
                  <a:pt x="1224" y="481"/>
                  <a:pt x="1226" y="482"/>
                  <a:pt x="1227" y="482"/>
                </a:cubicBezTo>
                <a:cubicBezTo>
                  <a:pt x="1226" y="483"/>
                  <a:pt x="1224" y="484"/>
                  <a:pt x="1223" y="484"/>
                </a:cubicBezTo>
                <a:cubicBezTo>
                  <a:pt x="1225" y="485"/>
                  <a:pt x="1226" y="485"/>
                  <a:pt x="1228" y="486"/>
                </a:cubicBezTo>
                <a:close/>
                <a:moveTo>
                  <a:pt x="652" y="356"/>
                </a:moveTo>
                <a:cubicBezTo>
                  <a:pt x="653" y="356"/>
                  <a:pt x="653" y="359"/>
                  <a:pt x="654" y="359"/>
                </a:cubicBezTo>
                <a:cubicBezTo>
                  <a:pt x="661" y="359"/>
                  <a:pt x="668" y="356"/>
                  <a:pt x="669" y="348"/>
                </a:cubicBezTo>
                <a:cubicBezTo>
                  <a:pt x="667" y="348"/>
                  <a:pt x="666" y="348"/>
                  <a:pt x="664" y="348"/>
                </a:cubicBezTo>
                <a:cubicBezTo>
                  <a:pt x="660" y="348"/>
                  <a:pt x="658" y="348"/>
                  <a:pt x="654" y="351"/>
                </a:cubicBezTo>
                <a:cubicBezTo>
                  <a:pt x="652" y="353"/>
                  <a:pt x="651" y="353"/>
                  <a:pt x="652" y="356"/>
                </a:cubicBezTo>
                <a:close/>
                <a:moveTo>
                  <a:pt x="578" y="165"/>
                </a:moveTo>
                <a:cubicBezTo>
                  <a:pt x="577" y="161"/>
                  <a:pt x="573" y="154"/>
                  <a:pt x="568" y="156"/>
                </a:cubicBezTo>
                <a:cubicBezTo>
                  <a:pt x="565" y="157"/>
                  <a:pt x="552" y="159"/>
                  <a:pt x="554" y="166"/>
                </a:cubicBezTo>
                <a:cubicBezTo>
                  <a:pt x="555" y="168"/>
                  <a:pt x="566" y="172"/>
                  <a:pt x="568" y="174"/>
                </a:cubicBezTo>
                <a:cubicBezTo>
                  <a:pt x="574" y="173"/>
                  <a:pt x="580" y="174"/>
                  <a:pt x="578" y="165"/>
                </a:cubicBezTo>
                <a:close/>
                <a:moveTo>
                  <a:pt x="489" y="98"/>
                </a:moveTo>
                <a:cubicBezTo>
                  <a:pt x="493" y="99"/>
                  <a:pt x="494" y="93"/>
                  <a:pt x="498" y="96"/>
                </a:cubicBezTo>
                <a:cubicBezTo>
                  <a:pt x="497" y="97"/>
                  <a:pt x="496" y="98"/>
                  <a:pt x="496" y="98"/>
                </a:cubicBezTo>
                <a:cubicBezTo>
                  <a:pt x="498" y="99"/>
                  <a:pt x="500" y="99"/>
                  <a:pt x="502" y="100"/>
                </a:cubicBezTo>
                <a:cubicBezTo>
                  <a:pt x="502" y="106"/>
                  <a:pt x="493" y="101"/>
                  <a:pt x="489" y="104"/>
                </a:cubicBezTo>
                <a:cubicBezTo>
                  <a:pt x="490" y="116"/>
                  <a:pt x="503" y="104"/>
                  <a:pt x="506" y="107"/>
                </a:cubicBezTo>
                <a:cubicBezTo>
                  <a:pt x="508" y="110"/>
                  <a:pt x="513" y="109"/>
                  <a:pt x="517" y="110"/>
                </a:cubicBezTo>
                <a:cubicBezTo>
                  <a:pt x="521" y="110"/>
                  <a:pt x="521" y="112"/>
                  <a:pt x="523" y="116"/>
                </a:cubicBezTo>
                <a:cubicBezTo>
                  <a:pt x="525" y="119"/>
                  <a:pt x="541" y="119"/>
                  <a:pt x="533" y="109"/>
                </a:cubicBezTo>
                <a:cubicBezTo>
                  <a:pt x="532" y="108"/>
                  <a:pt x="529" y="106"/>
                  <a:pt x="529" y="104"/>
                </a:cubicBezTo>
                <a:cubicBezTo>
                  <a:pt x="530" y="102"/>
                  <a:pt x="530" y="102"/>
                  <a:pt x="528" y="100"/>
                </a:cubicBezTo>
                <a:cubicBezTo>
                  <a:pt x="525" y="97"/>
                  <a:pt x="524" y="98"/>
                  <a:pt x="520" y="99"/>
                </a:cubicBezTo>
                <a:cubicBezTo>
                  <a:pt x="521" y="90"/>
                  <a:pt x="510" y="95"/>
                  <a:pt x="507" y="96"/>
                </a:cubicBezTo>
                <a:cubicBezTo>
                  <a:pt x="505" y="91"/>
                  <a:pt x="503" y="87"/>
                  <a:pt x="497" y="88"/>
                </a:cubicBezTo>
                <a:cubicBezTo>
                  <a:pt x="490" y="89"/>
                  <a:pt x="486" y="87"/>
                  <a:pt x="484" y="94"/>
                </a:cubicBezTo>
                <a:cubicBezTo>
                  <a:pt x="486" y="94"/>
                  <a:pt x="488" y="94"/>
                  <a:pt x="491" y="94"/>
                </a:cubicBezTo>
                <a:cubicBezTo>
                  <a:pt x="490" y="95"/>
                  <a:pt x="489" y="97"/>
                  <a:pt x="489" y="98"/>
                </a:cubicBezTo>
                <a:close/>
                <a:moveTo>
                  <a:pt x="491" y="129"/>
                </a:moveTo>
                <a:cubicBezTo>
                  <a:pt x="493" y="132"/>
                  <a:pt x="495" y="128"/>
                  <a:pt x="493" y="126"/>
                </a:cubicBezTo>
                <a:cubicBezTo>
                  <a:pt x="491" y="124"/>
                  <a:pt x="490" y="123"/>
                  <a:pt x="488" y="121"/>
                </a:cubicBezTo>
                <a:cubicBezTo>
                  <a:pt x="486" y="120"/>
                  <a:pt x="484" y="117"/>
                  <a:pt x="481" y="118"/>
                </a:cubicBezTo>
                <a:cubicBezTo>
                  <a:pt x="481" y="121"/>
                  <a:pt x="482" y="123"/>
                  <a:pt x="483" y="125"/>
                </a:cubicBezTo>
                <a:cubicBezTo>
                  <a:pt x="485" y="127"/>
                  <a:pt x="489" y="128"/>
                  <a:pt x="491" y="129"/>
                </a:cubicBezTo>
                <a:close/>
                <a:moveTo>
                  <a:pt x="537" y="75"/>
                </a:moveTo>
                <a:cubicBezTo>
                  <a:pt x="535" y="71"/>
                  <a:pt x="524" y="72"/>
                  <a:pt x="527" y="78"/>
                </a:cubicBezTo>
                <a:cubicBezTo>
                  <a:pt x="533" y="80"/>
                  <a:pt x="541" y="85"/>
                  <a:pt x="537" y="75"/>
                </a:cubicBezTo>
                <a:close/>
                <a:moveTo>
                  <a:pt x="552" y="111"/>
                </a:moveTo>
                <a:cubicBezTo>
                  <a:pt x="550" y="112"/>
                  <a:pt x="548" y="112"/>
                  <a:pt x="545" y="113"/>
                </a:cubicBezTo>
                <a:cubicBezTo>
                  <a:pt x="547" y="114"/>
                  <a:pt x="551" y="118"/>
                  <a:pt x="551" y="118"/>
                </a:cubicBezTo>
                <a:cubicBezTo>
                  <a:pt x="554" y="118"/>
                  <a:pt x="556" y="117"/>
                  <a:pt x="558" y="116"/>
                </a:cubicBezTo>
                <a:cubicBezTo>
                  <a:pt x="561" y="115"/>
                  <a:pt x="566" y="115"/>
                  <a:pt x="567" y="113"/>
                </a:cubicBezTo>
                <a:cubicBezTo>
                  <a:pt x="568" y="111"/>
                  <a:pt x="565" y="109"/>
                  <a:pt x="568" y="106"/>
                </a:cubicBezTo>
                <a:cubicBezTo>
                  <a:pt x="565" y="105"/>
                  <a:pt x="561" y="105"/>
                  <a:pt x="559" y="104"/>
                </a:cubicBezTo>
                <a:cubicBezTo>
                  <a:pt x="557" y="104"/>
                  <a:pt x="555" y="101"/>
                  <a:pt x="552" y="100"/>
                </a:cubicBezTo>
                <a:cubicBezTo>
                  <a:pt x="549" y="98"/>
                  <a:pt x="536" y="96"/>
                  <a:pt x="543" y="104"/>
                </a:cubicBezTo>
                <a:cubicBezTo>
                  <a:pt x="542" y="104"/>
                  <a:pt x="541" y="104"/>
                  <a:pt x="541" y="104"/>
                </a:cubicBezTo>
                <a:cubicBezTo>
                  <a:pt x="542" y="111"/>
                  <a:pt x="548" y="108"/>
                  <a:pt x="552" y="111"/>
                </a:cubicBezTo>
                <a:close/>
                <a:moveTo>
                  <a:pt x="434" y="114"/>
                </a:moveTo>
                <a:cubicBezTo>
                  <a:pt x="427" y="115"/>
                  <a:pt x="424" y="114"/>
                  <a:pt x="426" y="122"/>
                </a:cubicBezTo>
                <a:cubicBezTo>
                  <a:pt x="429" y="122"/>
                  <a:pt x="432" y="127"/>
                  <a:pt x="434" y="126"/>
                </a:cubicBezTo>
                <a:cubicBezTo>
                  <a:pt x="439" y="125"/>
                  <a:pt x="443" y="124"/>
                  <a:pt x="447" y="123"/>
                </a:cubicBezTo>
                <a:cubicBezTo>
                  <a:pt x="450" y="122"/>
                  <a:pt x="449" y="121"/>
                  <a:pt x="450" y="119"/>
                </a:cubicBezTo>
                <a:cubicBezTo>
                  <a:pt x="450" y="117"/>
                  <a:pt x="445" y="118"/>
                  <a:pt x="444" y="116"/>
                </a:cubicBezTo>
                <a:cubicBezTo>
                  <a:pt x="447" y="116"/>
                  <a:pt x="451" y="115"/>
                  <a:pt x="453" y="112"/>
                </a:cubicBezTo>
                <a:cubicBezTo>
                  <a:pt x="448" y="110"/>
                  <a:pt x="440" y="113"/>
                  <a:pt x="434" y="114"/>
                </a:cubicBezTo>
                <a:close/>
                <a:moveTo>
                  <a:pt x="448" y="144"/>
                </a:moveTo>
                <a:cubicBezTo>
                  <a:pt x="450" y="146"/>
                  <a:pt x="453" y="147"/>
                  <a:pt x="456" y="149"/>
                </a:cubicBezTo>
                <a:cubicBezTo>
                  <a:pt x="454" y="150"/>
                  <a:pt x="452" y="151"/>
                  <a:pt x="450" y="151"/>
                </a:cubicBezTo>
                <a:cubicBezTo>
                  <a:pt x="452" y="152"/>
                  <a:pt x="459" y="154"/>
                  <a:pt x="459" y="156"/>
                </a:cubicBezTo>
                <a:cubicBezTo>
                  <a:pt x="459" y="161"/>
                  <a:pt x="454" y="158"/>
                  <a:pt x="450" y="158"/>
                </a:cubicBezTo>
                <a:cubicBezTo>
                  <a:pt x="449" y="158"/>
                  <a:pt x="441" y="159"/>
                  <a:pt x="440" y="157"/>
                </a:cubicBezTo>
                <a:cubicBezTo>
                  <a:pt x="439" y="152"/>
                  <a:pt x="438" y="152"/>
                  <a:pt x="434" y="153"/>
                </a:cubicBezTo>
                <a:cubicBezTo>
                  <a:pt x="434" y="152"/>
                  <a:pt x="435" y="152"/>
                  <a:pt x="436" y="151"/>
                </a:cubicBezTo>
                <a:cubicBezTo>
                  <a:pt x="433" y="149"/>
                  <a:pt x="429" y="144"/>
                  <a:pt x="425" y="145"/>
                </a:cubicBezTo>
                <a:cubicBezTo>
                  <a:pt x="418" y="146"/>
                  <a:pt x="421" y="143"/>
                  <a:pt x="415" y="141"/>
                </a:cubicBezTo>
                <a:cubicBezTo>
                  <a:pt x="414" y="140"/>
                  <a:pt x="405" y="141"/>
                  <a:pt x="405" y="143"/>
                </a:cubicBezTo>
                <a:cubicBezTo>
                  <a:pt x="405" y="145"/>
                  <a:pt x="412" y="146"/>
                  <a:pt x="414" y="147"/>
                </a:cubicBezTo>
                <a:cubicBezTo>
                  <a:pt x="408" y="146"/>
                  <a:pt x="404" y="146"/>
                  <a:pt x="398" y="148"/>
                </a:cubicBezTo>
                <a:cubicBezTo>
                  <a:pt x="398" y="151"/>
                  <a:pt x="398" y="151"/>
                  <a:pt x="398" y="151"/>
                </a:cubicBezTo>
                <a:cubicBezTo>
                  <a:pt x="402" y="153"/>
                  <a:pt x="409" y="151"/>
                  <a:pt x="413" y="151"/>
                </a:cubicBezTo>
                <a:cubicBezTo>
                  <a:pt x="411" y="152"/>
                  <a:pt x="394" y="151"/>
                  <a:pt x="394" y="156"/>
                </a:cubicBezTo>
                <a:cubicBezTo>
                  <a:pt x="395" y="160"/>
                  <a:pt x="409" y="155"/>
                  <a:pt x="411" y="155"/>
                </a:cubicBezTo>
                <a:cubicBezTo>
                  <a:pt x="405" y="159"/>
                  <a:pt x="394" y="156"/>
                  <a:pt x="391" y="162"/>
                </a:cubicBezTo>
                <a:cubicBezTo>
                  <a:pt x="395" y="164"/>
                  <a:pt x="397" y="165"/>
                  <a:pt x="402" y="163"/>
                </a:cubicBezTo>
                <a:cubicBezTo>
                  <a:pt x="402" y="164"/>
                  <a:pt x="402" y="165"/>
                  <a:pt x="402" y="166"/>
                </a:cubicBezTo>
                <a:cubicBezTo>
                  <a:pt x="403" y="166"/>
                  <a:pt x="405" y="167"/>
                  <a:pt x="407" y="167"/>
                </a:cubicBezTo>
                <a:cubicBezTo>
                  <a:pt x="406" y="163"/>
                  <a:pt x="410" y="164"/>
                  <a:pt x="411" y="168"/>
                </a:cubicBezTo>
                <a:cubicBezTo>
                  <a:pt x="416" y="165"/>
                  <a:pt x="417" y="164"/>
                  <a:pt x="419" y="158"/>
                </a:cubicBezTo>
                <a:cubicBezTo>
                  <a:pt x="422" y="160"/>
                  <a:pt x="421" y="162"/>
                  <a:pt x="420" y="165"/>
                </a:cubicBezTo>
                <a:cubicBezTo>
                  <a:pt x="423" y="165"/>
                  <a:pt x="429" y="167"/>
                  <a:pt x="430" y="163"/>
                </a:cubicBezTo>
                <a:cubicBezTo>
                  <a:pt x="432" y="167"/>
                  <a:pt x="438" y="165"/>
                  <a:pt x="441" y="162"/>
                </a:cubicBezTo>
                <a:cubicBezTo>
                  <a:pt x="436" y="169"/>
                  <a:pt x="424" y="170"/>
                  <a:pt x="416" y="172"/>
                </a:cubicBezTo>
                <a:cubicBezTo>
                  <a:pt x="426" y="179"/>
                  <a:pt x="430" y="177"/>
                  <a:pt x="440" y="173"/>
                </a:cubicBezTo>
                <a:cubicBezTo>
                  <a:pt x="446" y="171"/>
                  <a:pt x="452" y="169"/>
                  <a:pt x="457" y="167"/>
                </a:cubicBezTo>
                <a:cubicBezTo>
                  <a:pt x="461" y="165"/>
                  <a:pt x="463" y="168"/>
                  <a:pt x="466" y="168"/>
                </a:cubicBezTo>
                <a:cubicBezTo>
                  <a:pt x="467" y="168"/>
                  <a:pt x="468" y="165"/>
                  <a:pt x="470" y="165"/>
                </a:cubicBezTo>
                <a:cubicBezTo>
                  <a:pt x="473" y="165"/>
                  <a:pt x="476" y="165"/>
                  <a:pt x="479" y="165"/>
                </a:cubicBezTo>
                <a:cubicBezTo>
                  <a:pt x="482" y="165"/>
                  <a:pt x="484" y="161"/>
                  <a:pt x="485" y="157"/>
                </a:cubicBezTo>
                <a:cubicBezTo>
                  <a:pt x="486" y="152"/>
                  <a:pt x="485" y="148"/>
                  <a:pt x="479" y="149"/>
                </a:cubicBezTo>
                <a:cubicBezTo>
                  <a:pt x="471" y="150"/>
                  <a:pt x="478" y="152"/>
                  <a:pt x="475" y="156"/>
                </a:cubicBezTo>
                <a:cubicBezTo>
                  <a:pt x="473" y="152"/>
                  <a:pt x="472" y="151"/>
                  <a:pt x="469" y="150"/>
                </a:cubicBezTo>
                <a:cubicBezTo>
                  <a:pt x="467" y="149"/>
                  <a:pt x="466" y="145"/>
                  <a:pt x="464" y="144"/>
                </a:cubicBezTo>
                <a:cubicBezTo>
                  <a:pt x="461" y="141"/>
                  <a:pt x="463" y="132"/>
                  <a:pt x="456" y="135"/>
                </a:cubicBezTo>
                <a:cubicBezTo>
                  <a:pt x="453" y="139"/>
                  <a:pt x="451" y="141"/>
                  <a:pt x="448" y="144"/>
                </a:cubicBezTo>
                <a:close/>
                <a:moveTo>
                  <a:pt x="553" y="74"/>
                </a:moveTo>
                <a:cubicBezTo>
                  <a:pt x="554" y="83"/>
                  <a:pt x="564" y="83"/>
                  <a:pt x="570" y="81"/>
                </a:cubicBezTo>
                <a:cubicBezTo>
                  <a:pt x="568" y="84"/>
                  <a:pt x="565" y="84"/>
                  <a:pt x="562" y="84"/>
                </a:cubicBezTo>
                <a:cubicBezTo>
                  <a:pt x="560" y="84"/>
                  <a:pt x="560" y="88"/>
                  <a:pt x="563" y="87"/>
                </a:cubicBezTo>
                <a:cubicBezTo>
                  <a:pt x="565" y="87"/>
                  <a:pt x="565" y="91"/>
                  <a:pt x="568" y="89"/>
                </a:cubicBezTo>
                <a:cubicBezTo>
                  <a:pt x="570" y="88"/>
                  <a:pt x="571" y="86"/>
                  <a:pt x="573" y="87"/>
                </a:cubicBezTo>
                <a:cubicBezTo>
                  <a:pt x="573" y="88"/>
                  <a:pt x="573" y="89"/>
                  <a:pt x="573" y="89"/>
                </a:cubicBezTo>
                <a:cubicBezTo>
                  <a:pt x="576" y="91"/>
                  <a:pt x="577" y="88"/>
                  <a:pt x="579" y="87"/>
                </a:cubicBezTo>
                <a:cubicBezTo>
                  <a:pt x="580" y="87"/>
                  <a:pt x="582" y="90"/>
                  <a:pt x="582" y="86"/>
                </a:cubicBezTo>
                <a:cubicBezTo>
                  <a:pt x="586" y="88"/>
                  <a:pt x="593" y="85"/>
                  <a:pt x="596" y="88"/>
                </a:cubicBezTo>
                <a:cubicBezTo>
                  <a:pt x="593" y="89"/>
                  <a:pt x="589" y="89"/>
                  <a:pt x="585" y="89"/>
                </a:cubicBezTo>
                <a:cubicBezTo>
                  <a:pt x="591" y="92"/>
                  <a:pt x="596" y="91"/>
                  <a:pt x="602" y="90"/>
                </a:cubicBezTo>
                <a:cubicBezTo>
                  <a:pt x="592" y="92"/>
                  <a:pt x="582" y="91"/>
                  <a:pt x="572" y="95"/>
                </a:cubicBezTo>
                <a:cubicBezTo>
                  <a:pt x="575" y="98"/>
                  <a:pt x="578" y="98"/>
                  <a:pt x="582" y="99"/>
                </a:cubicBezTo>
                <a:cubicBezTo>
                  <a:pt x="580" y="99"/>
                  <a:pt x="578" y="99"/>
                  <a:pt x="576" y="99"/>
                </a:cubicBezTo>
                <a:cubicBezTo>
                  <a:pt x="579" y="104"/>
                  <a:pt x="587" y="102"/>
                  <a:pt x="592" y="103"/>
                </a:cubicBezTo>
                <a:cubicBezTo>
                  <a:pt x="589" y="104"/>
                  <a:pt x="586" y="104"/>
                  <a:pt x="582" y="104"/>
                </a:cubicBezTo>
                <a:cubicBezTo>
                  <a:pt x="587" y="111"/>
                  <a:pt x="596" y="110"/>
                  <a:pt x="603" y="111"/>
                </a:cubicBezTo>
                <a:cubicBezTo>
                  <a:pt x="603" y="109"/>
                  <a:pt x="601" y="107"/>
                  <a:pt x="600" y="107"/>
                </a:cubicBezTo>
                <a:cubicBezTo>
                  <a:pt x="604" y="107"/>
                  <a:pt x="606" y="109"/>
                  <a:pt x="609" y="111"/>
                </a:cubicBezTo>
                <a:cubicBezTo>
                  <a:pt x="608" y="108"/>
                  <a:pt x="606" y="105"/>
                  <a:pt x="605" y="102"/>
                </a:cubicBezTo>
                <a:cubicBezTo>
                  <a:pt x="608" y="105"/>
                  <a:pt x="611" y="108"/>
                  <a:pt x="614" y="111"/>
                </a:cubicBezTo>
                <a:cubicBezTo>
                  <a:pt x="616" y="107"/>
                  <a:pt x="617" y="105"/>
                  <a:pt x="615" y="102"/>
                </a:cubicBezTo>
                <a:cubicBezTo>
                  <a:pt x="628" y="109"/>
                  <a:pt x="613" y="96"/>
                  <a:pt x="623" y="93"/>
                </a:cubicBezTo>
                <a:cubicBezTo>
                  <a:pt x="622" y="96"/>
                  <a:pt x="623" y="99"/>
                  <a:pt x="624" y="101"/>
                </a:cubicBezTo>
                <a:cubicBezTo>
                  <a:pt x="627" y="99"/>
                  <a:pt x="630" y="98"/>
                  <a:pt x="629" y="94"/>
                </a:cubicBezTo>
                <a:cubicBezTo>
                  <a:pt x="631" y="96"/>
                  <a:pt x="641" y="91"/>
                  <a:pt x="645" y="90"/>
                </a:cubicBezTo>
                <a:cubicBezTo>
                  <a:pt x="643" y="87"/>
                  <a:pt x="641" y="85"/>
                  <a:pt x="638" y="83"/>
                </a:cubicBezTo>
                <a:cubicBezTo>
                  <a:pt x="638" y="84"/>
                  <a:pt x="637" y="85"/>
                  <a:pt x="636" y="86"/>
                </a:cubicBezTo>
                <a:cubicBezTo>
                  <a:pt x="636" y="79"/>
                  <a:pt x="628" y="83"/>
                  <a:pt x="625" y="85"/>
                </a:cubicBezTo>
                <a:cubicBezTo>
                  <a:pt x="629" y="78"/>
                  <a:pt x="631" y="75"/>
                  <a:pt x="622" y="74"/>
                </a:cubicBezTo>
                <a:cubicBezTo>
                  <a:pt x="627" y="69"/>
                  <a:pt x="620" y="64"/>
                  <a:pt x="615" y="68"/>
                </a:cubicBezTo>
                <a:cubicBezTo>
                  <a:pt x="616" y="69"/>
                  <a:pt x="617" y="71"/>
                  <a:pt x="618" y="73"/>
                </a:cubicBezTo>
                <a:cubicBezTo>
                  <a:pt x="616" y="73"/>
                  <a:pt x="613" y="72"/>
                  <a:pt x="611" y="70"/>
                </a:cubicBezTo>
                <a:cubicBezTo>
                  <a:pt x="611" y="68"/>
                  <a:pt x="613" y="64"/>
                  <a:pt x="609" y="65"/>
                </a:cubicBezTo>
                <a:cubicBezTo>
                  <a:pt x="605" y="66"/>
                  <a:pt x="601" y="64"/>
                  <a:pt x="598" y="61"/>
                </a:cubicBezTo>
                <a:cubicBezTo>
                  <a:pt x="593" y="55"/>
                  <a:pt x="591" y="51"/>
                  <a:pt x="584" y="49"/>
                </a:cubicBezTo>
                <a:cubicBezTo>
                  <a:pt x="580" y="48"/>
                  <a:pt x="574" y="46"/>
                  <a:pt x="571" y="50"/>
                </a:cubicBezTo>
                <a:cubicBezTo>
                  <a:pt x="574" y="52"/>
                  <a:pt x="578" y="50"/>
                  <a:pt x="582" y="52"/>
                </a:cubicBezTo>
                <a:cubicBezTo>
                  <a:pt x="578" y="58"/>
                  <a:pt x="566" y="50"/>
                  <a:pt x="563" y="59"/>
                </a:cubicBezTo>
                <a:cubicBezTo>
                  <a:pt x="566" y="60"/>
                  <a:pt x="570" y="59"/>
                  <a:pt x="572" y="61"/>
                </a:cubicBezTo>
                <a:cubicBezTo>
                  <a:pt x="570" y="62"/>
                  <a:pt x="556" y="63"/>
                  <a:pt x="560" y="67"/>
                </a:cubicBezTo>
                <a:cubicBezTo>
                  <a:pt x="558" y="68"/>
                  <a:pt x="556" y="68"/>
                  <a:pt x="554" y="69"/>
                </a:cubicBezTo>
                <a:cubicBezTo>
                  <a:pt x="558" y="71"/>
                  <a:pt x="560" y="70"/>
                  <a:pt x="563" y="71"/>
                </a:cubicBezTo>
                <a:cubicBezTo>
                  <a:pt x="563" y="71"/>
                  <a:pt x="562" y="72"/>
                  <a:pt x="562" y="72"/>
                </a:cubicBezTo>
                <a:cubicBezTo>
                  <a:pt x="565" y="74"/>
                  <a:pt x="569" y="70"/>
                  <a:pt x="572" y="72"/>
                </a:cubicBezTo>
                <a:cubicBezTo>
                  <a:pt x="570" y="72"/>
                  <a:pt x="569" y="73"/>
                  <a:pt x="568" y="74"/>
                </a:cubicBezTo>
                <a:cubicBezTo>
                  <a:pt x="569" y="74"/>
                  <a:pt x="570" y="75"/>
                  <a:pt x="571" y="76"/>
                </a:cubicBezTo>
                <a:cubicBezTo>
                  <a:pt x="569" y="76"/>
                  <a:pt x="568" y="75"/>
                  <a:pt x="567" y="75"/>
                </a:cubicBezTo>
                <a:cubicBezTo>
                  <a:pt x="562" y="75"/>
                  <a:pt x="558" y="74"/>
                  <a:pt x="553" y="74"/>
                </a:cubicBezTo>
                <a:close/>
                <a:moveTo>
                  <a:pt x="493" y="147"/>
                </a:moveTo>
                <a:cubicBezTo>
                  <a:pt x="496" y="150"/>
                  <a:pt x="509" y="151"/>
                  <a:pt x="507" y="144"/>
                </a:cubicBezTo>
                <a:cubicBezTo>
                  <a:pt x="504" y="144"/>
                  <a:pt x="496" y="144"/>
                  <a:pt x="493" y="147"/>
                </a:cubicBezTo>
                <a:close/>
                <a:moveTo>
                  <a:pt x="391" y="147"/>
                </a:moveTo>
                <a:cubicBezTo>
                  <a:pt x="389" y="148"/>
                  <a:pt x="377" y="153"/>
                  <a:pt x="378" y="156"/>
                </a:cubicBezTo>
                <a:cubicBezTo>
                  <a:pt x="379" y="159"/>
                  <a:pt x="385" y="158"/>
                  <a:pt x="386" y="156"/>
                </a:cubicBezTo>
                <a:cubicBezTo>
                  <a:pt x="388" y="154"/>
                  <a:pt x="392" y="151"/>
                  <a:pt x="391" y="147"/>
                </a:cubicBezTo>
                <a:close/>
                <a:moveTo>
                  <a:pt x="1255" y="424"/>
                </a:moveTo>
                <a:cubicBezTo>
                  <a:pt x="1254" y="424"/>
                  <a:pt x="1254" y="424"/>
                  <a:pt x="1254" y="424"/>
                </a:cubicBezTo>
                <a:cubicBezTo>
                  <a:pt x="1255" y="425"/>
                  <a:pt x="1255" y="425"/>
                  <a:pt x="1255" y="425"/>
                </a:cubicBezTo>
                <a:cubicBezTo>
                  <a:pt x="1255" y="425"/>
                  <a:pt x="1255" y="424"/>
                  <a:pt x="1255" y="424"/>
                </a:cubicBezTo>
                <a:close/>
                <a:moveTo>
                  <a:pt x="474" y="193"/>
                </a:moveTo>
                <a:cubicBezTo>
                  <a:pt x="478" y="194"/>
                  <a:pt x="478" y="195"/>
                  <a:pt x="481" y="197"/>
                </a:cubicBezTo>
                <a:cubicBezTo>
                  <a:pt x="484" y="200"/>
                  <a:pt x="485" y="202"/>
                  <a:pt x="488" y="201"/>
                </a:cubicBezTo>
                <a:cubicBezTo>
                  <a:pt x="491" y="200"/>
                  <a:pt x="493" y="196"/>
                  <a:pt x="493" y="193"/>
                </a:cubicBezTo>
                <a:cubicBezTo>
                  <a:pt x="493" y="190"/>
                  <a:pt x="490" y="189"/>
                  <a:pt x="487" y="187"/>
                </a:cubicBezTo>
                <a:cubicBezTo>
                  <a:pt x="482" y="188"/>
                  <a:pt x="476" y="186"/>
                  <a:pt x="474" y="193"/>
                </a:cubicBezTo>
                <a:close/>
                <a:moveTo>
                  <a:pt x="500" y="164"/>
                </a:moveTo>
                <a:cubicBezTo>
                  <a:pt x="498" y="159"/>
                  <a:pt x="496" y="159"/>
                  <a:pt x="491" y="161"/>
                </a:cubicBezTo>
                <a:cubicBezTo>
                  <a:pt x="486" y="168"/>
                  <a:pt x="498" y="165"/>
                  <a:pt x="500" y="164"/>
                </a:cubicBezTo>
                <a:close/>
                <a:moveTo>
                  <a:pt x="492" y="139"/>
                </a:moveTo>
                <a:cubicBezTo>
                  <a:pt x="493" y="141"/>
                  <a:pt x="493" y="141"/>
                  <a:pt x="494" y="144"/>
                </a:cubicBezTo>
                <a:cubicBezTo>
                  <a:pt x="497" y="144"/>
                  <a:pt x="502" y="145"/>
                  <a:pt x="505" y="142"/>
                </a:cubicBezTo>
                <a:cubicBezTo>
                  <a:pt x="503" y="141"/>
                  <a:pt x="501" y="140"/>
                  <a:pt x="500" y="139"/>
                </a:cubicBezTo>
                <a:cubicBezTo>
                  <a:pt x="497" y="137"/>
                  <a:pt x="494" y="138"/>
                  <a:pt x="492" y="139"/>
                </a:cubicBezTo>
                <a:close/>
                <a:moveTo>
                  <a:pt x="577" y="124"/>
                </a:moveTo>
                <a:cubicBezTo>
                  <a:pt x="579" y="122"/>
                  <a:pt x="580" y="120"/>
                  <a:pt x="581" y="119"/>
                </a:cubicBezTo>
                <a:cubicBezTo>
                  <a:pt x="573" y="116"/>
                  <a:pt x="564" y="116"/>
                  <a:pt x="557" y="120"/>
                </a:cubicBezTo>
                <a:cubicBezTo>
                  <a:pt x="558" y="126"/>
                  <a:pt x="573" y="124"/>
                  <a:pt x="577" y="124"/>
                </a:cubicBezTo>
                <a:close/>
                <a:moveTo>
                  <a:pt x="682" y="201"/>
                </a:moveTo>
                <a:cubicBezTo>
                  <a:pt x="683" y="203"/>
                  <a:pt x="685" y="204"/>
                  <a:pt x="687" y="204"/>
                </a:cubicBezTo>
                <a:cubicBezTo>
                  <a:pt x="690" y="206"/>
                  <a:pt x="698" y="202"/>
                  <a:pt x="701" y="202"/>
                </a:cubicBezTo>
                <a:cubicBezTo>
                  <a:pt x="705" y="201"/>
                  <a:pt x="710" y="202"/>
                  <a:pt x="713" y="202"/>
                </a:cubicBezTo>
                <a:cubicBezTo>
                  <a:pt x="708" y="195"/>
                  <a:pt x="705" y="193"/>
                  <a:pt x="697" y="189"/>
                </a:cubicBezTo>
                <a:cubicBezTo>
                  <a:pt x="695" y="188"/>
                  <a:pt x="692" y="190"/>
                  <a:pt x="689" y="189"/>
                </a:cubicBezTo>
                <a:cubicBezTo>
                  <a:pt x="686" y="188"/>
                  <a:pt x="683" y="187"/>
                  <a:pt x="680" y="186"/>
                </a:cubicBezTo>
                <a:cubicBezTo>
                  <a:pt x="675" y="187"/>
                  <a:pt x="674" y="193"/>
                  <a:pt x="679" y="196"/>
                </a:cubicBezTo>
                <a:cubicBezTo>
                  <a:pt x="683" y="197"/>
                  <a:pt x="680" y="198"/>
                  <a:pt x="682" y="201"/>
                </a:cubicBezTo>
                <a:close/>
                <a:moveTo>
                  <a:pt x="597" y="122"/>
                </a:moveTo>
                <a:cubicBezTo>
                  <a:pt x="594" y="124"/>
                  <a:pt x="600" y="127"/>
                  <a:pt x="601" y="127"/>
                </a:cubicBezTo>
                <a:cubicBezTo>
                  <a:pt x="604" y="129"/>
                  <a:pt x="606" y="127"/>
                  <a:pt x="609" y="126"/>
                </a:cubicBezTo>
                <a:cubicBezTo>
                  <a:pt x="608" y="120"/>
                  <a:pt x="600" y="119"/>
                  <a:pt x="597" y="122"/>
                </a:cubicBezTo>
                <a:close/>
                <a:moveTo>
                  <a:pt x="602" y="135"/>
                </a:moveTo>
                <a:cubicBezTo>
                  <a:pt x="599" y="137"/>
                  <a:pt x="606" y="142"/>
                  <a:pt x="608" y="141"/>
                </a:cubicBezTo>
                <a:cubicBezTo>
                  <a:pt x="607" y="140"/>
                  <a:pt x="607" y="138"/>
                  <a:pt x="607" y="138"/>
                </a:cubicBezTo>
                <a:cubicBezTo>
                  <a:pt x="610" y="135"/>
                  <a:pt x="604" y="134"/>
                  <a:pt x="602" y="135"/>
                </a:cubicBezTo>
                <a:close/>
                <a:moveTo>
                  <a:pt x="2449" y="172"/>
                </a:moveTo>
                <a:cubicBezTo>
                  <a:pt x="2458" y="173"/>
                  <a:pt x="2464" y="172"/>
                  <a:pt x="2473" y="169"/>
                </a:cubicBezTo>
                <a:cubicBezTo>
                  <a:pt x="2474" y="169"/>
                  <a:pt x="2474" y="164"/>
                  <a:pt x="2474" y="164"/>
                </a:cubicBezTo>
                <a:cubicBezTo>
                  <a:pt x="2473" y="163"/>
                  <a:pt x="2469" y="162"/>
                  <a:pt x="2468" y="162"/>
                </a:cubicBezTo>
                <a:cubicBezTo>
                  <a:pt x="2463" y="161"/>
                  <a:pt x="2461" y="161"/>
                  <a:pt x="2457" y="163"/>
                </a:cubicBezTo>
                <a:cubicBezTo>
                  <a:pt x="2457" y="162"/>
                  <a:pt x="2456" y="160"/>
                  <a:pt x="2457" y="159"/>
                </a:cubicBezTo>
                <a:cubicBezTo>
                  <a:pt x="2453" y="159"/>
                  <a:pt x="2449" y="158"/>
                  <a:pt x="2445" y="161"/>
                </a:cubicBezTo>
                <a:cubicBezTo>
                  <a:pt x="2445" y="153"/>
                  <a:pt x="2435" y="158"/>
                  <a:pt x="2436" y="163"/>
                </a:cubicBezTo>
                <a:cubicBezTo>
                  <a:pt x="2437" y="166"/>
                  <a:pt x="2447" y="171"/>
                  <a:pt x="2449" y="172"/>
                </a:cubicBezTo>
                <a:close/>
                <a:moveTo>
                  <a:pt x="1709" y="227"/>
                </a:moveTo>
                <a:cubicBezTo>
                  <a:pt x="1713" y="233"/>
                  <a:pt x="1719" y="236"/>
                  <a:pt x="1726" y="237"/>
                </a:cubicBezTo>
                <a:cubicBezTo>
                  <a:pt x="1732" y="237"/>
                  <a:pt x="1744" y="241"/>
                  <a:pt x="1750" y="236"/>
                </a:cubicBezTo>
                <a:cubicBezTo>
                  <a:pt x="1741" y="231"/>
                  <a:pt x="1735" y="226"/>
                  <a:pt x="1734" y="214"/>
                </a:cubicBezTo>
                <a:cubicBezTo>
                  <a:pt x="1734" y="205"/>
                  <a:pt x="1743" y="197"/>
                  <a:pt x="1748" y="191"/>
                </a:cubicBezTo>
                <a:cubicBezTo>
                  <a:pt x="1751" y="187"/>
                  <a:pt x="1754" y="183"/>
                  <a:pt x="1757" y="179"/>
                </a:cubicBezTo>
                <a:cubicBezTo>
                  <a:pt x="1759" y="176"/>
                  <a:pt x="1766" y="174"/>
                  <a:pt x="1769" y="172"/>
                </a:cubicBezTo>
                <a:cubicBezTo>
                  <a:pt x="1776" y="167"/>
                  <a:pt x="1781" y="162"/>
                  <a:pt x="1788" y="159"/>
                </a:cubicBezTo>
                <a:cubicBezTo>
                  <a:pt x="1797" y="157"/>
                  <a:pt x="1807" y="154"/>
                  <a:pt x="1816" y="151"/>
                </a:cubicBezTo>
                <a:cubicBezTo>
                  <a:pt x="1820" y="149"/>
                  <a:pt x="1839" y="146"/>
                  <a:pt x="1839" y="138"/>
                </a:cubicBezTo>
                <a:cubicBezTo>
                  <a:pt x="1840" y="128"/>
                  <a:pt x="1821" y="132"/>
                  <a:pt x="1818" y="135"/>
                </a:cubicBezTo>
                <a:cubicBezTo>
                  <a:pt x="1811" y="141"/>
                  <a:pt x="1802" y="142"/>
                  <a:pt x="1793" y="145"/>
                </a:cubicBezTo>
                <a:cubicBezTo>
                  <a:pt x="1785" y="145"/>
                  <a:pt x="1779" y="146"/>
                  <a:pt x="1771" y="149"/>
                </a:cubicBezTo>
                <a:cubicBezTo>
                  <a:pt x="1765" y="151"/>
                  <a:pt x="1755" y="153"/>
                  <a:pt x="1750" y="157"/>
                </a:cubicBezTo>
                <a:cubicBezTo>
                  <a:pt x="1745" y="162"/>
                  <a:pt x="1739" y="167"/>
                  <a:pt x="1734" y="173"/>
                </a:cubicBezTo>
                <a:cubicBezTo>
                  <a:pt x="1730" y="177"/>
                  <a:pt x="1727" y="181"/>
                  <a:pt x="1723" y="185"/>
                </a:cubicBezTo>
                <a:cubicBezTo>
                  <a:pt x="1720" y="188"/>
                  <a:pt x="1722" y="190"/>
                  <a:pt x="1723" y="194"/>
                </a:cubicBezTo>
                <a:cubicBezTo>
                  <a:pt x="1723" y="196"/>
                  <a:pt x="1716" y="200"/>
                  <a:pt x="1714" y="201"/>
                </a:cubicBezTo>
                <a:cubicBezTo>
                  <a:pt x="1709" y="205"/>
                  <a:pt x="1714" y="205"/>
                  <a:pt x="1711" y="210"/>
                </a:cubicBezTo>
                <a:cubicBezTo>
                  <a:pt x="1710" y="213"/>
                  <a:pt x="1704" y="212"/>
                  <a:pt x="1704" y="216"/>
                </a:cubicBezTo>
                <a:cubicBezTo>
                  <a:pt x="1704" y="223"/>
                  <a:pt x="1704" y="223"/>
                  <a:pt x="1709" y="227"/>
                </a:cubicBezTo>
                <a:close/>
                <a:moveTo>
                  <a:pt x="1725" y="69"/>
                </a:moveTo>
                <a:cubicBezTo>
                  <a:pt x="1717" y="66"/>
                  <a:pt x="1716" y="66"/>
                  <a:pt x="1709" y="72"/>
                </a:cubicBezTo>
                <a:cubicBezTo>
                  <a:pt x="1712" y="73"/>
                  <a:pt x="1716" y="73"/>
                  <a:pt x="1719" y="74"/>
                </a:cubicBezTo>
                <a:cubicBezTo>
                  <a:pt x="1721" y="72"/>
                  <a:pt x="1723" y="71"/>
                  <a:pt x="1725" y="69"/>
                </a:cubicBezTo>
                <a:close/>
                <a:moveTo>
                  <a:pt x="1758" y="49"/>
                </a:moveTo>
                <a:cubicBezTo>
                  <a:pt x="1756" y="47"/>
                  <a:pt x="1754" y="45"/>
                  <a:pt x="1752" y="43"/>
                </a:cubicBezTo>
                <a:cubicBezTo>
                  <a:pt x="1756" y="42"/>
                  <a:pt x="1760" y="41"/>
                  <a:pt x="1764" y="40"/>
                </a:cubicBezTo>
                <a:cubicBezTo>
                  <a:pt x="1757" y="39"/>
                  <a:pt x="1754" y="38"/>
                  <a:pt x="1749" y="42"/>
                </a:cubicBezTo>
                <a:cubicBezTo>
                  <a:pt x="1744" y="45"/>
                  <a:pt x="1740" y="48"/>
                  <a:pt x="1735" y="51"/>
                </a:cubicBezTo>
                <a:cubicBezTo>
                  <a:pt x="1739" y="52"/>
                  <a:pt x="1743" y="52"/>
                  <a:pt x="1748" y="53"/>
                </a:cubicBezTo>
                <a:cubicBezTo>
                  <a:pt x="1751" y="51"/>
                  <a:pt x="1754" y="50"/>
                  <a:pt x="1758" y="49"/>
                </a:cubicBezTo>
                <a:close/>
                <a:moveTo>
                  <a:pt x="1758" y="243"/>
                </a:moveTo>
                <a:cubicBezTo>
                  <a:pt x="1759" y="246"/>
                  <a:pt x="1769" y="255"/>
                  <a:pt x="1772" y="252"/>
                </a:cubicBezTo>
                <a:cubicBezTo>
                  <a:pt x="1776" y="248"/>
                  <a:pt x="1764" y="242"/>
                  <a:pt x="1762" y="241"/>
                </a:cubicBezTo>
                <a:cubicBezTo>
                  <a:pt x="1760" y="242"/>
                  <a:pt x="1759" y="242"/>
                  <a:pt x="1758" y="243"/>
                </a:cubicBezTo>
                <a:close/>
                <a:moveTo>
                  <a:pt x="1769" y="75"/>
                </a:moveTo>
                <a:cubicBezTo>
                  <a:pt x="1767" y="72"/>
                  <a:pt x="1763" y="74"/>
                  <a:pt x="1761" y="75"/>
                </a:cubicBezTo>
                <a:cubicBezTo>
                  <a:pt x="1762" y="76"/>
                  <a:pt x="1763" y="77"/>
                  <a:pt x="1764" y="78"/>
                </a:cubicBezTo>
                <a:cubicBezTo>
                  <a:pt x="1766" y="77"/>
                  <a:pt x="1767" y="76"/>
                  <a:pt x="1769" y="75"/>
                </a:cubicBezTo>
                <a:close/>
                <a:moveTo>
                  <a:pt x="1754" y="58"/>
                </a:moveTo>
                <a:cubicBezTo>
                  <a:pt x="1748" y="56"/>
                  <a:pt x="1743" y="54"/>
                  <a:pt x="1738" y="55"/>
                </a:cubicBezTo>
                <a:cubicBezTo>
                  <a:pt x="1730" y="55"/>
                  <a:pt x="1728" y="54"/>
                  <a:pt x="1722" y="60"/>
                </a:cubicBezTo>
                <a:cubicBezTo>
                  <a:pt x="1727" y="61"/>
                  <a:pt x="1732" y="63"/>
                  <a:pt x="1738" y="64"/>
                </a:cubicBezTo>
                <a:cubicBezTo>
                  <a:pt x="1744" y="63"/>
                  <a:pt x="1748" y="62"/>
                  <a:pt x="1754" y="58"/>
                </a:cubicBezTo>
                <a:close/>
                <a:moveTo>
                  <a:pt x="1677" y="63"/>
                </a:moveTo>
                <a:cubicBezTo>
                  <a:pt x="1674" y="65"/>
                  <a:pt x="1670" y="68"/>
                  <a:pt x="1666" y="70"/>
                </a:cubicBezTo>
                <a:cubicBezTo>
                  <a:pt x="1673" y="72"/>
                  <a:pt x="1677" y="73"/>
                  <a:pt x="1684" y="73"/>
                </a:cubicBezTo>
                <a:cubicBezTo>
                  <a:pt x="1684" y="71"/>
                  <a:pt x="1683" y="69"/>
                  <a:pt x="1683" y="67"/>
                </a:cubicBezTo>
                <a:cubicBezTo>
                  <a:pt x="1690" y="65"/>
                  <a:pt x="1697" y="63"/>
                  <a:pt x="1705" y="62"/>
                </a:cubicBezTo>
                <a:cubicBezTo>
                  <a:pt x="1701" y="59"/>
                  <a:pt x="1698" y="57"/>
                  <a:pt x="1693" y="58"/>
                </a:cubicBezTo>
                <a:cubicBezTo>
                  <a:pt x="1689" y="59"/>
                  <a:pt x="1684" y="61"/>
                  <a:pt x="1679" y="60"/>
                </a:cubicBezTo>
                <a:cubicBezTo>
                  <a:pt x="1670" y="58"/>
                  <a:pt x="1663" y="61"/>
                  <a:pt x="1653" y="64"/>
                </a:cubicBezTo>
                <a:cubicBezTo>
                  <a:pt x="1657" y="65"/>
                  <a:pt x="1660" y="65"/>
                  <a:pt x="1663" y="66"/>
                </a:cubicBezTo>
                <a:cubicBezTo>
                  <a:pt x="1668" y="65"/>
                  <a:pt x="1673" y="64"/>
                  <a:pt x="1677" y="63"/>
                </a:cubicBezTo>
                <a:close/>
                <a:moveTo>
                  <a:pt x="1681" y="266"/>
                </a:moveTo>
                <a:cubicBezTo>
                  <a:pt x="1684" y="268"/>
                  <a:pt x="1691" y="262"/>
                  <a:pt x="1693" y="260"/>
                </a:cubicBezTo>
                <a:cubicBezTo>
                  <a:pt x="1690" y="257"/>
                  <a:pt x="1688" y="256"/>
                  <a:pt x="1684" y="255"/>
                </a:cubicBezTo>
                <a:cubicBezTo>
                  <a:pt x="1678" y="258"/>
                  <a:pt x="1676" y="261"/>
                  <a:pt x="1681" y="266"/>
                </a:cubicBezTo>
                <a:close/>
                <a:moveTo>
                  <a:pt x="1471" y="245"/>
                </a:moveTo>
                <a:cubicBezTo>
                  <a:pt x="1479" y="244"/>
                  <a:pt x="1483" y="242"/>
                  <a:pt x="1489" y="236"/>
                </a:cubicBezTo>
                <a:cubicBezTo>
                  <a:pt x="1485" y="236"/>
                  <a:pt x="1485" y="239"/>
                  <a:pt x="1482" y="241"/>
                </a:cubicBezTo>
                <a:cubicBezTo>
                  <a:pt x="1480" y="242"/>
                  <a:pt x="1476" y="241"/>
                  <a:pt x="1473" y="241"/>
                </a:cubicBezTo>
                <a:cubicBezTo>
                  <a:pt x="1475" y="244"/>
                  <a:pt x="1473" y="245"/>
                  <a:pt x="1471" y="245"/>
                </a:cubicBezTo>
                <a:close/>
                <a:moveTo>
                  <a:pt x="435" y="107"/>
                </a:moveTo>
                <a:cubicBezTo>
                  <a:pt x="439" y="109"/>
                  <a:pt x="438" y="106"/>
                  <a:pt x="441" y="106"/>
                </a:cubicBezTo>
                <a:cubicBezTo>
                  <a:pt x="444" y="106"/>
                  <a:pt x="458" y="111"/>
                  <a:pt x="456" y="104"/>
                </a:cubicBezTo>
                <a:cubicBezTo>
                  <a:pt x="455" y="99"/>
                  <a:pt x="444" y="100"/>
                  <a:pt x="441" y="101"/>
                </a:cubicBezTo>
                <a:cubicBezTo>
                  <a:pt x="436" y="102"/>
                  <a:pt x="428" y="103"/>
                  <a:pt x="425" y="107"/>
                </a:cubicBezTo>
                <a:cubicBezTo>
                  <a:pt x="425" y="108"/>
                  <a:pt x="426" y="108"/>
                  <a:pt x="427" y="109"/>
                </a:cubicBezTo>
                <a:cubicBezTo>
                  <a:pt x="429" y="108"/>
                  <a:pt x="433" y="106"/>
                  <a:pt x="435" y="107"/>
                </a:cubicBezTo>
                <a:close/>
                <a:moveTo>
                  <a:pt x="1758" y="66"/>
                </a:moveTo>
                <a:cubicBezTo>
                  <a:pt x="1756" y="66"/>
                  <a:pt x="1736" y="67"/>
                  <a:pt x="1738" y="72"/>
                </a:cubicBezTo>
                <a:cubicBezTo>
                  <a:pt x="1739" y="78"/>
                  <a:pt x="1753" y="74"/>
                  <a:pt x="1758" y="73"/>
                </a:cubicBezTo>
                <a:cubicBezTo>
                  <a:pt x="1757" y="72"/>
                  <a:pt x="1757" y="71"/>
                  <a:pt x="1756" y="70"/>
                </a:cubicBezTo>
                <a:cubicBezTo>
                  <a:pt x="1758" y="70"/>
                  <a:pt x="1761" y="69"/>
                  <a:pt x="1763" y="69"/>
                </a:cubicBezTo>
                <a:cubicBezTo>
                  <a:pt x="1761" y="68"/>
                  <a:pt x="1759" y="67"/>
                  <a:pt x="1758" y="66"/>
                </a:cubicBezTo>
                <a:close/>
                <a:moveTo>
                  <a:pt x="2372" y="168"/>
                </a:moveTo>
                <a:cubicBezTo>
                  <a:pt x="2374" y="170"/>
                  <a:pt x="2377" y="173"/>
                  <a:pt x="2380" y="173"/>
                </a:cubicBezTo>
                <a:cubicBezTo>
                  <a:pt x="2386" y="172"/>
                  <a:pt x="2386" y="172"/>
                  <a:pt x="2388" y="167"/>
                </a:cubicBezTo>
                <a:cubicBezTo>
                  <a:pt x="2392" y="173"/>
                  <a:pt x="2398" y="168"/>
                  <a:pt x="2404" y="165"/>
                </a:cubicBezTo>
                <a:cubicBezTo>
                  <a:pt x="2406" y="165"/>
                  <a:pt x="2408" y="171"/>
                  <a:pt x="2410" y="170"/>
                </a:cubicBezTo>
                <a:cubicBezTo>
                  <a:pt x="2413" y="170"/>
                  <a:pt x="2415" y="169"/>
                  <a:pt x="2418" y="168"/>
                </a:cubicBezTo>
                <a:cubicBezTo>
                  <a:pt x="2417" y="167"/>
                  <a:pt x="2416" y="165"/>
                  <a:pt x="2415" y="163"/>
                </a:cubicBezTo>
                <a:cubicBezTo>
                  <a:pt x="2419" y="165"/>
                  <a:pt x="2420" y="166"/>
                  <a:pt x="2424" y="164"/>
                </a:cubicBezTo>
                <a:cubicBezTo>
                  <a:pt x="2427" y="162"/>
                  <a:pt x="2429" y="161"/>
                  <a:pt x="2431" y="158"/>
                </a:cubicBezTo>
                <a:cubicBezTo>
                  <a:pt x="2423" y="155"/>
                  <a:pt x="2415" y="152"/>
                  <a:pt x="2407" y="149"/>
                </a:cubicBezTo>
                <a:cubicBezTo>
                  <a:pt x="2405" y="148"/>
                  <a:pt x="2402" y="146"/>
                  <a:pt x="2399" y="147"/>
                </a:cubicBezTo>
                <a:cubicBezTo>
                  <a:pt x="2395" y="149"/>
                  <a:pt x="2397" y="151"/>
                  <a:pt x="2398" y="156"/>
                </a:cubicBezTo>
                <a:cubicBezTo>
                  <a:pt x="2392" y="153"/>
                  <a:pt x="2381" y="143"/>
                  <a:pt x="2376" y="147"/>
                </a:cubicBezTo>
                <a:cubicBezTo>
                  <a:pt x="2371" y="151"/>
                  <a:pt x="2368" y="152"/>
                  <a:pt x="2366" y="159"/>
                </a:cubicBezTo>
                <a:cubicBezTo>
                  <a:pt x="2365" y="163"/>
                  <a:pt x="2370" y="166"/>
                  <a:pt x="2372" y="168"/>
                </a:cubicBezTo>
                <a:close/>
                <a:moveTo>
                  <a:pt x="1255" y="442"/>
                </a:moveTo>
                <a:cubicBezTo>
                  <a:pt x="1257" y="441"/>
                  <a:pt x="1257" y="439"/>
                  <a:pt x="1256" y="437"/>
                </a:cubicBezTo>
                <a:cubicBezTo>
                  <a:pt x="1255" y="438"/>
                  <a:pt x="1254" y="438"/>
                  <a:pt x="1253" y="439"/>
                </a:cubicBezTo>
                <a:cubicBezTo>
                  <a:pt x="1256" y="440"/>
                  <a:pt x="1254" y="440"/>
                  <a:pt x="1255" y="442"/>
                </a:cubicBezTo>
                <a:close/>
                <a:moveTo>
                  <a:pt x="2402" y="194"/>
                </a:moveTo>
                <a:cubicBezTo>
                  <a:pt x="2408" y="198"/>
                  <a:pt x="2411" y="197"/>
                  <a:pt x="2418" y="197"/>
                </a:cubicBezTo>
                <a:cubicBezTo>
                  <a:pt x="2416" y="191"/>
                  <a:pt x="2416" y="191"/>
                  <a:pt x="2411" y="188"/>
                </a:cubicBezTo>
                <a:cubicBezTo>
                  <a:pt x="2410" y="187"/>
                  <a:pt x="2401" y="183"/>
                  <a:pt x="2401" y="183"/>
                </a:cubicBezTo>
                <a:cubicBezTo>
                  <a:pt x="2401" y="179"/>
                  <a:pt x="2398" y="175"/>
                  <a:pt x="2393" y="178"/>
                </a:cubicBezTo>
                <a:cubicBezTo>
                  <a:pt x="2387" y="182"/>
                  <a:pt x="2394" y="186"/>
                  <a:pt x="2396" y="187"/>
                </a:cubicBezTo>
                <a:cubicBezTo>
                  <a:pt x="2393" y="190"/>
                  <a:pt x="2390" y="192"/>
                  <a:pt x="2387" y="194"/>
                </a:cubicBezTo>
                <a:cubicBezTo>
                  <a:pt x="2391" y="194"/>
                  <a:pt x="2399" y="191"/>
                  <a:pt x="2402" y="194"/>
                </a:cubicBezTo>
                <a:close/>
                <a:moveTo>
                  <a:pt x="1808" y="59"/>
                </a:moveTo>
                <a:cubicBezTo>
                  <a:pt x="1813" y="58"/>
                  <a:pt x="1811" y="56"/>
                  <a:pt x="1811" y="51"/>
                </a:cubicBezTo>
                <a:cubicBezTo>
                  <a:pt x="1809" y="51"/>
                  <a:pt x="1805" y="50"/>
                  <a:pt x="1804" y="51"/>
                </a:cubicBezTo>
                <a:cubicBezTo>
                  <a:pt x="1802" y="52"/>
                  <a:pt x="1802" y="56"/>
                  <a:pt x="1801" y="57"/>
                </a:cubicBezTo>
                <a:cubicBezTo>
                  <a:pt x="1797" y="59"/>
                  <a:pt x="1793" y="53"/>
                  <a:pt x="1790" y="59"/>
                </a:cubicBezTo>
                <a:cubicBezTo>
                  <a:pt x="1791" y="60"/>
                  <a:pt x="1792" y="62"/>
                  <a:pt x="1793" y="62"/>
                </a:cubicBezTo>
                <a:cubicBezTo>
                  <a:pt x="1798" y="61"/>
                  <a:pt x="1803" y="60"/>
                  <a:pt x="1808" y="59"/>
                </a:cubicBezTo>
                <a:close/>
                <a:moveTo>
                  <a:pt x="1766" y="66"/>
                </a:moveTo>
                <a:cubicBezTo>
                  <a:pt x="1769" y="66"/>
                  <a:pt x="1770" y="65"/>
                  <a:pt x="1772" y="68"/>
                </a:cubicBezTo>
                <a:cubicBezTo>
                  <a:pt x="1775" y="72"/>
                  <a:pt x="1783" y="66"/>
                  <a:pt x="1786" y="63"/>
                </a:cubicBezTo>
                <a:cubicBezTo>
                  <a:pt x="1789" y="59"/>
                  <a:pt x="1782" y="54"/>
                  <a:pt x="1778" y="55"/>
                </a:cubicBezTo>
                <a:cubicBezTo>
                  <a:pt x="1773" y="56"/>
                  <a:pt x="1768" y="58"/>
                  <a:pt x="1762" y="61"/>
                </a:cubicBezTo>
                <a:cubicBezTo>
                  <a:pt x="1763" y="63"/>
                  <a:pt x="1763" y="66"/>
                  <a:pt x="1766" y="66"/>
                </a:cubicBezTo>
                <a:close/>
                <a:moveTo>
                  <a:pt x="2074" y="112"/>
                </a:moveTo>
                <a:cubicBezTo>
                  <a:pt x="2079" y="118"/>
                  <a:pt x="2089" y="111"/>
                  <a:pt x="2094" y="109"/>
                </a:cubicBezTo>
                <a:cubicBezTo>
                  <a:pt x="2096" y="108"/>
                  <a:pt x="2099" y="111"/>
                  <a:pt x="2101" y="111"/>
                </a:cubicBezTo>
                <a:cubicBezTo>
                  <a:pt x="2106" y="110"/>
                  <a:pt x="2110" y="109"/>
                  <a:pt x="2115" y="109"/>
                </a:cubicBezTo>
                <a:cubicBezTo>
                  <a:pt x="2118" y="108"/>
                  <a:pt x="2119" y="107"/>
                  <a:pt x="2122" y="105"/>
                </a:cubicBezTo>
                <a:cubicBezTo>
                  <a:pt x="2124" y="103"/>
                  <a:pt x="2120" y="98"/>
                  <a:pt x="2118" y="98"/>
                </a:cubicBezTo>
                <a:cubicBezTo>
                  <a:pt x="2114" y="97"/>
                  <a:pt x="2113" y="96"/>
                  <a:pt x="2110" y="92"/>
                </a:cubicBezTo>
                <a:cubicBezTo>
                  <a:pt x="2109" y="90"/>
                  <a:pt x="2103" y="92"/>
                  <a:pt x="2101" y="92"/>
                </a:cubicBezTo>
                <a:cubicBezTo>
                  <a:pt x="2102" y="91"/>
                  <a:pt x="2104" y="90"/>
                  <a:pt x="2105" y="89"/>
                </a:cubicBezTo>
                <a:cubicBezTo>
                  <a:pt x="2099" y="86"/>
                  <a:pt x="2094" y="86"/>
                  <a:pt x="2090" y="91"/>
                </a:cubicBezTo>
                <a:cubicBezTo>
                  <a:pt x="2085" y="96"/>
                  <a:pt x="2082" y="102"/>
                  <a:pt x="2078" y="108"/>
                </a:cubicBezTo>
                <a:cubicBezTo>
                  <a:pt x="2077" y="109"/>
                  <a:pt x="2076" y="111"/>
                  <a:pt x="2074" y="112"/>
                </a:cubicBezTo>
                <a:close/>
                <a:moveTo>
                  <a:pt x="2016" y="82"/>
                </a:moveTo>
                <a:cubicBezTo>
                  <a:pt x="2020" y="82"/>
                  <a:pt x="2029" y="79"/>
                  <a:pt x="2032" y="83"/>
                </a:cubicBezTo>
                <a:cubicBezTo>
                  <a:pt x="2036" y="88"/>
                  <a:pt x="2038" y="95"/>
                  <a:pt x="2044" y="94"/>
                </a:cubicBezTo>
                <a:cubicBezTo>
                  <a:pt x="2052" y="94"/>
                  <a:pt x="2056" y="93"/>
                  <a:pt x="2063" y="96"/>
                </a:cubicBezTo>
                <a:cubicBezTo>
                  <a:pt x="2069" y="98"/>
                  <a:pt x="2072" y="97"/>
                  <a:pt x="2078" y="95"/>
                </a:cubicBezTo>
                <a:cubicBezTo>
                  <a:pt x="2078" y="93"/>
                  <a:pt x="2076" y="89"/>
                  <a:pt x="2076" y="86"/>
                </a:cubicBezTo>
                <a:cubicBezTo>
                  <a:pt x="2077" y="84"/>
                  <a:pt x="2080" y="80"/>
                  <a:pt x="2077" y="79"/>
                </a:cubicBezTo>
                <a:cubicBezTo>
                  <a:pt x="2071" y="75"/>
                  <a:pt x="2068" y="78"/>
                  <a:pt x="2062" y="81"/>
                </a:cubicBezTo>
                <a:cubicBezTo>
                  <a:pt x="2064" y="78"/>
                  <a:pt x="2066" y="76"/>
                  <a:pt x="2068" y="74"/>
                </a:cubicBezTo>
                <a:cubicBezTo>
                  <a:pt x="2065" y="73"/>
                  <a:pt x="2058" y="73"/>
                  <a:pt x="2057" y="70"/>
                </a:cubicBezTo>
                <a:cubicBezTo>
                  <a:pt x="2056" y="62"/>
                  <a:pt x="2056" y="63"/>
                  <a:pt x="2062" y="61"/>
                </a:cubicBezTo>
                <a:cubicBezTo>
                  <a:pt x="2058" y="58"/>
                  <a:pt x="2050" y="49"/>
                  <a:pt x="2045" y="49"/>
                </a:cubicBezTo>
                <a:cubicBezTo>
                  <a:pt x="2039" y="49"/>
                  <a:pt x="2043" y="52"/>
                  <a:pt x="2040" y="54"/>
                </a:cubicBezTo>
                <a:cubicBezTo>
                  <a:pt x="2036" y="55"/>
                  <a:pt x="2032" y="56"/>
                  <a:pt x="2028" y="57"/>
                </a:cubicBezTo>
                <a:cubicBezTo>
                  <a:pt x="2023" y="59"/>
                  <a:pt x="2024" y="60"/>
                  <a:pt x="2023" y="65"/>
                </a:cubicBezTo>
                <a:cubicBezTo>
                  <a:pt x="2022" y="67"/>
                  <a:pt x="2015" y="67"/>
                  <a:pt x="2014" y="68"/>
                </a:cubicBezTo>
                <a:cubicBezTo>
                  <a:pt x="2012" y="68"/>
                  <a:pt x="2010" y="75"/>
                  <a:pt x="2009" y="77"/>
                </a:cubicBezTo>
                <a:cubicBezTo>
                  <a:pt x="2009" y="78"/>
                  <a:pt x="2015" y="82"/>
                  <a:pt x="2016" y="82"/>
                </a:cubicBezTo>
                <a:close/>
                <a:moveTo>
                  <a:pt x="2700" y="234"/>
                </a:moveTo>
                <a:cubicBezTo>
                  <a:pt x="2702" y="234"/>
                  <a:pt x="2703" y="235"/>
                  <a:pt x="2705" y="235"/>
                </a:cubicBezTo>
                <a:cubicBezTo>
                  <a:pt x="2712" y="233"/>
                  <a:pt x="2717" y="234"/>
                  <a:pt x="2722" y="228"/>
                </a:cubicBezTo>
                <a:cubicBezTo>
                  <a:pt x="2719" y="226"/>
                  <a:pt x="2717" y="223"/>
                  <a:pt x="2714" y="223"/>
                </a:cubicBezTo>
                <a:cubicBezTo>
                  <a:pt x="2709" y="222"/>
                  <a:pt x="2704" y="222"/>
                  <a:pt x="2699" y="222"/>
                </a:cubicBezTo>
                <a:cubicBezTo>
                  <a:pt x="2696" y="222"/>
                  <a:pt x="2691" y="225"/>
                  <a:pt x="2688" y="227"/>
                </a:cubicBezTo>
                <a:cubicBezTo>
                  <a:pt x="2687" y="227"/>
                  <a:pt x="2690" y="236"/>
                  <a:pt x="2690" y="237"/>
                </a:cubicBezTo>
                <a:cubicBezTo>
                  <a:pt x="2693" y="236"/>
                  <a:pt x="2696" y="235"/>
                  <a:pt x="2700" y="234"/>
                </a:cubicBezTo>
                <a:close/>
                <a:moveTo>
                  <a:pt x="1429" y="259"/>
                </a:moveTo>
                <a:cubicBezTo>
                  <a:pt x="1427" y="260"/>
                  <a:pt x="1423" y="260"/>
                  <a:pt x="1424" y="264"/>
                </a:cubicBezTo>
                <a:cubicBezTo>
                  <a:pt x="1426" y="263"/>
                  <a:pt x="1427" y="262"/>
                  <a:pt x="1429" y="260"/>
                </a:cubicBezTo>
                <a:cubicBezTo>
                  <a:pt x="1429" y="260"/>
                  <a:pt x="1429" y="259"/>
                  <a:pt x="1429" y="259"/>
                </a:cubicBezTo>
                <a:close/>
                <a:moveTo>
                  <a:pt x="1409" y="276"/>
                </a:moveTo>
                <a:cubicBezTo>
                  <a:pt x="1411" y="276"/>
                  <a:pt x="1413" y="275"/>
                  <a:pt x="1414" y="273"/>
                </a:cubicBezTo>
                <a:cubicBezTo>
                  <a:pt x="1412" y="272"/>
                  <a:pt x="1411" y="272"/>
                  <a:pt x="1409" y="274"/>
                </a:cubicBezTo>
                <a:cubicBezTo>
                  <a:pt x="1409" y="274"/>
                  <a:pt x="1409" y="275"/>
                  <a:pt x="1409" y="276"/>
                </a:cubicBezTo>
                <a:close/>
                <a:moveTo>
                  <a:pt x="1420" y="262"/>
                </a:moveTo>
                <a:cubicBezTo>
                  <a:pt x="1419" y="264"/>
                  <a:pt x="1417" y="266"/>
                  <a:pt x="1415" y="268"/>
                </a:cubicBezTo>
                <a:cubicBezTo>
                  <a:pt x="1417" y="268"/>
                  <a:pt x="1419" y="269"/>
                  <a:pt x="1420" y="269"/>
                </a:cubicBezTo>
                <a:cubicBezTo>
                  <a:pt x="1424" y="267"/>
                  <a:pt x="1423" y="265"/>
                  <a:pt x="1420" y="262"/>
                </a:cubicBezTo>
                <a:close/>
                <a:moveTo>
                  <a:pt x="1279" y="401"/>
                </a:moveTo>
                <a:cubicBezTo>
                  <a:pt x="1281" y="401"/>
                  <a:pt x="1281" y="401"/>
                  <a:pt x="1283" y="400"/>
                </a:cubicBezTo>
                <a:cubicBezTo>
                  <a:pt x="1281" y="400"/>
                  <a:pt x="1281" y="399"/>
                  <a:pt x="1279" y="400"/>
                </a:cubicBezTo>
                <a:cubicBezTo>
                  <a:pt x="1280" y="399"/>
                  <a:pt x="1280" y="399"/>
                  <a:pt x="1281" y="399"/>
                </a:cubicBezTo>
                <a:cubicBezTo>
                  <a:pt x="1278" y="397"/>
                  <a:pt x="1277" y="400"/>
                  <a:pt x="1277" y="401"/>
                </a:cubicBezTo>
                <a:cubicBezTo>
                  <a:pt x="1278" y="401"/>
                  <a:pt x="1278" y="402"/>
                  <a:pt x="1278" y="402"/>
                </a:cubicBezTo>
                <a:cubicBezTo>
                  <a:pt x="1279" y="402"/>
                  <a:pt x="1279" y="401"/>
                  <a:pt x="1279" y="401"/>
                </a:cubicBezTo>
                <a:close/>
                <a:moveTo>
                  <a:pt x="1482" y="240"/>
                </a:moveTo>
                <a:cubicBezTo>
                  <a:pt x="1483" y="238"/>
                  <a:pt x="1485" y="237"/>
                  <a:pt x="1486" y="235"/>
                </a:cubicBezTo>
                <a:cubicBezTo>
                  <a:pt x="1483" y="236"/>
                  <a:pt x="1483" y="238"/>
                  <a:pt x="1480" y="237"/>
                </a:cubicBezTo>
                <a:cubicBezTo>
                  <a:pt x="1478" y="236"/>
                  <a:pt x="1476" y="236"/>
                  <a:pt x="1474" y="236"/>
                </a:cubicBezTo>
                <a:cubicBezTo>
                  <a:pt x="1475" y="241"/>
                  <a:pt x="1478" y="240"/>
                  <a:pt x="1482" y="240"/>
                </a:cubicBezTo>
                <a:close/>
                <a:moveTo>
                  <a:pt x="1257" y="439"/>
                </a:moveTo>
                <a:cubicBezTo>
                  <a:pt x="1258" y="438"/>
                  <a:pt x="1259" y="437"/>
                  <a:pt x="1259" y="435"/>
                </a:cubicBezTo>
                <a:cubicBezTo>
                  <a:pt x="1258" y="435"/>
                  <a:pt x="1256" y="436"/>
                  <a:pt x="1257" y="439"/>
                </a:cubicBezTo>
                <a:close/>
                <a:moveTo>
                  <a:pt x="1421" y="270"/>
                </a:moveTo>
                <a:cubicBezTo>
                  <a:pt x="1418" y="270"/>
                  <a:pt x="1415" y="269"/>
                  <a:pt x="1415" y="274"/>
                </a:cubicBezTo>
                <a:cubicBezTo>
                  <a:pt x="1417" y="273"/>
                  <a:pt x="1419" y="272"/>
                  <a:pt x="1421" y="270"/>
                </a:cubicBezTo>
                <a:close/>
                <a:moveTo>
                  <a:pt x="1262" y="440"/>
                </a:moveTo>
                <a:cubicBezTo>
                  <a:pt x="1262" y="441"/>
                  <a:pt x="1263" y="442"/>
                  <a:pt x="1264" y="443"/>
                </a:cubicBezTo>
                <a:cubicBezTo>
                  <a:pt x="1265" y="442"/>
                  <a:pt x="1264" y="440"/>
                  <a:pt x="1262" y="440"/>
                </a:cubicBezTo>
                <a:close/>
                <a:moveTo>
                  <a:pt x="1260" y="420"/>
                </a:moveTo>
                <a:cubicBezTo>
                  <a:pt x="1260" y="420"/>
                  <a:pt x="1260" y="420"/>
                  <a:pt x="1259" y="420"/>
                </a:cubicBezTo>
                <a:cubicBezTo>
                  <a:pt x="1260" y="421"/>
                  <a:pt x="1260" y="421"/>
                  <a:pt x="1261" y="421"/>
                </a:cubicBezTo>
                <a:cubicBezTo>
                  <a:pt x="1259" y="422"/>
                  <a:pt x="1259" y="424"/>
                  <a:pt x="1258" y="426"/>
                </a:cubicBezTo>
                <a:cubicBezTo>
                  <a:pt x="1258" y="427"/>
                  <a:pt x="1255" y="428"/>
                  <a:pt x="1254" y="430"/>
                </a:cubicBezTo>
                <a:cubicBezTo>
                  <a:pt x="1258" y="430"/>
                  <a:pt x="1258" y="432"/>
                  <a:pt x="1255" y="432"/>
                </a:cubicBezTo>
                <a:cubicBezTo>
                  <a:pt x="1257" y="434"/>
                  <a:pt x="1262" y="432"/>
                  <a:pt x="1257" y="429"/>
                </a:cubicBezTo>
                <a:cubicBezTo>
                  <a:pt x="1260" y="431"/>
                  <a:pt x="1262" y="429"/>
                  <a:pt x="1264" y="427"/>
                </a:cubicBezTo>
                <a:cubicBezTo>
                  <a:pt x="1264" y="427"/>
                  <a:pt x="1264" y="427"/>
                  <a:pt x="1264" y="428"/>
                </a:cubicBezTo>
                <a:cubicBezTo>
                  <a:pt x="1261" y="429"/>
                  <a:pt x="1261" y="433"/>
                  <a:pt x="1260" y="436"/>
                </a:cubicBezTo>
                <a:cubicBezTo>
                  <a:pt x="1259" y="439"/>
                  <a:pt x="1261" y="439"/>
                  <a:pt x="1260" y="442"/>
                </a:cubicBezTo>
                <a:cubicBezTo>
                  <a:pt x="1259" y="443"/>
                  <a:pt x="1258" y="444"/>
                  <a:pt x="1259" y="445"/>
                </a:cubicBezTo>
                <a:cubicBezTo>
                  <a:pt x="1262" y="447"/>
                  <a:pt x="1261" y="442"/>
                  <a:pt x="1261" y="440"/>
                </a:cubicBezTo>
                <a:cubicBezTo>
                  <a:pt x="1262" y="438"/>
                  <a:pt x="1261" y="435"/>
                  <a:pt x="1265" y="433"/>
                </a:cubicBezTo>
                <a:cubicBezTo>
                  <a:pt x="1261" y="436"/>
                  <a:pt x="1264" y="440"/>
                  <a:pt x="1267" y="434"/>
                </a:cubicBezTo>
                <a:cubicBezTo>
                  <a:pt x="1267" y="435"/>
                  <a:pt x="1267" y="436"/>
                  <a:pt x="1268" y="437"/>
                </a:cubicBezTo>
                <a:cubicBezTo>
                  <a:pt x="1265" y="437"/>
                  <a:pt x="1266" y="438"/>
                  <a:pt x="1266" y="440"/>
                </a:cubicBezTo>
                <a:cubicBezTo>
                  <a:pt x="1267" y="443"/>
                  <a:pt x="1267" y="442"/>
                  <a:pt x="1266" y="446"/>
                </a:cubicBezTo>
                <a:cubicBezTo>
                  <a:pt x="1265" y="449"/>
                  <a:pt x="1262" y="450"/>
                  <a:pt x="1266" y="453"/>
                </a:cubicBezTo>
                <a:cubicBezTo>
                  <a:pt x="1266" y="452"/>
                  <a:pt x="1266" y="451"/>
                  <a:pt x="1266" y="450"/>
                </a:cubicBezTo>
                <a:cubicBezTo>
                  <a:pt x="1268" y="451"/>
                  <a:pt x="1271" y="453"/>
                  <a:pt x="1269" y="450"/>
                </a:cubicBezTo>
                <a:cubicBezTo>
                  <a:pt x="1272" y="452"/>
                  <a:pt x="1276" y="448"/>
                  <a:pt x="1280" y="449"/>
                </a:cubicBezTo>
                <a:cubicBezTo>
                  <a:pt x="1273" y="450"/>
                  <a:pt x="1277" y="461"/>
                  <a:pt x="1281" y="458"/>
                </a:cubicBezTo>
                <a:cubicBezTo>
                  <a:pt x="1279" y="461"/>
                  <a:pt x="1280" y="467"/>
                  <a:pt x="1282" y="468"/>
                </a:cubicBezTo>
                <a:cubicBezTo>
                  <a:pt x="1281" y="469"/>
                  <a:pt x="1281" y="469"/>
                  <a:pt x="1281" y="469"/>
                </a:cubicBezTo>
                <a:cubicBezTo>
                  <a:pt x="1280" y="467"/>
                  <a:pt x="1280" y="468"/>
                  <a:pt x="1279" y="467"/>
                </a:cubicBezTo>
                <a:cubicBezTo>
                  <a:pt x="1279" y="468"/>
                  <a:pt x="1279" y="468"/>
                  <a:pt x="1279" y="469"/>
                </a:cubicBezTo>
                <a:cubicBezTo>
                  <a:pt x="1277" y="469"/>
                  <a:pt x="1274" y="467"/>
                  <a:pt x="1272" y="469"/>
                </a:cubicBezTo>
                <a:cubicBezTo>
                  <a:pt x="1272" y="467"/>
                  <a:pt x="1270" y="467"/>
                  <a:pt x="1268" y="467"/>
                </a:cubicBezTo>
                <a:cubicBezTo>
                  <a:pt x="1271" y="470"/>
                  <a:pt x="1269" y="472"/>
                  <a:pt x="1267" y="474"/>
                </a:cubicBezTo>
                <a:cubicBezTo>
                  <a:pt x="1268" y="474"/>
                  <a:pt x="1270" y="473"/>
                  <a:pt x="1272" y="473"/>
                </a:cubicBezTo>
                <a:cubicBezTo>
                  <a:pt x="1271" y="476"/>
                  <a:pt x="1274" y="477"/>
                  <a:pt x="1271" y="481"/>
                </a:cubicBezTo>
                <a:cubicBezTo>
                  <a:pt x="1270" y="482"/>
                  <a:pt x="1265" y="483"/>
                  <a:pt x="1263" y="484"/>
                </a:cubicBezTo>
                <a:cubicBezTo>
                  <a:pt x="1263" y="485"/>
                  <a:pt x="1263" y="487"/>
                  <a:pt x="1263" y="486"/>
                </a:cubicBezTo>
                <a:cubicBezTo>
                  <a:pt x="1265" y="490"/>
                  <a:pt x="1268" y="485"/>
                  <a:pt x="1272" y="487"/>
                </a:cubicBezTo>
                <a:cubicBezTo>
                  <a:pt x="1271" y="487"/>
                  <a:pt x="1271" y="488"/>
                  <a:pt x="1270" y="488"/>
                </a:cubicBezTo>
                <a:cubicBezTo>
                  <a:pt x="1272" y="488"/>
                  <a:pt x="1276" y="490"/>
                  <a:pt x="1276" y="490"/>
                </a:cubicBezTo>
                <a:cubicBezTo>
                  <a:pt x="1279" y="489"/>
                  <a:pt x="1281" y="488"/>
                  <a:pt x="1284" y="487"/>
                </a:cubicBezTo>
                <a:cubicBezTo>
                  <a:pt x="1282" y="489"/>
                  <a:pt x="1281" y="491"/>
                  <a:pt x="1280" y="493"/>
                </a:cubicBezTo>
                <a:cubicBezTo>
                  <a:pt x="1275" y="492"/>
                  <a:pt x="1270" y="490"/>
                  <a:pt x="1269" y="496"/>
                </a:cubicBezTo>
                <a:cubicBezTo>
                  <a:pt x="1268" y="500"/>
                  <a:pt x="1262" y="502"/>
                  <a:pt x="1260" y="505"/>
                </a:cubicBezTo>
                <a:cubicBezTo>
                  <a:pt x="1264" y="508"/>
                  <a:pt x="1269" y="499"/>
                  <a:pt x="1275" y="504"/>
                </a:cubicBezTo>
                <a:cubicBezTo>
                  <a:pt x="1278" y="495"/>
                  <a:pt x="1280" y="502"/>
                  <a:pt x="1286" y="499"/>
                </a:cubicBezTo>
                <a:cubicBezTo>
                  <a:pt x="1288" y="498"/>
                  <a:pt x="1291" y="495"/>
                  <a:pt x="1293" y="495"/>
                </a:cubicBezTo>
                <a:cubicBezTo>
                  <a:pt x="1296" y="496"/>
                  <a:pt x="1297" y="498"/>
                  <a:pt x="1299" y="498"/>
                </a:cubicBezTo>
                <a:cubicBezTo>
                  <a:pt x="1305" y="496"/>
                  <a:pt x="1308" y="497"/>
                  <a:pt x="1313" y="494"/>
                </a:cubicBezTo>
                <a:cubicBezTo>
                  <a:pt x="1320" y="492"/>
                  <a:pt x="1310" y="489"/>
                  <a:pt x="1308" y="489"/>
                </a:cubicBezTo>
                <a:cubicBezTo>
                  <a:pt x="1313" y="485"/>
                  <a:pt x="1316" y="483"/>
                  <a:pt x="1317" y="476"/>
                </a:cubicBezTo>
                <a:cubicBezTo>
                  <a:pt x="1318" y="469"/>
                  <a:pt x="1306" y="474"/>
                  <a:pt x="1305" y="473"/>
                </a:cubicBezTo>
                <a:cubicBezTo>
                  <a:pt x="1309" y="469"/>
                  <a:pt x="1302" y="463"/>
                  <a:pt x="1299" y="463"/>
                </a:cubicBezTo>
                <a:cubicBezTo>
                  <a:pt x="1301" y="463"/>
                  <a:pt x="1303" y="463"/>
                  <a:pt x="1304" y="465"/>
                </a:cubicBezTo>
                <a:cubicBezTo>
                  <a:pt x="1303" y="456"/>
                  <a:pt x="1295" y="455"/>
                  <a:pt x="1293" y="448"/>
                </a:cubicBezTo>
                <a:cubicBezTo>
                  <a:pt x="1290" y="438"/>
                  <a:pt x="1286" y="437"/>
                  <a:pt x="1277" y="436"/>
                </a:cubicBezTo>
                <a:cubicBezTo>
                  <a:pt x="1279" y="434"/>
                  <a:pt x="1281" y="433"/>
                  <a:pt x="1283" y="434"/>
                </a:cubicBezTo>
                <a:cubicBezTo>
                  <a:pt x="1280" y="428"/>
                  <a:pt x="1292" y="422"/>
                  <a:pt x="1289" y="417"/>
                </a:cubicBezTo>
                <a:cubicBezTo>
                  <a:pt x="1287" y="414"/>
                  <a:pt x="1273" y="415"/>
                  <a:pt x="1271" y="419"/>
                </a:cubicBezTo>
                <a:cubicBezTo>
                  <a:pt x="1271" y="418"/>
                  <a:pt x="1271" y="418"/>
                  <a:pt x="1271" y="418"/>
                </a:cubicBezTo>
                <a:cubicBezTo>
                  <a:pt x="1272" y="417"/>
                  <a:pt x="1272" y="415"/>
                  <a:pt x="1273" y="415"/>
                </a:cubicBezTo>
                <a:cubicBezTo>
                  <a:pt x="1272" y="414"/>
                  <a:pt x="1271" y="414"/>
                  <a:pt x="1270" y="413"/>
                </a:cubicBezTo>
                <a:cubicBezTo>
                  <a:pt x="1271" y="414"/>
                  <a:pt x="1271" y="413"/>
                  <a:pt x="1272" y="414"/>
                </a:cubicBezTo>
                <a:cubicBezTo>
                  <a:pt x="1273" y="410"/>
                  <a:pt x="1279" y="409"/>
                  <a:pt x="1280" y="404"/>
                </a:cubicBezTo>
                <a:cubicBezTo>
                  <a:pt x="1277" y="403"/>
                  <a:pt x="1272" y="404"/>
                  <a:pt x="1269" y="406"/>
                </a:cubicBezTo>
                <a:cubicBezTo>
                  <a:pt x="1268" y="405"/>
                  <a:pt x="1269" y="405"/>
                  <a:pt x="1267" y="406"/>
                </a:cubicBezTo>
                <a:cubicBezTo>
                  <a:pt x="1266" y="403"/>
                  <a:pt x="1263" y="406"/>
                  <a:pt x="1265" y="409"/>
                </a:cubicBezTo>
                <a:cubicBezTo>
                  <a:pt x="1264" y="409"/>
                  <a:pt x="1263" y="409"/>
                  <a:pt x="1262" y="409"/>
                </a:cubicBezTo>
                <a:cubicBezTo>
                  <a:pt x="1262" y="410"/>
                  <a:pt x="1262" y="410"/>
                  <a:pt x="1261" y="411"/>
                </a:cubicBezTo>
                <a:cubicBezTo>
                  <a:pt x="1263" y="412"/>
                  <a:pt x="1263" y="413"/>
                  <a:pt x="1264" y="414"/>
                </a:cubicBezTo>
                <a:cubicBezTo>
                  <a:pt x="1263" y="413"/>
                  <a:pt x="1261" y="413"/>
                  <a:pt x="1259" y="414"/>
                </a:cubicBezTo>
                <a:cubicBezTo>
                  <a:pt x="1260" y="415"/>
                  <a:pt x="1260" y="417"/>
                  <a:pt x="1260" y="418"/>
                </a:cubicBezTo>
                <a:cubicBezTo>
                  <a:pt x="1260" y="418"/>
                  <a:pt x="1259" y="418"/>
                  <a:pt x="1258" y="417"/>
                </a:cubicBezTo>
                <a:cubicBezTo>
                  <a:pt x="1258" y="419"/>
                  <a:pt x="1259" y="419"/>
                  <a:pt x="1260" y="420"/>
                </a:cubicBezTo>
                <a:close/>
                <a:moveTo>
                  <a:pt x="1270" y="455"/>
                </a:moveTo>
                <a:cubicBezTo>
                  <a:pt x="1268" y="456"/>
                  <a:pt x="1267" y="457"/>
                  <a:pt x="1267" y="459"/>
                </a:cubicBezTo>
                <a:cubicBezTo>
                  <a:pt x="1267" y="459"/>
                  <a:pt x="1268" y="460"/>
                  <a:pt x="1268" y="460"/>
                </a:cubicBezTo>
                <a:cubicBezTo>
                  <a:pt x="1270" y="458"/>
                  <a:pt x="1271" y="457"/>
                  <a:pt x="1270" y="455"/>
                </a:cubicBezTo>
                <a:close/>
                <a:moveTo>
                  <a:pt x="1434" y="268"/>
                </a:moveTo>
                <a:cubicBezTo>
                  <a:pt x="1437" y="264"/>
                  <a:pt x="1440" y="261"/>
                  <a:pt x="1443" y="258"/>
                </a:cubicBezTo>
                <a:cubicBezTo>
                  <a:pt x="1440" y="260"/>
                  <a:pt x="1438" y="262"/>
                  <a:pt x="1436" y="263"/>
                </a:cubicBezTo>
                <a:cubicBezTo>
                  <a:pt x="1434" y="263"/>
                  <a:pt x="1433" y="265"/>
                  <a:pt x="1434" y="268"/>
                </a:cubicBezTo>
                <a:close/>
                <a:moveTo>
                  <a:pt x="1449" y="249"/>
                </a:moveTo>
                <a:cubicBezTo>
                  <a:pt x="1448" y="251"/>
                  <a:pt x="1446" y="252"/>
                  <a:pt x="1444" y="254"/>
                </a:cubicBezTo>
                <a:cubicBezTo>
                  <a:pt x="1446" y="254"/>
                  <a:pt x="1448" y="254"/>
                  <a:pt x="1449" y="254"/>
                </a:cubicBezTo>
                <a:cubicBezTo>
                  <a:pt x="1451" y="252"/>
                  <a:pt x="1453" y="250"/>
                  <a:pt x="1449" y="249"/>
                </a:cubicBezTo>
                <a:close/>
                <a:moveTo>
                  <a:pt x="1439" y="254"/>
                </a:moveTo>
                <a:cubicBezTo>
                  <a:pt x="1435" y="256"/>
                  <a:pt x="1435" y="255"/>
                  <a:pt x="1435" y="259"/>
                </a:cubicBezTo>
                <a:cubicBezTo>
                  <a:pt x="1434" y="265"/>
                  <a:pt x="1443" y="257"/>
                  <a:pt x="1445" y="256"/>
                </a:cubicBezTo>
                <a:cubicBezTo>
                  <a:pt x="1443" y="253"/>
                  <a:pt x="1441" y="254"/>
                  <a:pt x="1439" y="254"/>
                </a:cubicBezTo>
                <a:close/>
                <a:moveTo>
                  <a:pt x="1457" y="247"/>
                </a:moveTo>
                <a:cubicBezTo>
                  <a:pt x="1454" y="246"/>
                  <a:pt x="1451" y="246"/>
                  <a:pt x="1450" y="249"/>
                </a:cubicBezTo>
                <a:cubicBezTo>
                  <a:pt x="1451" y="249"/>
                  <a:pt x="1452" y="250"/>
                  <a:pt x="1453" y="250"/>
                </a:cubicBezTo>
                <a:cubicBezTo>
                  <a:pt x="1454" y="250"/>
                  <a:pt x="1456" y="249"/>
                  <a:pt x="1457" y="247"/>
                </a:cubicBezTo>
                <a:close/>
                <a:moveTo>
                  <a:pt x="1430" y="264"/>
                </a:moveTo>
                <a:cubicBezTo>
                  <a:pt x="1428" y="265"/>
                  <a:pt x="1429" y="268"/>
                  <a:pt x="1427" y="269"/>
                </a:cubicBezTo>
                <a:cubicBezTo>
                  <a:pt x="1427" y="267"/>
                  <a:pt x="1427" y="265"/>
                  <a:pt x="1428" y="263"/>
                </a:cubicBezTo>
                <a:cubicBezTo>
                  <a:pt x="1425" y="263"/>
                  <a:pt x="1424" y="265"/>
                  <a:pt x="1425" y="268"/>
                </a:cubicBezTo>
                <a:cubicBezTo>
                  <a:pt x="1424" y="268"/>
                  <a:pt x="1423" y="268"/>
                  <a:pt x="1423" y="268"/>
                </a:cubicBezTo>
                <a:cubicBezTo>
                  <a:pt x="1422" y="271"/>
                  <a:pt x="1423" y="270"/>
                  <a:pt x="1421" y="272"/>
                </a:cubicBezTo>
                <a:cubicBezTo>
                  <a:pt x="1424" y="272"/>
                  <a:pt x="1425" y="273"/>
                  <a:pt x="1427" y="271"/>
                </a:cubicBezTo>
                <a:cubicBezTo>
                  <a:pt x="1429" y="269"/>
                  <a:pt x="1430" y="268"/>
                  <a:pt x="1432" y="269"/>
                </a:cubicBezTo>
                <a:cubicBezTo>
                  <a:pt x="1433" y="267"/>
                  <a:pt x="1433" y="262"/>
                  <a:pt x="1430" y="264"/>
                </a:cubicBezTo>
                <a:close/>
                <a:moveTo>
                  <a:pt x="1423" y="275"/>
                </a:moveTo>
                <a:cubicBezTo>
                  <a:pt x="1423" y="279"/>
                  <a:pt x="1421" y="280"/>
                  <a:pt x="1418" y="280"/>
                </a:cubicBezTo>
                <a:cubicBezTo>
                  <a:pt x="1419" y="281"/>
                  <a:pt x="1419" y="281"/>
                  <a:pt x="1420" y="282"/>
                </a:cubicBezTo>
                <a:cubicBezTo>
                  <a:pt x="1420" y="283"/>
                  <a:pt x="1419" y="284"/>
                  <a:pt x="1419" y="285"/>
                </a:cubicBezTo>
                <a:cubicBezTo>
                  <a:pt x="1422" y="281"/>
                  <a:pt x="1424" y="280"/>
                  <a:pt x="1423" y="275"/>
                </a:cubicBezTo>
                <a:close/>
                <a:moveTo>
                  <a:pt x="1426" y="274"/>
                </a:moveTo>
                <a:cubicBezTo>
                  <a:pt x="1426" y="274"/>
                  <a:pt x="1425" y="274"/>
                  <a:pt x="1424" y="274"/>
                </a:cubicBezTo>
                <a:cubicBezTo>
                  <a:pt x="1424" y="275"/>
                  <a:pt x="1424" y="277"/>
                  <a:pt x="1424" y="278"/>
                </a:cubicBezTo>
                <a:cubicBezTo>
                  <a:pt x="1427" y="275"/>
                  <a:pt x="1429" y="273"/>
                  <a:pt x="1431" y="270"/>
                </a:cubicBezTo>
                <a:cubicBezTo>
                  <a:pt x="1429" y="270"/>
                  <a:pt x="1427" y="272"/>
                  <a:pt x="1426" y="274"/>
                </a:cubicBezTo>
                <a:close/>
                <a:moveTo>
                  <a:pt x="1462" y="249"/>
                </a:moveTo>
                <a:cubicBezTo>
                  <a:pt x="1459" y="246"/>
                  <a:pt x="1453" y="250"/>
                  <a:pt x="1451" y="253"/>
                </a:cubicBezTo>
                <a:cubicBezTo>
                  <a:pt x="1452" y="253"/>
                  <a:pt x="1454" y="252"/>
                  <a:pt x="1456" y="252"/>
                </a:cubicBezTo>
                <a:cubicBezTo>
                  <a:pt x="1458" y="251"/>
                  <a:pt x="1460" y="250"/>
                  <a:pt x="1462" y="249"/>
                </a:cubicBezTo>
                <a:close/>
                <a:moveTo>
                  <a:pt x="1465" y="244"/>
                </a:moveTo>
                <a:cubicBezTo>
                  <a:pt x="1464" y="244"/>
                  <a:pt x="1463" y="244"/>
                  <a:pt x="1462" y="244"/>
                </a:cubicBezTo>
                <a:cubicBezTo>
                  <a:pt x="1462" y="245"/>
                  <a:pt x="1462" y="246"/>
                  <a:pt x="1462" y="247"/>
                </a:cubicBezTo>
                <a:cubicBezTo>
                  <a:pt x="1465" y="248"/>
                  <a:pt x="1466" y="247"/>
                  <a:pt x="1465" y="244"/>
                </a:cubicBezTo>
                <a:close/>
                <a:moveTo>
                  <a:pt x="1850" y="192"/>
                </a:moveTo>
                <a:cubicBezTo>
                  <a:pt x="1845" y="193"/>
                  <a:pt x="1847" y="195"/>
                  <a:pt x="1846" y="200"/>
                </a:cubicBezTo>
                <a:cubicBezTo>
                  <a:pt x="1850" y="199"/>
                  <a:pt x="1855" y="198"/>
                  <a:pt x="1859" y="198"/>
                </a:cubicBezTo>
                <a:cubicBezTo>
                  <a:pt x="1858" y="193"/>
                  <a:pt x="1854" y="192"/>
                  <a:pt x="1850" y="192"/>
                </a:cubicBezTo>
                <a:close/>
                <a:moveTo>
                  <a:pt x="2309" y="678"/>
                </a:moveTo>
                <a:cubicBezTo>
                  <a:pt x="2309" y="680"/>
                  <a:pt x="2309" y="682"/>
                  <a:pt x="2310" y="684"/>
                </a:cubicBezTo>
                <a:cubicBezTo>
                  <a:pt x="2315" y="685"/>
                  <a:pt x="2311" y="679"/>
                  <a:pt x="2314" y="679"/>
                </a:cubicBezTo>
                <a:cubicBezTo>
                  <a:pt x="2319" y="680"/>
                  <a:pt x="2316" y="685"/>
                  <a:pt x="2315" y="687"/>
                </a:cubicBezTo>
                <a:cubicBezTo>
                  <a:pt x="2313" y="691"/>
                  <a:pt x="2313" y="702"/>
                  <a:pt x="2319" y="698"/>
                </a:cubicBezTo>
                <a:cubicBezTo>
                  <a:pt x="2324" y="694"/>
                  <a:pt x="2325" y="688"/>
                  <a:pt x="2328" y="682"/>
                </a:cubicBezTo>
                <a:cubicBezTo>
                  <a:pt x="2329" y="680"/>
                  <a:pt x="2326" y="677"/>
                  <a:pt x="2326" y="676"/>
                </a:cubicBezTo>
                <a:cubicBezTo>
                  <a:pt x="2324" y="673"/>
                  <a:pt x="2322" y="676"/>
                  <a:pt x="2320" y="673"/>
                </a:cubicBezTo>
                <a:cubicBezTo>
                  <a:pt x="2324" y="669"/>
                  <a:pt x="2328" y="675"/>
                  <a:pt x="2330" y="667"/>
                </a:cubicBezTo>
                <a:cubicBezTo>
                  <a:pt x="2332" y="671"/>
                  <a:pt x="2334" y="669"/>
                  <a:pt x="2336" y="668"/>
                </a:cubicBezTo>
                <a:cubicBezTo>
                  <a:pt x="2338" y="667"/>
                  <a:pt x="2342" y="666"/>
                  <a:pt x="2342" y="665"/>
                </a:cubicBezTo>
                <a:cubicBezTo>
                  <a:pt x="2345" y="662"/>
                  <a:pt x="2351" y="664"/>
                  <a:pt x="2355" y="665"/>
                </a:cubicBezTo>
                <a:cubicBezTo>
                  <a:pt x="2349" y="670"/>
                  <a:pt x="2352" y="673"/>
                  <a:pt x="2357" y="677"/>
                </a:cubicBezTo>
                <a:cubicBezTo>
                  <a:pt x="2359" y="674"/>
                  <a:pt x="2361" y="668"/>
                  <a:pt x="2366" y="669"/>
                </a:cubicBezTo>
                <a:cubicBezTo>
                  <a:pt x="2363" y="666"/>
                  <a:pt x="2362" y="664"/>
                  <a:pt x="2365" y="661"/>
                </a:cubicBezTo>
                <a:cubicBezTo>
                  <a:pt x="2369" y="667"/>
                  <a:pt x="2376" y="665"/>
                  <a:pt x="2380" y="660"/>
                </a:cubicBezTo>
                <a:cubicBezTo>
                  <a:pt x="2381" y="661"/>
                  <a:pt x="2382" y="663"/>
                  <a:pt x="2382" y="665"/>
                </a:cubicBezTo>
                <a:cubicBezTo>
                  <a:pt x="2384" y="662"/>
                  <a:pt x="2386" y="659"/>
                  <a:pt x="2389" y="656"/>
                </a:cubicBezTo>
                <a:cubicBezTo>
                  <a:pt x="2388" y="658"/>
                  <a:pt x="2388" y="660"/>
                  <a:pt x="2388" y="662"/>
                </a:cubicBezTo>
                <a:cubicBezTo>
                  <a:pt x="2391" y="660"/>
                  <a:pt x="2392" y="657"/>
                  <a:pt x="2395" y="655"/>
                </a:cubicBezTo>
                <a:cubicBezTo>
                  <a:pt x="2396" y="655"/>
                  <a:pt x="2395" y="647"/>
                  <a:pt x="2395" y="645"/>
                </a:cubicBezTo>
                <a:cubicBezTo>
                  <a:pt x="2396" y="641"/>
                  <a:pt x="2398" y="641"/>
                  <a:pt x="2398" y="636"/>
                </a:cubicBezTo>
                <a:cubicBezTo>
                  <a:pt x="2398" y="632"/>
                  <a:pt x="2397" y="627"/>
                  <a:pt x="2402" y="629"/>
                </a:cubicBezTo>
                <a:cubicBezTo>
                  <a:pt x="2402" y="626"/>
                  <a:pt x="2401" y="624"/>
                  <a:pt x="2403" y="622"/>
                </a:cubicBezTo>
                <a:cubicBezTo>
                  <a:pt x="2406" y="620"/>
                  <a:pt x="2405" y="616"/>
                  <a:pt x="2405" y="613"/>
                </a:cubicBezTo>
                <a:cubicBezTo>
                  <a:pt x="2405" y="610"/>
                  <a:pt x="2403" y="607"/>
                  <a:pt x="2402" y="605"/>
                </a:cubicBezTo>
                <a:cubicBezTo>
                  <a:pt x="2400" y="602"/>
                  <a:pt x="2402" y="600"/>
                  <a:pt x="2402" y="597"/>
                </a:cubicBezTo>
                <a:cubicBezTo>
                  <a:pt x="2398" y="595"/>
                  <a:pt x="2396" y="598"/>
                  <a:pt x="2397" y="603"/>
                </a:cubicBezTo>
                <a:cubicBezTo>
                  <a:pt x="2394" y="594"/>
                  <a:pt x="2389" y="606"/>
                  <a:pt x="2388" y="609"/>
                </a:cubicBezTo>
                <a:cubicBezTo>
                  <a:pt x="2387" y="612"/>
                  <a:pt x="2390" y="613"/>
                  <a:pt x="2390" y="615"/>
                </a:cubicBezTo>
                <a:cubicBezTo>
                  <a:pt x="2389" y="619"/>
                  <a:pt x="2388" y="622"/>
                  <a:pt x="2386" y="626"/>
                </a:cubicBezTo>
                <a:cubicBezTo>
                  <a:pt x="2385" y="631"/>
                  <a:pt x="2381" y="636"/>
                  <a:pt x="2377" y="639"/>
                </a:cubicBezTo>
                <a:cubicBezTo>
                  <a:pt x="2374" y="640"/>
                  <a:pt x="2372" y="642"/>
                  <a:pt x="2368" y="642"/>
                </a:cubicBezTo>
                <a:cubicBezTo>
                  <a:pt x="2366" y="642"/>
                  <a:pt x="2369" y="637"/>
                  <a:pt x="2370" y="636"/>
                </a:cubicBezTo>
                <a:cubicBezTo>
                  <a:pt x="2366" y="637"/>
                  <a:pt x="2364" y="637"/>
                  <a:pt x="2364" y="642"/>
                </a:cubicBezTo>
                <a:cubicBezTo>
                  <a:pt x="2364" y="644"/>
                  <a:pt x="2360" y="647"/>
                  <a:pt x="2359" y="649"/>
                </a:cubicBezTo>
                <a:cubicBezTo>
                  <a:pt x="2357" y="652"/>
                  <a:pt x="2360" y="654"/>
                  <a:pt x="2357" y="655"/>
                </a:cubicBezTo>
                <a:cubicBezTo>
                  <a:pt x="2352" y="657"/>
                  <a:pt x="2354" y="653"/>
                  <a:pt x="2351" y="654"/>
                </a:cubicBezTo>
                <a:cubicBezTo>
                  <a:pt x="2346" y="654"/>
                  <a:pt x="2336" y="653"/>
                  <a:pt x="2333" y="658"/>
                </a:cubicBezTo>
                <a:cubicBezTo>
                  <a:pt x="2330" y="663"/>
                  <a:pt x="2325" y="666"/>
                  <a:pt x="2319" y="666"/>
                </a:cubicBezTo>
                <a:cubicBezTo>
                  <a:pt x="2321" y="673"/>
                  <a:pt x="2313" y="675"/>
                  <a:pt x="2309" y="678"/>
                </a:cubicBezTo>
                <a:close/>
                <a:moveTo>
                  <a:pt x="2301" y="950"/>
                </a:moveTo>
                <a:cubicBezTo>
                  <a:pt x="2299" y="952"/>
                  <a:pt x="2295" y="955"/>
                  <a:pt x="2294" y="958"/>
                </a:cubicBezTo>
                <a:cubicBezTo>
                  <a:pt x="2291" y="962"/>
                  <a:pt x="2293" y="962"/>
                  <a:pt x="2293" y="966"/>
                </a:cubicBezTo>
                <a:cubicBezTo>
                  <a:pt x="2294" y="969"/>
                  <a:pt x="2294" y="972"/>
                  <a:pt x="2294" y="975"/>
                </a:cubicBezTo>
                <a:cubicBezTo>
                  <a:pt x="2294" y="977"/>
                  <a:pt x="2298" y="980"/>
                  <a:pt x="2300" y="981"/>
                </a:cubicBezTo>
                <a:cubicBezTo>
                  <a:pt x="2299" y="977"/>
                  <a:pt x="2298" y="969"/>
                  <a:pt x="2304" y="971"/>
                </a:cubicBezTo>
                <a:cubicBezTo>
                  <a:pt x="2303" y="971"/>
                  <a:pt x="2297" y="966"/>
                  <a:pt x="2300" y="965"/>
                </a:cubicBezTo>
                <a:cubicBezTo>
                  <a:pt x="2303" y="964"/>
                  <a:pt x="2304" y="960"/>
                  <a:pt x="2300" y="959"/>
                </a:cubicBezTo>
                <a:cubicBezTo>
                  <a:pt x="2300" y="958"/>
                  <a:pt x="2301" y="956"/>
                  <a:pt x="2302" y="955"/>
                </a:cubicBezTo>
                <a:cubicBezTo>
                  <a:pt x="2302" y="954"/>
                  <a:pt x="2301" y="952"/>
                  <a:pt x="2301" y="950"/>
                </a:cubicBezTo>
                <a:close/>
                <a:moveTo>
                  <a:pt x="2475" y="1179"/>
                </a:moveTo>
                <a:cubicBezTo>
                  <a:pt x="2470" y="1175"/>
                  <a:pt x="2476" y="1170"/>
                  <a:pt x="2469" y="1167"/>
                </a:cubicBezTo>
                <a:cubicBezTo>
                  <a:pt x="2468" y="1167"/>
                  <a:pt x="2465" y="1172"/>
                  <a:pt x="2464" y="1169"/>
                </a:cubicBezTo>
                <a:cubicBezTo>
                  <a:pt x="2463" y="1166"/>
                  <a:pt x="2462" y="1162"/>
                  <a:pt x="2461" y="1159"/>
                </a:cubicBezTo>
                <a:cubicBezTo>
                  <a:pt x="2459" y="1153"/>
                  <a:pt x="2459" y="1150"/>
                  <a:pt x="2454" y="1147"/>
                </a:cubicBezTo>
                <a:cubicBezTo>
                  <a:pt x="2452" y="1145"/>
                  <a:pt x="2438" y="1139"/>
                  <a:pt x="2438" y="1137"/>
                </a:cubicBezTo>
                <a:cubicBezTo>
                  <a:pt x="2438" y="1131"/>
                  <a:pt x="2439" y="1124"/>
                  <a:pt x="2436" y="1120"/>
                </a:cubicBezTo>
                <a:cubicBezTo>
                  <a:pt x="2430" y="1114"/>
                  <a:pt x="2431" y="1111"/>
                  <a:pt x="2430" y="1103"/>
                </a:cubicBezTo>
                <a:cubicBezTo>
                  <a:pt x="2430" y="1098"/>
                  <a:pt x="2423" y="1095"/>
                  <a:pt x="2420" y="1098"/>
                </a:cubicBezTo>
                <a:cubicBezTo>
                  <a:pt x="2418" y="1085"/>
                  <a:pt x="2414" y="1076"/>
                  <a:pt x="2410" y="1065"/>
                </a:cubicBezTo>
                <a:cubicBezTo>
                  <a:pt x="2404" y="1066"/>
                  <a:pt x="2403" y="1077"/>
                  <a:pt x="2402" y="1082"/>
                </a:cubicBezTo>
                <a:cubicBezTo>
                  <a:pt x="2400" y="1088"/>
                  <a:pt x="2402" y="1094"/>
                  <a:pt x="2402" y="1100"/>
                </a:cubicBezTo>
                <a:cubicBezTo>
                  <a:pt x="2402" y="1107"/>
                  <a:pt x="2398" y="1130"/>
                  <a:pt x="2388" y="1126"/>
                </a:cubicBezTo>
                <a:cubicBezTo>
                  <a:pt x="2385" y="1125"/>
                  <a:pt x="2382" y="1119"/>
                  <a:pt x="2378" y="1117"/>
                </a:cubicBezTo>
                <a:cubicBezTo>
                  <a:pt x="2372" y="1113"/>
                  <a:pt x="2365" y="1109"/>
                  <a:pt x="2359" y="1105"/>
                </a:cubicBezTo>
                <a:cubicBezTo>
                  <a:pt x="2353" y="1102"/>
                  <a:pt x="2356" y="1100"/>
                  <a:pt x="2357" y="1092"/>
                </a:cubicBezTo>
                <a:cubicBezTo>
                  <a:pt x="2359" y="1086"/>
                  <a:pt x="2362" y="1083"/>
                  <a:pt x="2366" y="1079"/>
                </a:cubicBezTo>
                <a:cubicBezTo>
                  <a:pt x="2360" y="1073"/>
                  <a:pt x="2358" y="1073"/>
                  <a:pt x="2350" y="1072"/>
                </a:cubicBezTo>
                <a:cubicBezTo>
                  <a:pt x="2344" y="1071"/>
                  <a:pt x="2337" y="1070"/>
                  <a:pt x="2331" y="1070"/>
                </a:cubicBezTo>
                <a:cubicBezTo>
                  <a:pt x="2331" y="1073"/>
                  <a:pt x="2332" y="1076"/>
                  <a:pt x="2332" y="1079"/>
                </a:cubicBezTo>
                <a:cubicBezTo>
                  <a:pt x="2325" y="1078"/>
                  <a:pt x="2319" y="1074"/>
                  <a:pt x="2314" y="1081"/>
                </a:cubicBezTo>
                <a:cubicBezTo>
                  <a:pt x="2310" y="1087"/>
                  <a:pt x="2309" y="1093"/>
                  <a:pt x="2307" y="1101"/>
                </a:cubicBezTo>
                <a:cubicBezTo>
                  <a:pt x="2301" y="1098"/>
                  <a:pt x="2295" y="1095"/>
                  <a:pt x="2289" y="1092"/>
                </a:cubicBezTo>
                <a:cubicBezTo>
                  <a:pt x="2287" y="1090"/>
                  <a:pt x="2279" y="1099"/>
                  <a:pt x="2277" y="1100"/>
                </a:cubicBezTo>
                <a:cubicBezTo>
                  <a:pt x="2268" y="1109"/>
                  <a:pt x="2254" y="1116"/>
                  <a:pt x="2250" y="1129"/>
                </a:cubicBezTo>
                <a:cubicBezTo>
                  <a:pt x="2247" y="1135"/>
                  <a:pt x="2247" y="1141"/>
                  <a:pt x="2241" y="1142"/>
                </a:cubicBezTo>
                <a:cubicBezTo>
                  <a:pt x="2232" y="1144"/>
                  <a:pt x="2224" y="1146"/>
                  <a:pt x="2216" y="1148"/>
                </a:cubicBezTo>
                <a:cubicBezTo>
                  <a:pt x="2210" y="1149"/>
                  <a:pt x="2207" y="1152"/>
                  <a:pt x="2202" y="1155"/>
                </a:cubicBezTo>
                <a:cubicBezTo>
                  <a:pt x="2196" y="1160"/>
                  <a:pt x="2194" y="1161"/>
                  <a:pt x="2192" y="1169"/>
                </a:cubicBezTo>
                <a:cubicBezTo>
                  <a:pt x="2190" y="1167"/>
                  <a:pt x="2189" y="1164"/>
                  <a:pt x="2188" y="1161"/>
                </a:cubicBezTo>
                <a:cubicBezTo>
                  <a:pt x="2184" y="1172"/>
                  <a:pt x="2182" y="1180"/>
                  <a:pt x="2186" y="1191"/>
                </a:cubicBezTo>
                <a:cubicBezTo>
                  <a:pt x="2188" y="1197"/>
                  <a:pt x="2188" y="1198"/>
                  <a:pt x="2185" y="1204"/>
                </a:cubicBezTo>
                <a:cubicBezTo>
                  <a:pt x="2184" y="1209"/>
                  <a:pt x="2187" y="1212"/>
                  <a:pt x="2189" y="1216"/>
                </a:cubicBezTo>
                <a:cubicBezTo>
                  <a:pt x="2194" y="1227"/>
                  <a:pt x="2197" y="1237"/>
                  <a:pt x="2199" y="1248"/>
                </a:cubicBezTo>
                <a:cubicBezTo>
                  <a:pt x="2199" y="1252"/>
                  <a:pt x="2203" y="1264"/>
                  <a:pt x="2201" y="1267"/>
                </a:cubicBezTo>
                <a:cubicBezTo>
                  <a:pt x="2201" y="1269"/>
                  <a:pt x="2191" y="1274"/>
                  <a:pt x="2196" y="1278"/>
                </a:cubicBezTo>
                <a:cubicBezTo>
                  <a:pt x="2200" y="1280"/>
                  <a:pt x="2204" y="1286"/>
                  <a:pt x="2209" y="1286"/>
                </a:cubicBezTo>
                <a:cubicBezTo>
                  <a:pt x="2213" y="1286"/>
                  <a:pt x="2219" y="1287"/>
                  <a:pt x="2223" y="1284"/>
                </a:cubicBezTo>
                <a:cubicBezTo>
                  <a:pt x="2228" y="1279"/>
                  <a:pt x="2230" y="1277"/>
                  <a:pt x="2236" y="1276"/>
                </a:cubicBezTo>
                <a:cubicBezTo>
                  <a:pt x="2241" y="1275"/>
                  <a:pt x="2246" y="1275"/>
                  <a:pt x="2251" y="1275"/>
                </a:cubicBezTo>
                <a:cubicBezTo>
                  <a:pt x="2255" y="1274"/>
                  <a:pt x="2258" y="1274"/>
                  <a:pt x="2262" y="1274"/>
                </a:cubicBezTo>
                <a:cubicBezTo>
                  <a:pt x="2263" y="1274"/>
                  <a:pt x="2265" y="1269"/>
                  <a:pt x="2266" y="1268"/>
                </a:cubicBezTo>
                <a:cubicBezTo>
                  <a:pt x="2268" y="1264"/>
                  <a:pt x="2275" y="1262"/>
                  <a:pt x="2279" y="1260"/>
                </a:cubicBezTo>
                <a:cubicBezTo>
                  <a:pt x="2283" y="1258"/>
                  <a:pt x="2289" y="1261"/>
                  <a:pt x="2292" y="1259"/>
                </a:cubicBezTo>
                <a:cubicBezTo>
                  <a:pt x="2295" y="1257"/>
                  <a:pt x="2301" y="1252"/>
                  <a:pt x="2304" y="1252"/>
                </a:cubicBezTo>
                <a:cubicBezTo>
                  <a:pt x="2316" y="1254"/>
                  <a:pt x="2326" y="1255"/>
                  <a:pt x="2337" y="1259"/>
                </a:cubicBezTo>
                <a:cubicBezTo>
                  <a:pt x="2344" y="1262"/>
                  <a:pt x="2345" y="1263"/>
                  <a:pt x="2349" y="1270"/>
                </a:cubicBezTo>
                <a:cubicBezTo>
                  <a:pt x="2351" y="1275"/>
                  <a:pt x="2354" y="1279"/>
                  <a:pt x="2357" y="1283"/>
                </a:cubicBezTo>
                <a:cubicBezTo>
                  <a:pt x="2363" y="1276"/>
                  <a:pt x="2368" y="1270"/>
                  <a:pt x="2373" y="1262"/>
                </a:cubicBezTo>
                <a:cubicBezTo>
                  <a:pt x="2376" y="1271"/>
                  <a:pt x="2370" y="1278"/>
                  <a:pt x="2366" y="1285"/>
                </a:cubicBezTo>
                <a:cubicBezTo>
                  <a:pt x="2373" y="1287"/>
                  <a:pt x="2373" y="1282"/>
                  <a:pt x="2376" y="1275"/>
                </a:cubicBezTo>
                <a:cubicBezTo>
                  <a:pt x="2377" y="1280"/>
                  <a:pt x="2375" y="1291"/>
                  <a:pt x="2380" y="1291"/>
                </a:cubicBezTo>
                <a:cubicBezTo>
                  <a:pt x="2384" y="1291"/>
                  <a:pt x="2387" y="1299"/>
                  <a:pt x="2388" y="1303"/>
                </a:cubicBezTo>
                <a:cubicBezTo>
                  <a:pt x="2390" y="1315"/>
                  <a:pt x="2399" y="1319"/>
                  <a:pt x="2410" y="1320"/>
                </a:cubicBezTo>
                <a:cubicBezTo>
                  <a:pt x="2417" y="1322"/>
                  <a:pt x="2418" y="1322"/>
                  <a:pt x="2423" y="1318"/>
                </a:cubicBezTo>
                <a:cubicBezTo>
                  <a:pt x="2429" y="1313"/>
                  <a:pt x="2429" y="1315"/>
                  <a:pt x="2434" y="1321"/>
                </a:cubicBezTo>
                <a:cubicBezTo>
                  <a:pt x="2436" y="1324"/>
                  <a:pt x="2443" y="1322"/>
                  <a:pt x="2445" y="1319"/>
                </a:cubicBezTo>
                <a:cubicBezTo>
                  <a:pt x="2450" y="1314"/>
                  <a:pt x="2451" y="1313"/>
                  <a:pt x="2459" y="1313"/>
                </a:cubicBezTo>
                <a:cubicBezTo>
                  <a:pt x="2471" y="1313"/>
                  <a:pt x="2470" y="1296"/>
                  <a:pt x="2472" y="1285"/>
                </a:cubicBezTo>
                <a:cubicBezTo>
                  <a:pt x="2473" y="1276"/>
                  <a:pt x="2483" y="1270"/>
                  <a:pt x="2486" y="1261"/>
                </a:cubicBezTo>
                <a:cubicBezTo>
                  <a:pt x="2488" y="1250"/>
                  <a:pt x="2494" y="1237"/>
                  <a:pt x="2494" y="1226"/>
                </a:cubicBezTo>
                <a:cubicBezTo>
                  <a:pt x="2494" y="1215"/>
                  <a:pt x="2491" y="1203"/>
                  <a:pt x="2489" y="1193"/>
                </a:cubicBezTo>
                <a:cubicBezTo>
                  <a:pt x="2484" y="1188"/>
                  <a:pt x="2479" y="1184"/>
                  <a:pt x="2475" y="1179"/>
                </a:cubicBezTo>
                <a:close/>
                <a:moveTo>
                  <a:pt x="2281" y="1001"/>
                </a:moveTo>
                <a:cubicBezTo>
                  <a:pt x="2278" y="1008"/>
                  <a:pt x="2290" y="1005"/>
                  <a:pt x="2291" y="1004"/>
                </a:cubicBezTo>
                <a:cubicBezTo>
                  <a:pt x="2291" y="1000"/>
                  <a:pt x="2282" y="996"/>
                  <a:pt x="2281" y="1001"/>
                </a:cubicBezTo>
                <a:close/>
                <a:moveTo>
                  <a:pt x="2321" y="1070"/>
                </a:moveTo>
                <a:cubicBezTo>
                  <a:pt x="2317" y="1072"/>
                  <a:pt x="2313" y="1067"/>
                  <a:pt x="2312" y="1074"/>
                </a:cubicBezTo>
                <a:cubicBezTo>
                  <a:pt x="2316" y="1074"/>
                  <a:pt x="2319" y="1076"/>
                  <a:pt x="2322" y="1074"/>
                </a:cubicBezTo>
                <a:cubicBezTo>
                  <a:pt x="2324" y="1073"/>
                  <a:pt x="2325" y="1069"/>
                  <a:pt x="2321" y="1070"/>
                </a:cubicBezTo>
                <a:close/>
                <a:moveTo>
                  <a:pt x="2490" y="1015"/>
                </a:moveTo>
                <a:cubicBezTo>
                  <a:pt x="2492" y="1010"/>
                  <a:pt x="2492" y="1010"/>
                  <a:pt x="2490" y="1006"/>
                </a:cubicBezTo>
                <a:cubicBezTo>
                  <a:pt x="2490" y="1006"/>
                  <a:pt x="2488" y="1007"/>
                  <a:pt x="2488" y="1006"/>
                </a:cubicBezTo>
                <a:cubicBezTo>
                  <a:pt x="2487" y="1005"/>
                  <a:pt x="2486" y="1003"/>
                  <a:pt x="2486" y="1003"/>
                </a:cubicBezTo>
                <a:cubicBezTo>
                  <a:pt x="2482" y="1000"/>
                  <a:pt x="2477" y="997"/>
                  <a:pt x="2473" y="995"/>
                </a:cubicBezTo>
                <a:cubicBezTo>
                  <a:pt x="2472" y="1000"/>
                  <a:pt x="2490" y="1002"/>
                  <a:pt x="2488" y="1011"/>
                </a:cubicBezTo>
                <a:cubicBezTo>
                  <a:pt x="2488" y="1012"/>
                  <a:pt x="2489" y="1013"/>
                  <a:pt x="2490" y="1015"/>
                </a:cubicBezTo>
                <a:close/>
                <a:moveTo>
                  <a:pt x="2451" y="1341"/>
                </a:moveTo>
                <a:cubicBezTo>
                  <a:pt x="2448" y="1342"/>
                  <a:pt x="2441" y="1347"/>
                  <a:pt x="2439" y="1346"/>
                </a:cubicBezTo>
                <a:cubicBezTo>
                  <a:pt x="2435" y="1344"/>
                  <a:pt x="2430" y="1342"/>
                  <a:pt x="2426" y="1340"/>
                </a:cubicBezTo>
                <a:cubicBezTo>
                  <a:pt x="2425" y="1347"/>
                  <a:pt x="2426" y="1355"/>
                  <a:pt x="2429" y="1361"/>
                </a:cubicBezTo>
                <a:cubicBezTo>
                  <a:pt x="2432" y="1368"/>
                  <a:pt x="2436" y="1370"/>
                  <a:pt x="2443" y="1371"/>
                </a:cubicBezTo>
                <a:cubicBezTo>
                  <a:pt x="2451" y="1373"/>
                  <a:pt x="2459" y="1344"/>
                  <a:pt x="2451" y="1341"/>
                </a:cubicBezTo>
                <a:close/>
                <a:moveTo>
                  <a:pt x="2463" y="1020"/>
                </a:moveTo>
                <a:cubicBezTo>
                  <a:pt x="2460" y="1021"/>
                  <a:pt x="2457" y="1020"/>
                  <a:pt x="2454" y="1021"/>
                </a:cubicBezTo>
                <a:cubicBezTo>
                  <a:pt x="2456" y="1026"/>
                  <a:pt x="2465" y="1028"/>
                  <a:pt x="2470" y="1027"/>
                </a:cubicBezTo>
                <a:cubicBezTo>
                  <a:pt x="2473" y="1026"/>
                  <a:pt x="2478" y="1025"/>
                  <a:pt x="2479" y="1021"/>
                </a:cubicBezTo>
                <a:cubicBezTo>
                  <a:pt x="2480" y="1020"/>
                  <a:pt x="2487" y="1021"/>
                  <a:pt x="2482" y="1016"/>
                </a:cubicBezTo>
                <a:cubicBezTo>
                  <a:pt x="2488" y="1015"/>
                  <a:pt x="2486" y="1010"/>
                  <a:pt x="2482" y="1008"/>
                </a:cubicBezTo>
                <a:cubicBezTo>
                  <a:pt x="2478" y="1005"/>
                  <a:pt x="2479" y="1013"/>
                  <a:pt x="2479" y="1015"/>
                </a:cubicBezTo>
                <a:cubicBezTo>
                  <a:pt x="2479" y="1015"/>
                  <a:pt x="2465" y="1025"/>
                  <a:pt x="2468" y="1017"/>
                </a:cubicBezTo>
                <a:cubicBezTo>
                  <a:pt x="2468" y="1016"/>
                  <a:pt x="2466" y="1020"/>
                  <a:pt x="2463" y="1020"/>
                </a:cubicBezTo>
                <a:close/>
                <a:moveTo>
                  <a:pt x="2434" y="1020"/>
                </a:moveTo>
                <a:cubicBezTo>
                  <a:pt x="2432" y="1017"/>
                  <a:pt x="2434" y="1013"/>
                  <a:pt x="2430" y="1010"/>
                </a:cubicBezTo>
                <a:cubicBezTo>
                  <a:pt x="2427" y="1008"/>
                  <a:pt x="2423" y="1006"/>
                  <a:pt x="2420" y="1004"/>
                </a:cubicBezTo>
                <a:cubicBezTo>
                  <a:pt x="2415" y="1001"/>
                  <a:pt x="2408" y="999"/>
                  <a:pt x="2402" y="997"/>
                </a:cubicBezTo>
                <a:cubicBezTo>
                  <a:pt x="2393" y="994"/>
                  <a:pt x="2384" y="990"/>
                  <a:pt x="2376" y="987"/>
                </a:cubicBezTo>
                <a:cubicBezTo>
                  <a:pt x="2371" y="985"/>
                  <a:pt x="2364" y="989"/>
                  <a:pt x="2361" y="992"/>
                </a:cubicBezTo>
                <a:cubicBezTo>
                  <a:pt x="2360" y="994"/>
                  <a:pt x="2356" y="1002"/>
                  <a:pt x="2354" y="1001"/>
                </a:cubicBezTo>
                <a:cubicBezTo>
                  <a:pt x="2351" y="999"/>
                  <a:pt x="2349" y="999"/>
                  <a:pt x="2347" y="995"/>
                </a:cubicBezTo>
                <a:cubicBezTo>
                  <a:pt x="2345" y="990"/>
                  <a:pt x="2344" y="987"/>
                  <a:pt x="2344" y="982"/>
                </a:cubicBezTo>
                <a:cubicBezTo>
                  <a:pt x="2343" y="977"/>
                  <a:pt x="2342" y="978"/>
                  <a:pt x="2337" y="977"/>
                </a:cubicBezTo>
                <a:cubicBezTo>
                  <a:pt x="2330" y="975"/>
                  <a:pt x="2323" y="977"/>
                  <a:pt x="2319" y="984"/>
                </a:cubicBezTo>
                <a:cubicBezTo>
                  <a:pt x="2322" y="985"/>
                  <a:pt x="2324" y="985"/>
                  <a:pt x="2327" y="986"/>
                </a:cubicBezTo>
                <a:cubicBezTo>
                  <a:pt x="2328" y="986"/>
                  <a:pt x="2327" y="990"/>
                  <a:pt x="2328" y="991"/>
                </a:cubicBezTo>
                <a:cubicBezTo>
                  <a:pt x="2332" y="993"/>
                  <a:pt x="2338" y="992"/>
                  <a:pt x="2342" y="991"/>
                </a:cubicBezTo>
                <a:cubicBezTo>
                  <a:pt x="2342" y="992"/>
                  <a:pt x="2342" y="994"/>
                  <a:pt x="2342" y="995"/>
                </a:cubicBezTo>
                <a:cubicBezTo>
                  <a:pt x="2336" y="993"/>
                  <a:pt x="2333" y="994"/>
                  <a:pt x="2327" y="996"/>
                </a:cubicBezTo>
                <a:cubicBezTo>
                  <a:pt x="2330" y="1000"/>
                  <a:pt x="2332" y="1004"/>
                  <a:pt x="2334" y="1008"/>
                </a:cubicBezTo>
                <a:cubicBezTo>
                  <a:pt x="2337" y="1005"/>
                  <a:pt x="2339" y="1003"/>
                  <a:pt x="2341" y="1000"/>
                </a:cubicBezTo>
                <a:cubicBezTo>
                  <a:pt x="2342" y="1006"/>
                  <a:pt x="2342" y="1006"/>
                  <a:pt x="2347" y="1008"/>
                </a:cubicBezTo>
                <a:cubicBezTo>
                  <a:pt x="2353" y="1011"/>
                  <a:pt x="2359" y="1014"/>
                  <a:pt x="2366" y="1016"/>
                </a:cubicBezTo>
                <a:cubicBezTo>
                  <a:pt x="2368" y="1017"/>
                  <a:pt x="2374" y="1018"/>
                  <a:pt x="2376" y="1021"/>
                </a:cubicBezTo>
                <a:cubicBezTo>
                  <a:pt x="2378" y="1026"/>
                  <a:pt x="2380" y="1031"/>
                  <a:pt x="2382" y="1036"/>
                </a:cubicBezTo>
                <a:cubicBezTo>
                  <a:pt x="2375" y="1038"/>
                  <a:pt x="2374" y="1037"/>
                  <a:pt x="2373" y="1045"/>
                </a:cubicBezTo>
                <a:cubicBezTo>
                  <a:pt x="2378" y="1045"/>
                  <a:pt x="2384" y="1044"/>
                  <a:pt x="2389" y="1044"/>
                </a:cubicBezTo>
                <a:cubicBezTo>
                  <a:pt x="2392" y="1044"/>
                  <a:pt x="2394" y="1052"/>
                  <a:pt x="2398" y="1052"/>
                </a:cubicBezTo>
                <a:cubicBezTo>
                  <a:pt x="2404" y="1053"/>
                  <a:pt x="2409" y="1054"/>
                  <a:pt x="2414" y="1051"/>
                </a:cubicBezTo>
                <a:cubicBezTo>
                  <a:pt x="2417" y="1049"/>
                  <a:pt x="2418" y="1040"/>
                  <a:pt x="2421" y="1041"/>
                </a:cubicBezTo>
                <a:cubicBezTo>
                  <a:pt x="2424" y="1041"/>
                  <a:pt x="2433" y="1041"/>
                  <a:pt x="2435" y="1043"/>
                </a:cubicBezTo>
                <a:cubicBezTo>
                  <a:pt x="2440" y="1048"/>
                  <a:pt x="2444" y="1052"/>
                  <a:pt x="2448" y="1057"/>
                </a:cubicBezTo>
                <a:cubicBezTo>
                  <a:pt x="2452" y="1060"/>
                  <a:pt x="2457" y="1060"/>
                  <a:pt x="2461" y="1061"/>
                </a:cubicBezTo>
                <a:cubicBezTo>
                  <a:pt x="2465" y="1061"/>
                  <a:pt x="2470" y="1065"/>
                  <a:pt x="2472" y="1064"/>
                </a:cubicBezTo>
                <a:cubicBezTo>
                  <a:pt x="2470" y="1062"/>
                  <a:pt x="2464" y="1058"/>
                  <a:pt x="2467" y="1055"/>
                </a:cubicBezTo>
                <a:cubicBezTo>
                  <a:pt x="2464" y="1055"/>
                  <a:pt x="2460" y="1055"/>
                  <a:pt x="2462" y="1051"/>
                </a:cubicBezTo>
                <a:cubicBezTo>
                  <a:pt x="2455" y="1050"/>
                  <a:pt x="2455" y="1049"/>
                  <a:pt x="2452" y="1042"/>
                </a:cubicBezTo>
                <a:cubicBezTo>
                  <a:pt x="2451" y="1040"/>
                  <a:pt x="2448" y="1039"/>
                  <a:pt x="2446" y="1038"/>
                </a:cubicBezTo>
                <a:cubicBezTo>
                  <a:pt x="2445" y="1037"/>
                  <a:pt x="2444" y="1033"/>
                  <a:pt x="2443" y="1031"/>
                </a:cubicBezTo>
                <a:cubicBezTo>
                  <a:pt x="2446" y="1031"/>
                  <a:pt x="2448" y="1031"/>
                  <a:pt x="2450" y="1030"/>
                </a:cubicBezTo>
                <a:cubicBezTo>
                  <a:pt x="2451" y="1021"/>
                  <a:pt x="2438" y="1024"/>
                  <a:pt x="2434" y="1020"/>
                </a:cubicBezTo>
                <a:close/>
                <a:moveTo>
                  <a:pt x="2406" y="496"/>
                </a:moveTo>
                <a:cubicBezTo>
                  <a:pt x="2406" y="501"/>
                  <a:pt x="2407" y="506"/>
                  <a:pt x="2405" y="511"/>
                </a:cubicBezTo>
                <a:cubicBezTo>
                  <a:pt x="2402" y="517"/>
                  <a:pt x="2404" y="518"/>
                  <a:pt x="2405" y="524"/>
                </a:cubicBezTo>
                <a:cubicBezTo>
                  <a:pt x="2406" y="528"/>
                  <a:pt x="2406" y="528"/>
                  <a:pt x="2404" y="531"/>
                </a:cubicBezTo>
                <a:cubicBezTo>
                  <a:pt x="2403" y="533"/>
                  <a:pt x="2404" y="536"/>
                  <a:pt x="2404" y="538"/>
                </a:cubicBezTo>
                <a:cubicBezTo>
                  <a:pt x="2404" y="544"/>
                  <a:pt x="2403" y="545"/>
                  <a:pt x="2406" y="551"/>
                </a:cubicBezTo>
                <a:cubicBezTo>
                  <a:pt x="2406" y="548"/>
                  <a:pt x="2406" y="543"/>
                  <a:pt x="2410" y="542"/>
                </a:cubicBezTo>
                <a:cubicBezTo>
                  <a:pt x="2414" y="541"/>
                  <a:pt x="2416" y="546"/>
                  <a:pt x="2416" y="550"/>
                </a:cubicBezTo>
                <a:cubicBezTo>
                  <a:pt x="2420" y="546"/>
                  <a:pt x="2415" y="540"/>
                  <a:pt x="2413" y="536"/>
                </a:cubicBezTo>
                <a:cubicBezTo>
                  <a:pt x="2410" y="531"/>
                  <a:pt x="2409" y="530"/>
                  <a:pt x="2410" y="525"/>
                </a:cubicBezTo>
                <a:cubicBezTo>
                  <a:pt x="2413" y="518"/>
                  <a:pt x="2412" y="516"/>
                  <a:pt x="2419" y="514"/>
                </a:cubicBezTo>
                <a:cubicBezTo>
                  <a:pt x="2423" y="513"/>
                  <a:pt x="2423" y="521"/>
                  <a:pt x="2427" y="521"/>
                </a:cubicBezTo>
                <a:cubicBezTo>
                  <a:pt x="2424" y="515"/>
                  <a:pt x="2422" y="509"/>
                  <a:pt x="2420" y="502"/>
                </a:cubicBezTo>
                <a:cubicBezTo>
                  <a:pt x="2419" y="498"/>
                  <a:pt x="2418" y="495"/>
                  <a:pt x="2418" y="491"/>
                </a:cubicBezTo>
                <a:cubicBezTo>
                  <a:pt x="2417" y="489"/>
                  <a:pt x="2414" y="487"/>
                  <a:pt x="2414" y="485"/>
                </a:cubicBezTo>
                <a:cubicBezTo>
                  <a:pt x="2413" y="477"/>
                  <a:pt x="2419" y="473"/>
                  <a:pt x="2415" y="466"/>
                </a:cubicBezTo>
                <a:cubicBezTo>
                  <a:pt x="2413" y="462"/>
                  <a:pt x="2415" y="451"/>
                  <a:pt x="2408" y="457"/>
                </a:cubicBezTo>
                <a:cubicBezTo>
                  <a:pt x="2411" y="459"/>
                  <a:pt x="2412" y="464"/>
                  <a:pt x="2409" y="466"/>
                </a:cubicBezTo>
                <a:cubicBezTo>
                  <a:pt x="2408" y="467"/>
                  <a:pt x="2408" y="465"/>
                  <a:pt x="2406" y="467"/>
                </a:cubicBezTo>
                <a:cubicBezTo>
                  <a:pt x="2403" y="469"/>
                  <a:pt x="2404" y="469"/>
                  <a:pt x="2405" y="472"/>
                </a:cubicBezTo>
                <a:cubicBezTo>
                  <a:pt x="2406" y="476"/>
                  <a:pt x="2404" y="482"/>
                  <a:pt x="2403" y="486"/>
                </a:cubicBezTo>
                <a:cubicBezTo>
                  <a:pt x="2402" y="489"/>
                  <a:pt x="2410" y="492"/>
                  <a:pt x="2406" y="496"/>
                </a:cubicBezTo>
                <a:close/>
                <a:moveTo>
                  <a:pt x="2266" y="891"/>
                </a:moveTo>
                <a:cubicBezTo>
                  <a:pt x="2270" y="892"/>
                  <a:pt x="2272" y="886"/>
                  <a:pt x="2267" y="886"/>
                </a:cubicBezTo>
                <a:cubicBezTo>
                  <a:pt x="2266" y="887"/>
                  <a:pt x="2262" y="890"/>
                  <a:pt x="2266" y="891"/>
                </a:cubicBezTo>
                <a:close/>
                <a:moveTo>
                  <a:pt x="2260" y="892"/>
                </a:moveTo>
                <a:cubicBezTo>
                  <a:pt x="2261" y="889"/>
                  <a:pt x="2263" y="886"/>
                  <a:pt x="2265" y="884"/>
                </a:cubicBezTo>
                <a:cubicBezTo>
                  <a:pt x="2267" y="883"/>
                  <a:pt x="2266" y="878"/>
                  <a:pt x="2267" y="876"/>
                </a:cubicBezTo>
                <a:cubicBezTo>
                  <a:pt x="2266" y="876"/>
                  <a:pt x="2266" y="876"/>
                  <a:pt x="2265" y="876"/>
                </a:cubicBezTo>
                <a:cubicBezTo>
                  <a:pt x="2264" y="881"/>
                  <a:pt x="2260" y="887"/>
                  <a:pt x="2260" y="892"/>
                </a:cubicBezTo>
                <a:close/>
                <a:moveTo>
                  <a:pt x="2273" y="875"/>
                </a:moveTo>
                <a:cubicBezTo>
                  <a:pt x="2271" y="876"/>
                  <a:pt x="2269" y="876"/>
                  <a:pt x="2268" y="874"/>
                </a:cubicBezTo>
                <a:cubicBezTo>
                  <a:pt x="2268" y="876"/>
                  <a:pt x="2268" y="878"/>
                  <a:pt x="2269" y="880"/>
                </a:cubicBezTo>
                <a:cubicBezTo>
                  <a:pt x="2272" y="877"/>
                  <a:pt x="2270" y="885"/>
                  <a:pt x="2273" y="887"/>
                </a:cubicBezTo>
                <a:cubicBezTo>
                  <a:pt x="2273" y="886"/>
                  <a:pt x="2273" y="885"/>
                  <a:pt x="2273" y="884"/>
                </a:cubicBezTo>
                <a:cubicBezTo>
                  <a:pt x="2274" y="885"/>
                  <a:pt x="2274" y="886"/>
                  <a:pt x="2275" y="887"/>
                </a:cubicBezTo>
                <a:cubicBezTo>
                  <a:pt x="2277" y="884"/>
                  <a:pt x="2273" y="879"/>
                  <a:pt x="2273" y="875"/>
                </a:cubicBezTo>
                <a:close/>
                <a:moveTo>
                  <a:pt x="2262" y="868"/>
                </a:moveTo>
                <a:cubicBezTo>
                  <a:pt x="2263" y="870"/>
                  <a:pt x="2264" y="872"/>
                  <a:pt x="2266" y="873"/>
                </a:cubicBezTo>
                <a:cubicBezTo>
                  <a:pt x="2266" y="872"/>
                  <a:pt x="2266" y="869"/>
                  <a:pt x="2266" y="868"/>
                </a:cubicBezTo>
                <a:cubicBezTo>
                  <a:pt x="2263" y="868"/>
                  <a:pt x="2264" y="864"/>
                  <a:pt x="2259" y="865"/>
                </a:cubicBezTo>
                <a:cubicBezTo>
                  <a:pt x="2261" y="867"/>
                  <a:pt x="2260" y="869"/>
                  <a:pt x="2258" y="871"/>
                </a:cubicBezTo>
                <a:cubicBezTo>
                  <a:pt x="2259" y="870"/>
                  <a:pt x="2261" y="869"/>
                  <a:pt x="2262" y="868"/>
                </a:cubicBezTo>
                <a:close/>
                <a:moveTo>
                  <a:pt x="2268" y="865"/>
                </a:moveTo>
                <a:cubicBezTo>
                  <a:pt x="2268" y="868"/>
                  <a:pt x="2270" y="869"/>
                  <a:pt x="2272" y="871"/>
                </a:cubicBezTo>
                <a:cubicBezTo>
                  <a:pt x="2274" y="873"/>
                  <a:pt x="2272" y="873"/>
                  <a:pt x="2273" y="875"/>
                </a:cubicBezTo>
                <a:cubicBezTo>
                  <a:pt x="2279" y="882"/>
                  <a:pt x="2278" y="873"/>
                  <a:pt x="2277" y="869"/>
                </a:cubicBezTo>
                <a:cubicBezTo>
                  <a:pt x="2276" y="864"/>
                  <a:pt x="2271" y="865"/>
                  <a:pt x="2268" y="865"/>
                </a:cubicBezTo>
                <a:close/>
                <a:moveTo>
                  <a:pt x="2249" y="872"/>
                </a:moveTo>
                <a:cubicBezTo>
                  <a:pt x="2250" y="881"/>
                  <a:pt x="2248" y="887"/>
                  <a:pt x="2258" y="883"/>
                </a:cubicBezTo>
                <a:cubicBezTo>
                  <a:pt x="2255" y="886"/>
                  <a:pt x="2250" y="891"/>
                  <a:pt x="2255" y="893"/>
                </a:cubicBezTo>
                <a:cubicBezTo>
                  <a:pt x="2257" y="894"/>
                  <a:pt x="2256" y="897"/>
                  <a:pt x="2259" y="896"/>
                </a:cubicBezTo>
                <a:cubicBezTo>
                  <a:pt x="2261" y="896"/>
                  <a:pt x="2260" y="892"/>
                  <a:pt x="2260" y="890"/>
                </a:cubicBezTo>
                <a:cubicBezTo>
                  <a:pt x="2260" y="887"/>
                  <a:pt x="2263" y="881"/>
                  <a:pt x="2262" y="879"/>
                </a:cubicBezTo>
                <a:cubicBezTo>
                  <a:pt x="2259" y="874"/>
                  <a:pt x="2258" y="874"/>
                  <a:pt x="2253" y="872"/>
                </a:cubicBezTo>
                <a:cubicBezTo>
                  <a:pt x="2252" y="871"/>
                  <a:pt x="2250" y="872"/>
                  <a:pt x="2249" y="872"/>
                </a:cubicBezTo>
                <a:close/>
                <a:moveTo>
                  <a:pt x="2229" y="984"/>
                </a:moveTo>
                <a:cubicBezTo>
                  <a:pt x="2228" y="987"/>
                  <a:pt x="2229" y="989"/>
                  <a:pt x="2227" y="993"/>
                </a:cubicBezTo>
                <a:cubicBezTo>
                  <a:pt x="2225" y="998"/>
                  <a:pt x="2223" y="998"/>
                  <a:pt x="2226" y="1003"/>
                </a:cubicBezTo>
                <a:cubicBezTo>
                  <a:pt x="2228" y="1005"/>
                  <a:pt x="2232" y="1002"/>
                  <a:pt x="2231" y="1008"/>
                </a:cubicBezTo>
                <a:cubicBezTo>
                  <a:pt x="2231" y="1010"/>
                  <a:pt x="2228" y="1019"/>
                  <a:pt x="2229" y="1021"/>
                </a:cubicBezTo>
                <a:cubicBezTo>
                  <a:pt x="2231" y="1023"/>
                  <a:pt x="2237" y="1023"/>
                  <a:pt x="2238" y="1021"/>
                </a:cubicBezTo>
                <a:cubicBezTo>
                  <a:pt x="2238" y="1020"/>
                  <a:pt x="2237" y="1017"/>
                  <a:pt x="2237" y="1016"/>
                </a:cubicBezTo>
                <a:cubicBezTo>
                  <a:pt x="2237" y="1015"/>
                  <a:pt x="2238" y="1013"/>
                  <a:pt x="2238" y="1012"/>
                </a:cubicBezTo>
                <a:cubicBezTo>
                  <a:pt x="2239" y="1009"/>
                  <a:pt x="2238" y="1005"/>
                  <a:pt x="2238" y="1002"/>
                </a:cubicBezTo>
                <a:cubicBezTo>
                  <a:pt x="2239" y="999"/>
                  <a:pt x="2234" y="997"/>
                  <a:pt x="2241" y="996"/>
                </a:cubicBezTo>
                <a:cubicBezTo>
                  <a:pt x="2244" y="995"/>
                  <a:pt x="2241" y="1002"/>
                  <a:pt x="2242" y="1004"/>
                </a:cubicBezTo>
                <a:cubicBezTo>
                  <a:pt x="2243" y="1007"/>
                  <a:pt x="2247" y="1007"/>
                  <a:pt x="2246" y="1010"/>
                </a:cubicBezTo>
                <a:cubicBezTo>
                  <a:pt x="2245" y="1014"/>
                  <a:pt x="2248" y="1015"/>
                  <a:pt x="2251" y="1014"/>
                </a:cubicBezTo>
                <a:cubicBezTo>
                  <a:pt x="2249" y="1015"/>
                  <a:pt x="2257" y="1008"/>
                  <a:pt x="2256" y="1010"/>
                </a:cubicBezTo>
                <a:cubicBezTo>
                  <a:pt x="2259" y="1005"/>
                  <a:pt x="2253" y="1008"/>
                  <a:pt x="2252" y="1004"/>
                </a:cubicBezTo>
                <a:cubicBezTo>
                  <a:pt x="2251" y="1003"/>
                  <a:pt x="2254" y="1001"/>
                  <a:pt x="2253" y="1000"/>
                </a:cubicBezTo>
                <a:cubicBezTo>
                  <a:pt x="2252" y="998"/>
                  <a:pt x="2251" y="996"/>
                  <a:pt x="2250" y="994"/>
                </a:cubicBezTo>
                <a:cubicBezTo>
                  <a:pt x="2249" y="991"/>
                  <a:pt x="2247" y="992"/>
                  <a:pt x="2245" y="989"/>
                </a:cubicBezTo>
                <a:cubicBezTo>
                  <a:pt x="2252" y="992"/>
                  <a:pt x="2255" y="978"/>
                  <a:pt x="2261" y="982"/>
                </a:cubicBezTo>
                <a:cubicBezTo>
                  <a:pt x="2263" y="976"/>
                  <a:pt x="2257" y="979"/>
                  <a:pt x="2255" y="979"/>
                </a:cubicBezTo>
                <a:cubicBezTo>
                  <a:pt x="2252" y="979"/>
                  <a:pt x="2252" y="981"/>
                  <a:pt x="2250" y="981"/>
                </a:cubicBezTo>
                <a:cubicBezTo>
                  <a:pt x="2247" y="982"/>
                  <a:pt x="2248" y="979"/>
                  <a:pt x="2246" y="982"/>
                </a:cubicBezTo>
                <a:cubicBezTo>
                  <a:pt x="2239" y="989"/>
                  <a:pt x="2232" y="976"/>
                  <a:pt x="2237" y="970"/>
                </a:cubicBezTo>
                <a:cubicBezTo>
                  <a:pt x="2240" y="967"/>
                  <a:pt x="2243" y="970"/>
                  <a:pt x="2246" y="970"/>
                </a:cubicBezTo>
                <a:cubicBezTo>
                  <a:pt x="2250" y="970"/>
                  <a:pt x="2255" y="968"/>
                  <a:pt x="2259" y="970"/>
                </a:cubicBezTo>
                <a:cubicBezTo>
                  <a:pt x="2267" y="975"/>
                  <a:pt x="2272" y="965"/>
                  <a:pt x="2275" y="958"/>
                </a:cubicBezTo>
                <a:cubicBezTo>
                  <a:pt x="2271" y="958"/>
                  <a:pt x="2268" y="964"/>
                  <a:pt x="2265" y="966"/>
                </a:cubicBezTo>
                <a:cubicBezTo>
                  <a:pt x="2263" y="967"/>
                  <a:pt x="2260" y="965"/>
                  <a:pt x="2258" y="965"/>
                </a:cubicBezTo>
                <a:cubicBezTo>
                  <a:pt x="2256" y="965"/>
                  <a:pt x="2257" y="966"/>
                  <a:pt x="2254" y="965"/>
                </a:cubicBezTo>
                <a:cubicBezTo>
                  <a:pt x="2250" y="964"/>
                  <a:pt x="2244" y="960"/>
                  <a:pt x="2240" y="962"/>
                </a:cubicBezTo>
                <a:cubicBezTo>
                  <a:pt x="2236" y="965"/>
                  <a:pt x="2235" y="968"/>
                  <a:pt x="2232" y="973"/>
                </a:cubicBezTo>
                <a:cubicBezTo>
                  <a:pt x="2235" y="978"/>
                  <a:pt x="2230" y="980"/>
                  <a:pt x="2229" y="984"/>
                </a:cubicBezTo>
                <a:close/>
                <a:moveTo>
                  <a:pt x="2237" y="857"/>
                </a:moveTo>
                <a:cubicBezTo>
                  <a:pt x="2239" y="861"/>
                  <a:pt x="2242" y="865"/>
                  <a:pt x="2244" y="869"/>
                </a:cubicBezTo>
                <a:cubicBezTo>
                  <a:pt x="2248" y="864"/>
                  <a:pt x="2248" y="861"/>
                  <a:pt x="2243" y="857"/>
                </a:cubicBezTo>
                <a:cubicBezTo>
                  <a:pt x="2241" y="857"/>
                  <a:pt x="2239" y="857"/>
                  <a:pt x="2237" y="857"/>
                </a:cubicBezTo>
                <a:close/>
                <a:moveTo>
                  <a:pt x="2194" y="1043"/>
                </a:moveTo>
                <a:cubicBezTo>
                  <a:pt x="2194" y="1047"/>
                  <a:pt x="2197" y="1051"/>
                  <a:pt x="2200" y="1047"/>
                </a:cubicBezTo>
                <a:cubicBezTo>
                  <a:pt x="2203" y="1043"/>
                  <a:pt x="2196" y="1042"/>
                  <a:pt x="2194" y="1043"/>
                </a:cubicBezTo>
                <a:close/>
                <a:moveTo>
                  <a:pt x="2393" y="576"/>
                </a:moveTo>
                <a:cubicBezTo>
                  <a:pt x="2393" y="578"/>
                  <a:pt x="2393" y="582"/>
                  <a:pt x="2392" y="582"/>
                </a:cubicBezTo>
                <a:cubicBezTo>
                  <a:pt x="2389" y="584"/>
                  <a:pt x="2388" y="584"/>
                  <a:pt x="2388" y="587"/>
                </a:cubicBezTo>
                <a:cubicBezTo>
                  <a:pt x="2387" y="588"/>
                  <a:pt x="2390" y="597"/>
                  <a:pt x="2391" y="597"/>
                </a:cubicBezTo>
                <a:cubicBezTo>
                  <a:pt x="2392" y="598"/>
                  <a:pt x="2394" y="594"/>
                  <a:pt x="2395" y="594"/>
                </a:cubicBezTo>
                <a:cubicBezTo>
                  <a:pt x="2396" y="594"/>
                  <a:pt x="2399" y="595"/>
                  <a:pt x="2398" y="592"/>
                </a:cubicBezTo>
                <a:cubicBezTo>
                  <a:pt x="2396" y="590"/>
                  <a:pt x="2391" y="591"/>
                  <a:pt x="2392" y="586"/>
                </a:cubicBezTo>
                <a:cubicBezTo>
                  <a:pt x="2394" y="586"/>
                  <a:pt x="2397" y="588"/>
                  <a:pt x="2398" y="587"/>
                </a:cubicBezTo>
                <a:cubicBezTo>
                  <a:pt x="2400" y="587"/>
                  <a:pt x="2403" y="585"/>
                  <a:pt x="2404" y="586"/>
                </a:cubicBezTo>
                <a:cubicBezTo>
                  <a:pt x="2406" y="588"/>
                  <a:pt x="2413" y="593"/>
                  <a:pt x="2415" y="592"/>
                </a:cubicBezTo>
                <a:cubicBezTo>
                  <a:pt x="2415" y="592"/>
                  <a:pt x="2417" y="586"/>
                  <a:pt x="2417" y="585"/>
                </a:cubicBezTo>
                <a:cubicBezTo>
                  <a:pt x="2418" y="584"/>
                  <a:pt x="2422" y="582"/>
                  <a:pt x="2423" y="582"/>
                </a:cubicBezTo>
                <a:cubicBezTo>
                  <a:pt x="2428" y="582"/>
                  <a:pt x="2431" y="581"/>
                  <a:pt x="2434" y="578"/>
                </a:cubicBezTo>
                <a:cubicBezTo>
                  <a:pt x="2426" y="578"/>
                  <a:pt x="2432" y="571"/>
                  <a:pt x="2431" y="567"/>
                </a:cubicBezTo>
                <a:cubicBezTo>
                  <a:pt x="2425" y="573"/>
                  <a:pt x="2425" y="572"/>
                  <a:pt x="2418" y="568"/>
                </a:cubicBezTo>
                <a:cubicBezTo>
                  <a:pt x="2412" y="565"/>
                  <a:pt x="2410" y="560"/>
                  <a:pt x="2406" y="555"/>
                </a:cubicBezTo>
                <a:cubicBezTo>
                  <a:pt x="2402" y="549"/>
                  <a:pt x="2404" y="563"/>
                  <a:pt x="2404" y="565"/>
                </a:cubicBezTo>
                <a:cubicBezTo>
                  <a:pt x="2405" y="567"/>
                  <a:pt x="2401" y="570"/>
                  <a:pt x="2401" y="572"/>
                </a:cubicBezTo>
                <a:cubicBezTo>
                  <a:pt x="2401" y="575"/>
                  <a:pt x="2402" y="576"/>
                  <a:pt x="2400" y="578"/>
                </a:cubicBezTo>
                <a:cubicBezTo>
                  <a:pt x="2398" y="578"/>
                  <a:pt x="2396" y="577"/>
                  <a:pt x="2393" y="576"/>
                </a:cubicBezTo>
                <a:close/>
                <a:moveTo>
                  <a:pt x="1380" y="442"/>
                </a:moveTo>
                <a:cubicBezTo>
                  <a:pt x="1380" y="444"/>
                  <a:pt x="1383" y="449"/>
                  <a:pt x="1385" y="448"/>
                </a:cubicBezTo>
                <a:cubicBezTo>
                  <a:pt x="1388" y="448"/>
                  <a:pt x="1388" y="444"/>
                  <a:pt x="1385" y="443"/>
                </a:cubicBezTo>
                <a:cubicBezTo>
                  <a:pt x="1384" y="440"/>
                  <a:pt x="1382" y="441"/>
                  <a:pt x="1380" y="442"/>
                </a:cubicBezTo>
                <a:close/>
                <a:moveTo>
                  <a:pt x="1572" y="654"/>
                </a:moveTo>
                <a:cubicBezTo>
                  <a:pt x="1570" y="656"/>
                  <a:pt x="1566" y="658"/>
                  <a:pt x="1563" y="658"/>
                </a:cubicBezTo>
                <a:cubicBezTo>
                  <a:pt x="1561" y="658"/>
                  <a:pt x="1555" y="657"/>
                  <a:pt x="1554" y="659"/>
                </a:cubicBezTo>
                <a:cubicBezTo>
                  <a:pt x="1550" y="667"/>
                  <a:pt x="1567" y="662"/>
                  <a:pt x="1568" y="662"/>
                </a:cubicBezTo>
                <a:cubicBezTo>
                  <a:pt x="1566" y="658"/>
                  <a:pt x="1570" y="657"/>
                  <a:pt x="1572" y="654"/>
                </a:cubicBezTo>
                <a:close/>
                <a:moveTo>
                  <a:pt x="1508" y="661"/>
                </a:moveTo>
                <a:cubicBezTo>
                  <a:pt x="1508" y="658"/>
                  <a:pt x="1502" y="657"/>
                  <a:pt x="1500" y="657"/>
                </a:cubicBezTo>
                <a:cubicBezTo>
                  <a:pt x="1494" y="658"/>
                  <a:pt x="1493" y="657"/>
                  <a:pt x="1488" y="654"/>
                </a:cubicBezTo>
                <a:cubicBezTo>
                  <a:pt x="1488" y="655"/>
                  <a:pt x="1487" y="657"/>
                  <a:pt x="1486" y="658"/>
                </a:cubicBezTo>
                <a:cubicBezTo>
                  <a:pt x="1494" y="661"/>
                  <a:pt x="1500" y="661"/>
                  <a:pt x="1508" y="661"/>
                </a:cubicBezTo>
                <a:close/>
                <a:moveTo>
                  <a:pt x="1390" y="441"/>
                </a:moveTo>
                <a:cubicBezTo>
                  <a:pt x="1389" y="443"/>
                  <a:pt x="1390" y="447"/>
                  <a:pt x="1393" y="447"/>
                </a:cubicBezTo>
                <a:cubicBezTo>
                  <a:pt x="1396" y="447"/>
                  <a:pt x="1395" y="449"/>
                  <a:pt x="1396" y="453"/>
                </a:cubicBezTo>
                <a:cubicBezTo>
                  <a:pt x="1397" y="449"/>
                  <a:pt x="1396" y="445"/>
                  <a:pt x="1401" y="445"/>
                </a:cubicBezTo>
                <a:cubicBezTo>
                  <a:pt x="1400" y="444"/>
                  <a:pt x="1399" y="443"/>
                  <a:pt x="1398" y="442"/>
                </a:cubicBezTo>
                <a:cubicBezTo>
                  <a:pt x="1409" y="440"/>
                  <a:pt x="1391" y="430"/>
                  <a:pt x="1397" y="440"/>
                </a:cubicBezTo>
                <a:cubicBezTo>
                  <a:pt x="1394" y="440"/>
                  <a:pt x="1393" y="439"/>
                  <a:pt x="1395" y="437"/>
                </a:cubicBezTo>
                <a:cubicBezTo>
                  <a:pt x="1394" y="437"/>
                  <a:pt x="1393" y="437"/>
                  <a:pt x="1392" y="437"/>
                </a:cubicBezTo>
                <a:cubicBezTo>
                  <a:pt x="1393" y="439"/>
                  <a:pt x="1392" y="440"/>
                  <a:pt x="1390" y="441"/>
                </a:cubicBezTo>
                <a:close/>
                <a:moveTo>
                  <a:pt x="1485" y="406"/>
                </a:moveTo>
                <a:cubicBezTo>
                  <a:pt x="1480" y="404"/>
                  <a:pt x="1478" y="405"/>
                  <a:pt x="1473" y="406"/>
                </a:cubicBezTo>
                <a:cubicBezTo>
                  <a:pt x="1474" y="408"/>
                  <a:pt x="1476" y="410"/>
                  <a:pt x="1474" y="413"/>
                </a:cubicBezTo>
                <a:cubicBezTo>
                  <a:pt x="1477" y="409"/>
                  <a:pt x="1482" y="408"/>
                  <a:pt x="1485" y="406"/>
                </a:cubicBezTo>
                <a:close/>
                <a:moveTo>
                  <a:pt x="1370" y="608"/>
                </a:moveTo>
                <a:cubicBezTo>
                  <a:pt x="1371" y="610"/>
                  <a:pt x="1369" y="612"/>
                  <a:pt x="1368" y="613"/>
                </a:cubicBezTo>
                <a:cubicBezTo>
                  <a:pt x="1368" y="614"/>
                  <a:pt x="1370" y="615"/>
                  <a:pt x="1370" y="615"/>
                </a:cubicBezTo>
                <a:cubicBezTo>
                  <a:pt x="1370" y="619"/>
                  <a:pt x="1366" y="619"/>
                  <a:pt x="1369" y="622"/>
                </a:cubicBezTo>
                <a:cubicBezTo>
                  <a:pt x="1372" y="624"/>
                  <a:pt x="1374" y="625"/>
                  <a:pt x="1374" y="621"/>
                </a:cubicBezTo>
                <a:cubicBezTo>
                  <a:pt x="1375" y="619"/>
                  <a:pt x="1378" y="621"/>
                  <a:pt x="1378" y="617"/>
                </a:cubicBezTo>
                <a:cubicBezTo>
                  <a:pt x="1379" y="613"/>
                  <a:pt x="1379" y="609"/>
                  <a:pt x="1380" y="605"/>
                </a:cubicBezTo>
                <a:cubicBezTo>
                  <a:pt x="1381" y="597"/>
                  <a:pt x="1372" y="602"/>
                  <a:pt x="1369" y="603"/>
                </a:cubicBezTo>
                <a:cubicBezTo>
                  <a:pt x="1369" y="603"/>
                  <a:pt x="1368" y="603"/>
                  <a:pt x="1367" y="602"/>
                </a:cubicBezTo>
                <a:cubicBezTo>
                  <a:pt x="1365" y="607"/>
                  <a:pt x="1370" y="605"/>
                  <a:pt x="1370" y="608"/>
                </a:cubicBezTo>
                <a:close/>
                <a:moveTo>
                  <a:pt x="2773" y="338"/>
                </a:moveTo>
                <a:cubicBezTo>
                  <a:pt x="2771" y="338"/>
                  <a:pt x="2764" y="336"/>
                  <a:pt x="2763" y="337"/>
                </a:cubicBezTo>
                <a:cubicBezTo>
                  <a:pt x="2761" y="339"/>
                  <a:pt x="2763" y="343"/>
                  <a:pt x="2764" y="344"/>
                </a:cubicBezTo>
                <a:cubicBezTo>
                  <a:pt x="2768" y="347"/>
                  <a:pt x="2774" y="342"/>
                  <a:pt x="2777" y="345"/>
                </a:cubicBezTo>
                <a:cubicBezTo>
                  <a:pt x="2780" y="350"/>
                  <a:pt x="2785" y="351"/>
                  <a:pt x="2788" y="344"/>
                </a:cubicBezTo>
                <a:cubicBezTo>
                  <a:pt x="2783" y="342"/>
                  <a:pt x="2778" y="338"/>
                  <a:pt x="2773" y="338"/>
                </a:cubicBezTo>
                <a:close/>
                <a:moveTo>
                  <a:pt x="1444" y="425"/>
                </a:moveTo>
                <a:cubicBezTo>
                  <a:pt x="1446" y="423"/>
                  <a:pt x="1448" y="421"/>
                  <a:pt x="1451" y="420"/>
                </a:cubicBezTo>
                <a:cubicBezTo>
                  <a:pt x="1448" y="417"/>
                  <a:pt x="1450" y="416"/>
                  <a:pt x="1452" y="413"/>
                </a:cubicBezTo>
                <a:cubicBezTo>
                  <a:pt x="1444" y="411"/>
                  <a:pt x="1444" y="419"/>
                  <a:pt x="1444" y="425"/>
                </a:cubicBezTo>
                <a:close/>
                <a:moveTo>
                  <a:pt x="1460" y="387"/>
                </a:moveTo>
                <a:cubicBezTo>
                  <a:pt x="1460" y="386"/>
                  <a:pt x="1460" y="385"/>
                  <a:pt x="1460" y="384"/>
                </a:cubicBezTo>
                <a:cubicBezTo>
                  <a:pt x="1460" y="384"/>
                  <a:pt x="1461" y="384"/>
                  <a:pt x="1461" y="384"/>
                </a:cubicBezTo>
                <a:cubicBezTo>
                  <a:pt x="1460" y="379"/>
                  <a:pt x="1454" y="383"/>
                  <a:pt x="1460" y="387"/>
                </a:cubicBezTo>
                <a:close/>
                <a:moveTo>
                  <a:pt x="1370" y="589"/>
                </a:moveTo>
                <a:cubicBezTo>
                  <a:pt x="1367" y="592"/>
                  <a:pt x="1372" y="597"/>
                  <a:pt x="1375" y="597"/>
                </a:cubicBezTo>
                <a:cubicBezTo>
                  <a:pt x="1377" y="590"/>
                  <a:pt x="1377" y="588"/>
                  <a:pt x="1377" y="581"/>
                </a:cubicBezTo>
                <a:cubicBezTo>
                  <a:pt x="1374" y="582"/>
                  <a:pt x="1376" y="583"/>
                  <a:pt x="1375" y="585"/>
                </a:cubicBezTo>
                <a:cubicBezTo>
                  <a:pt x="1374" y="587"/>
                  <a:pt x="1372" y="588"/>
                  <a:pt x="1370" y="589"/>
                </a:cubicBezTo>
                <a:close/>
                <a:moveTo>
                  <a:pt x="2508" y="1024"/>
                </a:moveTo>
                <a:cubicBezTo>
                  <a:pt x="2506" y="1023"/>
                  <a:pt x="2506" y="1020"/>
                  <a:pt x="2503" y="1019"/>
                </a:cubicBezTo>
                <a:cubicBezTo>
                  <a:pt x="2503" y="1021"/>
                  <a:pt x="2503" y="1023"/>
                  <a:pt x="2505" y="1025"/>
                </a:cubicBezTo>
                <a:cubicBezTo>
                  <a:pt x="2506" y="1026"/>
                  <a:pt x="2505" y="1028"/>
                  <a:pt x="2506" y="1029"/>
                </a:cubicBezTo>
                <a:cubicBezTo>
                  <a:pt x="2508" y="1031"/>
                  <a:pt x="2515" y="1034"/>
                  <a:pt x="2513" y="1028"/>
                </a:cubicBezTo>
                <a:cubicBezTo>
                  <a:pt x="2512" y="1027"/>
                  <a:pt x="2510" y="1025"/>
                  <a:pt x="2508" y="1024"/>
                </a:cubicBezTo>
                <a:close/>
                <a:moveTo>
                  <a:pt x="2341" y="676"/>
                </a:moveTo>
                <a:cubicBezTo>
                  <a:pt x="2342" y="675"/>
                  <a:pt x="2344" y="679"/>
                  <a:pt x="2345" y="678"/>
                </a:cubicBezTo>
                <a:cubicBezTo>
                  <a:pt x="2346" y="677"/>
                  <a:pt x="2349" y="674"/>
                  <a:pt x="2349" y="673"/>
                </a:cubicBezTo>
                <a:cubicBezTo>
                  <a:pt x="2349" y="663"/>
                  <a:pt x="2337" y="671"/>
                  <a:pt x="2335" y="670"/>
                </a:cubicBezTo>
                <a:cubicBezTo>
                  <a:pt x="2332" y="676"/>
                  <a:pt x="2330" y="675"/>
                  <a:pt x="2332" y="682"/>
                </a:cubicBezTo>
                <a:cubicBezTo>
                  <a:pt x="2337" y="685"/>
                  <a:pt x="2338" y="678"/>
                  <a:pt x="2341" y="676"/>
                </a:cubicBezTo>
                <a:close/>
                <a:moveTo>
                  <a:pt x="2296" y="1000"/>
                </a:moveTo>
                <a:cubicBezTo>
                  <a:pt x="2292" y="1005"/>
                  <a:pt x="2299" y="1005"/>
                  <a:pt x="2301" y="1005"/>
                </a:cubicBezTo>
                <a:cubicBezTo>
                  <a:pt x="2302" y="1004"/>
                  <a:pt x="2302" y="1001"/>
                  <a:pt x="2303" y="1002"/>
                </a:cubicBezTo>
                <a:cubicBezTo>
                  <a:pt x="2305" y="1002"/>
                  <a:pt x="2307" y="1004"/>
                  <a:pt x="2309" y="1003"/>
                </a:cubicBezTo>
                <a:cubicBezTo>
                  <a:pt x="2313" y="1002"/>
                  <a:pt x="2315" y="1004"/>
                  <a:pt x="2319" y="1007"/>
                </a:cubicBezTo>
                <a:cubicBezTo>
                  <a:pt x="2320" y="998"/>
                  <a:pt x="2312" y="998"/>
                  <a:pt x="2307" y="996"/>
                </a:cubicBezTo>
                <a:cubicBezTo>
                  <a:pt x="2302" y="997"/>
                  <a:pt x="2298" y="997"/>
                  <a:pt x="2296" y="1000"/>
                </a:cubicBezTo>
                <a:close/>
                <a:moveTo>
                  <a:pt x="2647" y="1348"/>
                </a:moveTo>
                <a:cubicBezTo>
                  <a:pt x="2647" y="1345"/>
                  <a:pt x="2646" y="1342"/>
                  <a:pt x="2645" y="1340"/>
                </a:cubicBezTo>
                <a:cubicBezTo>
                  <a:pt x="2641" y="1342"/>
                  <a:pt x="2640" y="1342"/>
                  <a:pt x="2639" y="1346"/>
                </a:cubicBezTo>
                <a:cubicBezTo>
                  <a:pt x="2638" y="1350"/>
                  <a:pt x="2636" y="1348"/>
                  <a:pt x="2634" y="1352"/>
                </a:cubicBezTo>
                <a:cubicBezTo>
                  <a:pt x="2632" y="1354"/>
                  <a:pt x="2633" y="1358"/>
                  <a:pt x="2631" y="1360"/>
                </a:cubicBezTo>
                <a:cubicBezTo>
                  <a:pt x="2629" y="1363"/>
                  <a:pt x="2626" y="1365"/>
                  <a:pt x="2624" y="1367"/>
                </a:cubicBezTo>
                <a:cubicBezTo>
                  <a:pt x="2622" y="1369"/>
                  <a:pt x="2620" y="1371"/>
                  <a:pt x="2617" y="1372"/>
                </a:cubicBezTo>
                <a:cubicBezTo>
                  <a:pt x="2615" y="1373"/>
                  <a:pt x="2610" y="1374"/>
                  <a:pt x="2609" y="1376"/>
                </a:cubicBezTo>
                <a:cubicBezTo>
                  <a:pt x="2605" y="1382"/>
                  <a:pt x="2600" y="1388"/>
                  <a:pt x="2596" y="1394"/>
                </a:cubicBezTo>
                <a:cubicBezTo>
                  <a:pt x="2591" y="1400"/>
                  <a:pt x="2605" y="1398"/>
                  <a:pt x="2606" y="1400"/>
                </a:cubicBezTo>
                <a:cubicBezTo>
                  <a:pt x="2609" y="1403"/>
                  <a:pt x="2618" y="1406"/>
                  <a:pt x="2621" y="1402"/>
                </a:cubicBezTo>
                <a:cubicBezTo>
                  <a:pt x="2624" y="1397"/>
                  <a:pt x="2630" y="1391"/>
                  <a:pt x="2631" y="1385"/>
                </a:cubicBezTo>
                <a:cubicBezTo>
                  <a:pt x="2633" y="1377"/>
                  <a:pt x="2636" y="1376"/>
                  <a:pt x="2642" y="1372"/>
                </a:cubicBezTo>
                <a:cubicBezTo>
                  <a:pt x="2643" y="1373"/>
                  <a:pt x="2644" y="1375"/>
                  <a:pt x="2646" y="1375"/>
                </a:cubicBezTo>
                <a:cubicBezTo>
                  <a:pt x="2643" y="1370"/>
                  <a:pt x="2643" y="1369"/>
                  <a:pt x="2646" y="1365"/>
                </a:cubicBezTo>
                <a:cubicBezTo>
                  <a:pt x="2649" y="1361"/>
                  <a:pt x="2653" y="1357"/>
                  <a:pt x="2656" y="1353"/>
                </a:cubicBezTo>
                <a:cubicBezTo>
                  <a:pt x="2655" y="1350"/>
                  <a:pt x="2654" y="1347"/>
                  <a:pt x="2653" y="1344"/>
                </a:cubicBezTo>
                <a:cubicBezTo>
                  <a:pt x="2651" y="1345"/>
                  <a:pt x="2649" y="1347"/>
                  <a:pt x="2647" y="1348"/>
                </a:cubicBezTo>
                <a:close/>
                <a:moveTo>
                  <a:pt x="2606" y="1403"/>
                </a:moveTo>
                <a:cubicBezTo>
                  <a:pt x="2604" y="1404"/>
                  <a:pt x="2605" y="1408"/>
                  <a:pt x="2603" y="1410"/>
                </a:cubicBezTo>
                <a:cubicBezTo>
                  <a:pt x="2606" y="1408"/>
                  <a:pt x="2613" y="1409"/>
                  <a:pt x="2606" y="1403"/>
                </a:cubicBezTo>
                <a:close/>
                <a:moveTo>
                  <a:pt x="2685" y="1310"/>
                </a:moveTo>
                <a:cubicBezTo>
                  <a:pt x="2679" y="1314"/>
                  <a:pt x="2678" y="1314"/>
                  <a:pt x="2671" y="1312"/>
                </a:cubicBezTo>
                <a:cubicBezTo>
                  <a:pt x="2667" y="1311"/>
                  <a:pt x="2669" y="1303"/>
                  <a:pt x="2665" y="1300"/>
                </a:cubicBezTo>
                <a:cubicBezTo>
                  <a:pt x="2665" y="1305"/>
                  <a:pt x="2662" y="1309"/>
                  <a:pt x="2660" y="1303"/>
                </a:cubicBezTo>
                <a:cubicBezTo>
                  <a:pt x="2659" y="1301"/>
                  <a:pt x="2660" y="1299"/>
                  <a:pt x="2659" y="1297"/>
                </a:cubicBezTo>
                <a:cubicBezTo>
                  <a:pt x="2658" y="1296"/>
                  <a:pt x="2657" y="1294"/>
                  <a:pt x="2656" y="1293"/>
                </a:cubicBezTo>
                <a:cubicBezTo>
                  <a:pt x="2654" y="1287"/>
                  <a:pt x="2658" y="1288"/>
                  <a:pt x="2651" y="1285"/>
                </a:cubicBezTo>
                <a:cubicBezTo>
                  <a:pt x="2648" y="1284"/>
                  <a:pt x="2646" y="1281"/>
                  <a:pt x="2643" y="1280"/>
                </a:cubicBezTo>
                <a:cubicBezTo>
                  <a:pt x="2645" y="1283"/>
                  <a:pt x="2646" y="1287"/>
                  <a:pt x="2648" y="1290"/>
                </a:cubicBezTo>
                <a:cubicBezTo>
                  <a:pt x="2649" y="1290"/>
                  <a:pt x="2649" y="1289"/>
                  <a:pt x="2650" y="1289"/>
                </a:cubicBezTo>
                <a:cubicBezTo>
                  <a:pt x="2652" y="1292"/>
                  <a:pt x="2655" y="1306"/>
                  <a:pt x="2659" y="1304"/>
                </a:cubicBezTo>
                <a:cubicBezTo>
                  <a:pt x="2658" y="1309"/>
                  <a:pt x="2661" y="1313"/>
                  <a:pt x="2659" y="1317"/>
                </a:cubicBezTo>
                <a:cubicBezTo>
                  <a:pt x="2657" y="1323"/>
                  <a:pt x="2656" y="1324"/>
                  <a:pt x="2652" y="1328"/>
                </a:cubicBezTo>
                <a:cubicBezTo>
                  <a:pt x="2654" y="1329"/>
                  <a:pt x="2655" y="1331"/>
                  <a:pt x="2657" y="1333"/>
                </a:cubicBezTo>
                <a:cubicBezTo>
                  <a:pt x="2659" y="1333"/>
                  <a:pt x="2663" y="1333"/>
                  <a:pt x="2663" y="1335"/>
                </a:cubicBezTo>
                <a:cubicBezTo>
                  <a:pt x="2666" y="1339"/>
                  <a:pt x="2660" y="1345"/>
                  <a:pt x="2658" y="1347"/>
                </a:cubicBezTo>
                <a:cubicBezTo>
                  <a:pt x="2662" y="1349"/>
                  <a:pt x="2667" y="1352"/>
                  <a:pt x="2670" y="1346"/>
                </a:cubicBezTo>
                <a:cubicBezTo>
                  <a:pt x="2672" y="1341"/>
                  <a:pt x="2677" y="1334"/>
                  <a:pt x="2677" y="1329"/>
                </a:cubicBezTo>
                <a:cubicBezTo>
                  <a:pt x="2676" y="1325"/>
                  <a:pt x="2681" y="1325"/>
                  <a:pt x="2683" y="1326"/>
                </a:cubicBezTo>
                <a:cubicBezTo>
                  <a:pt x="2685" y="1327"/>
                  <a:pt x="2683" y="1324"/>
                  <a:pt x="2684" y="1323"/>
                </a:cubicBezTo>
                <a:cubicBezTo>
                  <a:pt x="2687" y="1320"/>
                  <a:pt x="2692" y="1311"/>
                  <a:pt x="2685" y="1310"/>
                </a:cubicBezTo>
                <a:close/>
                <a:moveTo>
                  <a:pt x="1323" y="615"/>
                </a:moveTo>
                <a:cubicBezTo>
                  <a:pt x="1324" y="617"/>
                  <a:pt x="1326" y="618"/>
                  <a:pt x="1327" y="619"/>
                </a:cubicBezTo>
                <a:cubicBezTo>
                  <a:pt x="1329" y="618"/>
                  <a:pt x="1330" y="617"/>
                  <a:pt x="1331" y="616"/>
                </a:cubicBezTo>
                <a:cubicBezTo>
                  <a:pt x="1329" y="610"/>
                  <a:pt x="1327" y="613"/>
                  <a:pt x="1323" y="615"/>
                </a:cubicBezTo>
                <a:close/>
                <a:moveTo>
                  <a:pt x="2759" y="312"/>
                </a:moveTo>
                <a:cubicBezTo>
                  <a:pt x="2759" y="317"/>
                  <a:pt x="2760" y="319"/>
                  <a:pt x="2756" y="321"/>
                </a:cubicBezTo>
                <a:cubicBezTo>
                  <a:pt x="2753" y="322"/>
                  <a:pt x="2755" y="327"/>
                  <a:pt x="2756" y="330"/>
                </a:cubicBezTo>
                <a:cubicBezTo>
                  <a:pt x="2750" y="329"/>
                  <a:pt x="2748" y="329"/>
                  <a:pt x="2744" y="325"/>
                </a:cubicBezTo>
                <a:cubicBezTo>
                  <a:pt x="2741" y="323"/>
                  <a:pt x="2734" y="327"/>
                  <a:pt x="2733" y="323"/>
                </a:cubicBezTo>
                <a:cubicBezTo>
                  <a:pt x="2732" y="318"/>
                  <a:pt x="2733" y="313"/>
                  <a:pt x="2728" y="313"/>
                </a:cubicBezTo>
                <a:cubicBezTo>
                  <a:pt x="2722" y="312"/>
                  <a:pt x="2717" y="312"/>
                  <a:pt x="2711" y="312"/>
                </a:cubicBezTo>
                <a:cubicBezTo>
                  <a:pt x="2708" y="311"/>
                  <a:pt x="2714" y="301"/>
                  <a:pt x="2706" y="303"/>
                </a:cubicBezTo>
                <a:cubicBezTo>
                  <a:pt x="2703" y="303"/>
                  <a:pt x="2704" y="313"/>
                  <a:pt x="2704" y="316"/>
                </a:cubicBezTo>
                <a:cubicBezTo>
                  <a:pt x="2704" y="322"/>
                  <a:pt x="2685" y="324"/>
                  <a:pt x="2680" y="325"/>
                </a:cubicBezTo>
                <a:cubicBezTo>
                  <a:pt x="2685" y="328"/>
                  <a:pt x="2690" y="330"/>
                  <a:pt x="2690" y="335"/>
                </a:cubicBezTo>
                <a:cubicBezTo>
                  <a:pt x="2690" y="342"/>
                  <a:pt x="2693" y="345"/>
                  <a:pt x="2697" y="350"/>
                </a:cubicBezTo>
                <a:cubicBezTo>
                  <a:pt x="2697" y="351"/>
                  <a:pt x="2694" y="355"/>
                  <a:pt x="2693" y="355"/>
                </a:cubicBezTo>
                <a:cubicBezTo>
                  <a:pt x="2692" y="356"/>
                  <a:pt x="2688" y="354"/>
                  <a:pt x="2686" y="354"/>
                </a:cubicBezTo>
                <a:cubicBezTo>
                  <a:pt x="2684" y="353"/>
                  <a:pt x="2678" y="351"/>
                  <a:pt x="2675" y="352"/>
                </a:cubicBezTo>
                <a:cubicBezTo>
                  <a:pt x="2665" y="358"/>
                  <a:pt x="2655" y="365"/>
                  <a:pt x="2645" y="371"/>
                </a:cubicBezTo>
                <a:cubicBezTo>
                  <a:pt x="2637" y="376"/>
                  <a:pt x="2628" y="378"/>
                  <a:pt x="2625" y="387"/>
                </a:cubicBezTo>
                <a:cubicBezTo>
                  <a:pt x="2618" y="380"/>
                  <a:pt x="2617" y="379"/>
                  <a:pt x="2608" y="381"/>
                </a:cubicBezTo>
                <a:cubicBezTo>
                  <a:pt x="2599" y="382"/>
                  <a:pt x="2599" y="382"/>
                  <a:pt x="2593" y="390"/>
                </a:cubicBezTo>
                <a:cubicBezTo>
                  <a:pt x="2593" y="387"/>
                  <a:pt x="2593" y="385"/>
                  <a:pt x="2593" y="382"/>
                </a:cubicBezTo>
                <a:cubicBezTo>
                  <a:pt x="2590" y="383"/>
                  <a:pt x="2585" y="387"/>
                  <a:pt x="2582" y="387"/>
                </a:cubicBezTo>
                <a:cubicBezTo>
                  <a:pt x="2579" y="386"/>
                  <a:pt x="2575" y="384"/>
                  <a:pt x="2573" y="388"/>
                </a:cubicBezTo>
                <a:cubicBezTo>
                  <a:pt x="2568" y="396"/>
                  <a:pt x="2563" y="404"/>
                  <a:pt x="2558" y="412"/>
                </a:cubicBezTo>
                <a:cubicBezTo>
                  <a:pt x="2561" y="413"/>
                  <a:pt x="2570" y="414"/>
                  <a:pt x="2569" y="417"/>
                </a:cubicBezTo>
                <a:cubicBezTo>
                  <a:pt x="2567" y="425"/>
                  <a:pt x="2567" y="426"/>
                  <a:pt x="2571" y="432"/>
                </a:cubicBezTo>
                <a:cubicBezTo>
                  <a:pt x="2564" y="435"/>
                  <a:pt x="2556" y="439"/>
                  <a:pt x="2561" y="449"/>
                </a:cubicBezTo>
                <a:cubicBezTo>
                  <a:pt x="2561" y="451"/>
                  <a:pt x="2555" y="454"/>
                  <a:pt x="2553" y="454"/>
                </a:cubicBezTo>
                <a:cubicBezTo>
                  <a:pt x="2549" y="455"/>
                  <a:pt x="2546" y="455"/>
                  <a:pt x="2545" y="460"/>
                </a:cubicBezTo>
                <a:cubicBezTo>
                  <a:pt x="2545" y="465"/>
                  <a:pt x="2546" y="469"/>
                  <a:pt x="2541" y="471"/>
                </a:cubicBezTo>
                <a:cubicBezTo>
                  <a:pt x="2535" y="472"/>
                  <a:pt x="2535" y="472"/>
                  <a:pt x="2534" y="479"/>
                </a:cubicBezTo>
                <a:cubicBezTo>
                  <a:pt x="2533" y="486"/>
                  <a:pt x="2524" y="493"/>
                  <a:pt x="2520" y="498"/>
                </a:cubicBezTo>
                <a:cubicBezTo>
                  <a:pt x="2514" y="474"/>
                  <a:pt x="2497" y="427"/>
                  <a:pt x="2526" y="413"/>
                </a:cubicBezTo>
                <a:cubicBezTo>
                  <a:pt x="2534" y="409"/>
                  <a:pt x="2539" y="408"/>
                  <a:pt x="2544" y="400"/>
                </a:cubicBezTo>
                <a:cubicBezTo>
                  <a:pt x="2548" y="392"/>
                  <a:pt x="2554" y="388"/>
                  <a:pt x="2561" y="383"/>
                </a:cubicBezTo>
                <a:cubicBezTo>
                  <a:pt x="2566" y="379"/>
                  <a:pt x="2572" y="377"/>
                  <a:pt x="2574" y="371"/>
                </a:cubicBezTo>
                <a:cubicBezTo>
                  <a:pt x="2575" y="366"/>
                  <a:pt x="2576" y="361"/>
                  <a:pt x="2577" y="356"/>
                </a:cubicBezTo>
                <a:cubicBezTo>
                  <a:pt x="2578" y="355"/>
                  <a:pt x="2584" y="355"/>
                  <a:pt x="2586" y="354"/>
                </a:cubicBezTo>
                <a:cubicBezTo>
                  <a:pt x="2581" y="353"/>
                  <a:pt x="2578" y="353"/>
                  <a:pt x="2573" y="353"/>
                </a:cubicBezTo>
                <a:cubicBezTo>
                  <a:pt x="2570" y="354"/>
                  <a:pt x="2568" y="360"/>
                  <a:pt x="2566" y="363"/>
                </a:cubicBezTo>
                <a:cubicBezTo>
                  <a:pt x="2562" y="369"/>
                  <a:pt x="2553" y="374"/>
                  <a:pt x="2548" y="378"/>
                </a:cubicBezTo>
                <a:cubicBezTo>
                  <a:pt x="2545" y="371"/>
                  <a:pt x="2546" y="368"/>
                  <a:pt x="2547" y="361"/>
                </a:cubicBezTo>
                <a:cubicBezTo>
                  <a:pt x="2542" y="364"/>
                  <a:pt x="2540" y="365"/>
                  <a:pt x="2534" y="365"/>
                </a:cubicBezTo>
                <a:cubicBezTo>
                  <a:pt x="2528" y="365"/>
                  <a:pt x="2526" y="364"/>
                  <a:pt x="2521" y="368"/>
                </a:cubicBezTo>
                <a:cubicBezTo>
                  <a:pt x="2514" y="374"/>
                  <a:pt x="2507" y="381"/>
                  <a:pt x="2501" y="389"/>
                </a:cubicBezTo>
                <a:cubicBezTo>
                  <a:pt x="2503" y="391"/>
                  <a:pt x="2508" y="393"/>
                  <a:pt x="2506" y="396"/>
                </a:cubicBezTo>
                <a:cubicBezTo>
                  <a:pt x="2506" y="397"/>
                  <a:pt x="2499" y="398"/>
                  <a:pt x="2498" y="398"/>
                </a:cubicBezTo>
                <a:cubicBezTo>
                  <a:pt x="2490" y="399"/>
                  <a:pt x="2483" y="399"/>
                  <a:pt x="2476" y="400"/>
                </a:cubicBezTo>
                <a:cubicBezTo>
                  <a:pt x="2479" y="398"/>
                  <a:pt x="2481" y="397"/>
                  <a:pt x="2484" y="395"/>
                </a:cubicBezTo>
                <a:cubicBezTo>
                  <a:pt x="2477" y="393"/>
                  <a:pt x="2470" y="392"/>
                  <a:pt x="2464" y="391"/>
                </a:cubicBezTo>
                <a:cubicBezTo>
                  <a:pt x="2462" y="390"/>
                  <a:pt x="2457" y="395"/>
                  <a:pt x="2456" y="396"/>
                </a:cubicBezTo>
                <a:cubicBezTo>
                  <a:pt x="2453" y="397"/>
                  <a:pt x="2451" y="396"/>
                  <a:pt x="2448" y="395"/>
                </a:cubicBezTo>
                <a:cubicBezTo>
                  <a:pt x="2442" y="394"/>
                  <a:pt x="2437" y="394"/>
                  <a:pt x="2430" y="394"/>
                </a:cubicBezTo>
                <a:cubicBezTo>
                  <a:pt x="2427" y="395"/>
                  <a:pt x="2415" y="393"/>
                  <a:pt x="2412" y="396"/>
                </a:cubicBezTo>
                <a:cubicBezTo>
                  <a:pt x="2402" y="405"/>
                  <a:pt x="2392" y="415"/>
                  <a:pt x="2382" y="425"/>
                </a:cubicBezTo>
                <a:cubicBezTo>
                  <a:pt x="2372" y="435"/>
                  <a:pt x="2362" y="442"/>
                  <a:pt x="2351" y="450"/>
                </a:cubicBezTo>
                <a:cubicBezTo>
                  <a:pt x="2353" y="453"/>
                  <a:pt x="2355" y="453"/>
                  <a:pt x="2358" y="453"/>
                </a:cubicBezTo>
                <a:cubicBezTo>
                  <a:pt x="2362" y="453"/>
                  <a:pt x="2363" y="453"/>
                  <a:pt x="2364" y="457"/>
                </a:cubicBezTo>
                <a:cubicBezTo>
                  <a:pt x="2365" y="458"/>
                  <a:pt x="2366" y="464"/>
                  <a:pt x="2367" y="464"/>
                </a:cubicBezTo>
                <a:cubicBezTo>
                  <a:pt x="2375" y="465"/>
                  <a:pt x="2376" y="466"/>
                  <a:pt x="2380" y="458"/>
                </a:cubicBezTo>
                <a:cubicBezTo>
                  <a:pt x="2383" y="451"/>
                  <a:pt x="2402" y="467"/>
                  <a:pt x="2401" y="472"/>
                </a:cubicBezTo>
                <a:cubicBezTo>
                  <a:pt x="2399" y="485"/>
                  <a:pt x="2396" y="497"/>
                  <a:pt x="2393" y="510"/>
                </a:cubicBezTo>
                <a:cubicBezTo>
                  <a:pt x="2391" y="522"/>
                  <a:pt x="2387" y="528"/>
                  <a:pt x="2380" y="538"/>
                </a:cubicBezTo>
                <a:cubicBezTo>
                  <a:pt x="2374" y="548"/>
                  <a:pt x="2369" y="557"/>
                  <a:pt x="2361" y="564"/>
                </a:cubicBezTo>
                <a:cubicBezTo>
                  <a:pt x="2356" y="570"/>
                  <a:pt x="2351" y="575"/>
                  <a:pt x="2346" y="580"/>
                </a:cubicBezTo>
                <a:cubicBezTo>
                  <a:pt x="2343" y="583"/>
                  <a:pt x="2337" y="583"/>
                  <a:pt x="2333" y="584"/>
                </a:cubicBezTo>
                <a:cubicBezTo>
                  <a:pt x="2331" y="584"/>
                  <a:pt x="2329" y="579"/>
                  <a:pt x="2328" y="578"/>
                </a:cubicBezTo>
                <a:cubicBezTo>
                  <a:pt x="2326" y="578"/>
                  <a:pt x="2322" y="582"/>
                  <a:pt x="2321" y="583"/>
                </a:cubicBezTo>
                <a:cubicBezTo>
                  <a:pt x="2315" y="586"/>
                  <a:pt x="2315" y="588"/>
                  <a:pt x="2312" y="595"/>
                </a:cubicBezTo>
                <a:cubicBezTo>
                  <a:pt x="2309" y="606"/>
                  <a:pt x="2300" y="612"/>
                  <a:pt x="2292" y="620"/>
                </a:cubicBezTo>
                <a:cubicBezTo>
                  <a:pt x="2301" y="627"/>
                  <a:pt x="2309" y="636"/>
                  <a:pt x="2307" y="649"/>
                </a:cubicBezTo>
                <a:cubicBezTo>
                  <a:pt x="2306" y="658"/>
                  <a:pt x="2307" y="659"/>
                  <a:pt x="2299" y="663"/>
                </a:cubicBezTo>
                <a:cubicBezTo>
                  <a:pt x="2294" y="666"/>
                  <a:pt x="2290" y="666"/>
                  <a:pt x="2284" y="666"/>
                </a:cubicBezTo>
                <a:cubicBezTo>
                  <a:pt x="2284" y="661"/>
                  <a:pt x="2285" y="656"/>
                  <a:pt x="2286" y="651"/>
                </a:cubicBezTo>
                <a:cubicBezTo>
                  <a:pt x="2286" y="645"/>
                  <a:pt x="2281" y="646"/>
                  <a:pt x="2286" y="641"/>
                </a:cubicBezTo>
                <a:cubicBezTo>
                  <a:pt x="2288" y="637"/>
                  <a:pt x="2287" y="633"/>
                  <a:pt x="2283" y="633"/>
                </a:cubicBezTo>
                <a:cubicBezTo>
                  <a:pt x="2279" y="634"/>
                  <a:pt x="2273" y="636"/>
                  <a:pt x="2272" y="630"/>
                </a:cubicBezTo>
                <a:cubicBezTo>
                  <a:pt x="2271" y="627"/>
                  <a:pt x="2275" y="620"/>
                  <a:pt x="2276" y="617"/>
                </a:cubicBezTo>
                <a:cubicBezTo>
                  <a:pt x="2276" y="617"/>
                  <a:pt x="2268" y="611"/>
                  <a:pt x="2267" y="611"/>
                </a:cubicBezTo>
                <a:cubicBezTo>
                  <a:pt x="2264" y="611"/>
                  <a:pt x="2258" y="616"/>
                  <a:pt x="2256" y="618"/>
                </a:cubicBezTo>
                <a:cubicBezTo>
                  <a:pt x="2252" y="620"/>
                  <a:pt x="2248" y="623"/>
                  <a:pt x="2244" y="625"/>
                </a:cubicBezTo>
                <a:cubicBezTo>
                  <a:pt x="2241" y="617"/>
                  <a:pt x="2248" y="612"/>
                  <a:pt x="2253" y="607"/>
                </a:cubicBezTo>
                <a:cubicBezTo>
                  <a:pt x="2248" y="604"/>
                  <a:pt x="2248" y="603"/>
                  <a:pt x="2243" y="605"/>
                </a:cubicBezTo>
                <a:cubicBezTo>
                  <a:pt x="2239" y="607"/>
                  <a:pt x="2237" y="609"/>
                  <a:pt x="2234" y="612"/>
                </a:cubicBezTo>
                <a:cubicBezTo>
                  <a:pt x="2230" y="615"/>
                  <a:pt x="2228" y="617"/>
                  <a:pt x="2223" y="618"/>
                </a:cubicBezTo>
                <a:cubicBezTo>
                  <a:pt x="2222" y="619"/>
                  <a:pt x="2214" y="621"/>
                  <a:pt x="2216" y="624"/>
                </a:cubicBezTo>
                <a:cubicBezTo>
                  <a:pt x="2219" y="627"/>
                  <a:pt x="2222" y="630"/>
                  <a:pt x="2225" y="634"/>
                </a:cubicBezTo>
                <a:cubicBezTo>
                  <a:pt x="2228" y="640"/>
                  <a:pt x="2228" y="639"/>
                  <a:pt x="2233" y="636"/>
                </a:cubicBezTo>
                <a:cubicBezTo>
                  <a:pt x="2241" y="632"/>
                  <a:pt x="2247" y="636"/>
                  <a:pt x="2256" y="638"/>
                </a:cubicBezTo>
                <a:cubicBezTo>
                  <a:pt x="2247" y="645"/>
                  <a:pt x="2237" y="653"/>
                  <a:pt x="2228" y="661"/>
                </a:cubicBezTo>
                <a:cubicBezTo>
                  <a:pt x="2232" y="664"/>
                  <a:pt x="2237" y="667"/>
                  <a:pt x="2239" y="672"/>
                </a:cubicBezTo>
                <a:cubicBezTo>
                  <a:pt x="2242" y="678"/>
                  <a:pt x="2245" y="684"/>
                  <a:pt x="2248" y="691"/>
                </a:cubicBezTo>
                <a:cubicBezTo>
                  <a:pt x="2243" y="690"/>
                  <a:pt x="2239" y="689"/>
                  <a:pt x="2234" y="688"/>
                </a:cubicBezTo>
                <a:cubicBezTo>
                  <a:pt x="2239" y="692"/>
                  <a:pt x="2244" y="695"/>
                  <a:pt x="2249" y="699"/>
                </a:cubicBezTo>
                <a:cubicBezTo>
                  <a:pt x="2245" y="702"/>
                  <a:pt x="2241" y="704"/>
                  <a:pt x="2238" y="707"/>
                </a:cubicBezTo>
                <a:cubicBezTo>
                  <a:pt x="2242" y="708"/>
                  <a:pt x="2247" y="710"/>
                  <a:pt x="2251" y="711"/>
                </a:cubicBezTo>
                <a:cubicBezTo>
                  <a:pt x="2246" y="721"/>
                  <a:pt x="2241" y="734"/>
                  <a:pt x="2234" y="744"/>
                </a:cubicBezTo>
                <a:cubicBezTo>
                  <a:pt x="2226" y="753"/>
                  <a:pt x="2220" y="764"/>
                  <a:pt x="2209" y="769"/>
                </a:cubicBezTo>
                <a:cubicBezTo>
                  <a:pt x="2197" y="774"/>
                  <a:pt x="2185" y="779"/>
                  <a:pt x="2173" y="783"/>
                </a:cubicBezTo>
                <a:cubicBezTo>
                  <a:pt x="2170" y="784"/>
                  <a:pt x="2166" y="786"/>
                  <a:pt x="2162" y="787"/>
                </a:cubicBezTo>
                <a:cubicBezTo>
                  <a:pt x="2159" y="788"/>
                  <a:pt x="2160" y="788"/>
                  <a:pt x="2161" y="792"/>
                </a:cubicBezTo>
                <a:cubicBezTo>
                  <a:pt x="2161" y="794"/>
                  <a:pt x="2161" y="799"/>
                  <a:pt x="2157" y="797"/>
                </a:cubicBezTo>
                <a:cubicBezTo>
                  <a:pt x="2156" y="796"/>
                  <a:pt x="2155" y="791"/>
                  <a:pt x="2154" y="789"/>
                </a:cubicBezTo>
                <a:cubicBezTo>
                  <a:pt x="2155" y="789"/>
                  <a:pt x="2157" y="788"/>
                  <a:pt x="2158" y="788"/>
                </a:cubicBezTo>
                <a:cubicBezTo>
                  <a:pt x="2154" y="785"/>
                  <a:pt x="2146" y="782"/>
                  <a:pt x="2142" y="786"/>
                </a:cubicBezTo>
                <a:cubicBezTo>
                  <a:pt x="2138" y="789"/>
                  <a:pt x="2128" y="794"/>
                  <a:pt x="2126" y="799"/>
                </a:cubicBezTo>
                <a:cubicBezTo>
                  <a:pt x="2126" y="801"/>
                  <a:pt x="2123" y="807"/>
                  <a:pt x="2124" y="809"/>
                </a:cubicBezTo>
                <a:cubicBezTo>
                  <a:pt x="2126" y="813"/>
                  <a:pt x="2128" y="816"/>
                  <a:pt x="2131" y="820"/>
                </a:cubicBezTo>
                <a:cubicBezTo>
                  <a:pt x="2134" y="826"/>
                  <a:pt x="2138" y="830"/>
                  <a:pt x="2142" y="835"/>
                </a:cubicBezTo>
                <a:cubicBezTo>
                  <a:pt x="2147" y="842"/>
                  <a:pt x="2150" y="844"/>
                  <a:pt x="2150" y="852"/>
                </a:cubicBezTo>
                <a:cubicBezTo>
                  <a:pt x="2150" y="857"/>
                  <a:pt x="2153" y="868"/>
                  <a:pt x="2149" y="872"/>
                </a:cubicBezTo>
                <a:cubicBezTo>
                  <a:pt x="2139" y="881"/>
                  <a:pt x="2129" y="890"/>
                  <a:pt x="2118" y="899"/>
                </a:cubicBezTo>
                <a:cubicBezTo>
                  <a:pt x="2114" y="895"/>
                  <a:pt x="2119" y="889"/>
                  <a:pt x="2116" y="886"/>
                </a:cubicBezTo>
                <a:cubicBezTo>
                  <a:pt x="2113" y="882"/>
                  <a:pt x="2109" y="879"/>
                  <a:pt x="2106" y="875"/>
                </a:cubicBezTo>
                <a:cubicBezTo>
                  <a:pt x="2099" y="868"/>
                  <a:pt x="2094" y="864"/>
                  <a:pt x="2086" y="864"/>
                </a:cubicBezTo>
                <a:cubicBezTo>
                  <a:pt x="2086" y="862"/>
                  <a:pt x="2086" y="859"/>
                  <a:pt x="2087" y="857"/>
                </a:cubicBezTo>
                <a:cubicBezTo>
                  <a:pt x="2078" y="858"/>
                  <a:pt x="2080" y="859"/>
                  <a:pt x="2079" y="868"/>
                </a:cubicBezTo>
                <a:cubicBezTo>
                  <a:pt x="2079" y="874"/>
                  <a:pt x="2076" y="879"/>
                  <a:pt x="2074" y="884"/>
                </a:cubicBezTo>
                <a:cubicBezTo>
                  <a:pt x="2073" y="886"/>
                  <a:pt x="2074" y="888"/>
                  <a:pt x="2074" y="891"/>
                </a:cubicBezTo>
                <a:cubicBezTo>
                  <a:pt x="2074" y="895"/>
                  <a:pt x="2074" y="895"/>
                  <a:pt x="2078" y="894"/>
                </a:cubicBezTo>
                <a:cubicBezTo>
                  <a:pt x="2081" y="894"/>
                  <a:pt x="2083" y="908"/>
                  <a:pt x="2084" y="910"/>
                </a:cubicBezTo>
                <a:cubicBezTo>
                  <a:pt x="2085" y="914"/>
                  <a:pt x="2093" y="918"/>
                  <a:pt x="2096" y="920"/>
                </a:cubicBezTo>
                <a:cubicBezTo>
                  <a:pt x="2099" y="923"/>
                  <a:pt x="2104" y="927"/>
                  <a:pt x="2105" y="931"/>
                </a:cubicBezTo>
                <a:cubicBezTo>
                  <a:pt x="2107" y="936"/>
                  <a:pt x="2105" y="942"/>
                  <a:pt x="2106" y="948"/>
                </a:cubicBezTo>
                <a:cubicBezTo>
                  <a:pt x="2108" y="952"/>
                  <a:pt x="2110" y="957"/>
                  <a:pt x="2112" y="962"/>
                </a:cubicBezTo>
                <a:cubicBezTo>
                  <a:pt x="2105" y="961"/>
                  <a:pt x="2101" y="956"/>
                  <a:pt x="2095" y="952"/>
                </a:cubicBezTo>
                <a:cubicBezTo>
                  <a:pt x="2089" y="947"/>
                  <a:pt x="2089" y="945"/>
                  <a:pt x="2087" y="938"/>
                </a:cubicBezTo>
                <a:cubicBezTo>
                  <a:pt x="2085" y="933"/>
                  <a:pt x="2084" y="922"/>
                  <a:pt x="2080" y="918"/>
                </a:cubicBezTo>
                <a:cubicBezTo>
                  <a:pt x="2075" y="913"/>
                  <a:pt x="2070" y="907"/>
                  <a:pt x="2065" y="902"/>
                </a:cubicBezTo>
                <a:cubicBezTo>
                  <a:pt x="2063" y="899"/>
                  <a:pt x="2066" y="886"/>
                  <a:pt x="2066" y="882"/>
                </a:cubicBezTo>
                <a:cubicBezTo>
                  <a:pt x="2067" y="875"/>
                  <a:pt x="2065" y="867"/>
                  <a:pt x="2065" y="861"/>
                </a:cubicBezTo>
                <a:cubicBezTo>
                  <a:pt x="2064" y="847"/>
                  <a:pt x="2060" y="835"/>
                  <a:pt x="2056" y="822"/>
                </a:cubicBezTo>
                <a:cubicBezTo>
                  <a:pt x="2053" y="826"/>
                  <a:pt x="2050" y="829"/>
                  <a:pt x="2047" y="832"/>
                </a:cubicBezTo>
                <a:cubicBezTo>
                  <a:pt x="2044" y="837"/>
                  <a:pt x="2044" y="836"/>
                  <a:pt x="2039" y="835"/>
                </a:cubicBezTo>
                <a:cubicBezTo>
                  <a:pt x="2034" y="834"/>
                  <a:pt x="2034" y="834"/>
                  <a:pt x="2035" y="829"/>
                </a:cubicBezTo>
                <a:cubicBezTo>
                  <a:pt x="2035" y="826"/>
                  <a:pt x="2037" y="819"/>
                  <a:pt x="2036" y="817"/>
                </a:cubicBezTo>
                <a:cubicBezTo>
                  <a:pt x="2033" y="808"/>
                  <a:pt x="2031" y="801"/>
                  <a:pt x="2024" y="796"/>
                </a:cubicBezTo>
                <a:cubicBezTo>
                  <a:pt x="2018" y="791"/>
                  <a:pt x="2016" y="782"/>
                  <a:pt x="2013" y="775"/>
                </a:cubicBezTo>
                <a:cubicBezTo>
                  <a:pt x="2010" y="777"/>
                  <a:pt x="2005" y="782"/>
                  <a:pt x="2002" y="782"/>
                </a:cubicBezTo>
                <a:cubicBezTo>
                  <a:pt x="1995" y="783"/>
                  <a:pt x="1989" y="784"/>
                  <a:pt x="1983" y="785"/>
                </a:cubicBezTo>
                <a:cubicBezTo>
                  <a:pt x="1982" y="785"/>
                  <a:pt x="1978" y="785"/>
                  <a:pt x="1977" y="786"/>
                </a:cubicBezTo>
                <a:cubicBezTo>
                  <a:pt x="1976" y="787"/>
                  <a:pt x="1978" y="791"/>
                  <a:pt x="1977" y="792"/>
                </a:cubicBezTo>
                <a:cubicBezTo>
                  <a:pt x="1974" y="796"/>
                  <a:pt x="1971" y="799"/>
                  <a:pt x="1968" y="802"/>
                </a:cubicBezTo>
                <a:cubicBezTo>
                  <a:pt x="1959" y="811"/>
                  <a:pt x="1950" y="820"/>
                  <a:pt x="1941" y="829"/>
                </a:cubicBezTo>
                <a:cubicBezTo>
                  <a:pt x="1938" y="832"/>
                  <a:pt x="1932" y="834"/>
                  <a:pt x="1929" y="836"/>
                </a:cubicBezTo>
                <a:cubicBezTo>
                  <a:pt x="1924" y="838"/>
                  <a:pt x="1926" y="841"/>
                  <a:pt x="1926" y="847"/>
                </a:cubicBezTo>
                <a:cubicBezTo>
                  <a:pt x="1926" y="852"/>
                  <a:pt x="1927" y="859"/>
                  <a:pt x="1926" y="863"/>
                </a:cubicBezTo>
                <a:cubicBezTo>
                  <a:pt x="1925" y="868"/>
                  <a:pt x="1922" y="874"/>
                  <a:pt x="1923" y="879"/>
                </a:cubicBezTo>
                <a:cubicBezTo>
                  <a:pt x="1924" y="886"/>
                  <a:pt x="1925" y="889"/>
                  <a:pt x="1930" y="894"/>
                </a:cubicBezTo>
                <a:cubicBezTo>
                  <a:pt x="1934" y="898"/>
                  <a:pt x="1935" y="903"/>
                  <a:pt x="1938" y="909"/>
                </a:cubicBezTo>
                <a:cubicBezTo>
                  <a:pt x="1942" y="919"/>
                  <a:pt x="1925" y="928"/>
                  <a:pt x="1924" y="914"/>
                </a:cubicBezTo>
                <a:cubicBezTo>
                  <a:pt x="1923" y="908"/>
                  <a:pt x="1923" y="903"/>
                  <a:pt x="1923" y="897"/>
                </a:cubicBezTo>
                <a:cubicBezTo>
                  <a:pt x="1923" y="891"/>
                  <a:pt x="1921" y="890"/>
                  <a:pt x="1917" y="886"/>
                </a:cubicBezTo>
                <a:cubicBezTo>
                  <a:pt x="1917" y="890"/>
                  <a:pt x="1918" y="894"/>
                  <a:pt x="1914" y="896"/>
                </a:cubicBezTo>
                <a:cubicBezTo>
                  <a:pt x="1911" y="898"/>
                  <a:pt x="1907" y="901"/>
                  <a:pt x="1904" y="903"/>
                </a:cubicBezTo>
                <a:cubicBezTo>
                  <a:pt x="1894" y="884"/>
                  <a:pt x="1885" y="865"/>
                  <a:pt x="1877" y="845"/>
                </a:cubicBezTo>
                <a:cubicBezTo>
                  <a:pt x="1874" y="840"/>
                  <a:pt x="1871" y="834"/>
                  <a:pt x="1869" y="829"/>
                </a:cubicBezTo>
                <a:cubicBezTo>
                  <a:pt x="1868" y="825"/>
                  <a:pt x="1869" y="820"/>
                  <a:pt x="1869" y="816"/>
                </a:cubicBezTo>
                <a:cubicBezTo>
                  <a:pt x="1868" y="803"/>
                  <a:pt x="1868" y="791"/>
                  <a:pt x="1868" y="778"/>
                </a:cubicBezTo>
                <a:cubicBezTo>
                  <a:pt x="1865" y="782"/>
                  <a:pt x="1862" y="786"/>
                  <a:pt x="1860" y="789"/>
                </a:cubicBezTo>
                <a:cubicBezTo>
                  <a:pt x="1857" y="793"/>
                  <a:pt x="1857" y="792"/>
                  <a:pt x="1852" y="792"/>
                </a:cubicBezTo>
                <a:cubicBezTo>
                  <a:pt x="1848" y="792"/>
                  <a:pt x="1842" y="783"/>
                  <a:pt x="1838" y="779"/>
                </a:cubicBezTo>
                <a:cubicBezTo>
                  <a:pt x="1842" y="778"/>
                  <a:pt x="1849" y="779"/>
                  <a:pt x="1850" y="774"/>
                </a:cubicBezTo>
                <a:cubicBezTo>
                  <a:pt x="1848" y="774"/>
                  <a:pt x="1845" y="775"/>
                  <a:pt x="1844" y="774"/>
                </a:cubicBezTo>
                <a:cubicBezTo>
                  <a:pt x="1839" y="773"/>
                  <a:pt x="1833" y="768"/>
                  <a:pt x="1828" y="765"/>
                </a:cubicBezTo>
                <a:cubicBezTo>
                  <a:pt x="1825" y="764"/>
                  <a:pt x="1823" y="755"/>
                  <a:pt x="1821" y="752"/>
                </a:cubicBezTo>
                <a:cubicBezTo>
                  <a:pt x="1820" y="748"/>
                  <a:pt x="1793" y="754"/>
                  <a:pt x="1789" y="755"/>
                </a:cubicBezTo>
                <a:cubicBezTo>
                  <a:pt x="1779" y="756"/>
                  <a:pt x="1769" y="752"/>
                  <a:pt x="1759" y="750"/>
                </a:cubicBezTo>
                <a:cubicBezTo>
                  <a:pt x="1755" y="749"/>
                  <a:pt x="1750" y="749"/>
                  <a:pt x="1748" y="745"/>
                </a:cubicBezTo>
                <a:cubicBezTo>
                  <a:pt x="1744" y="737"/>
                  <a:pt x="1745" y="735"/>
                  <a:pt x="1737" y="738"/>
                </a:cubicBezTo>
                <a:cubicBezTo>
                  <a:pt x="1731" y="740"/>
                  <a:pt x="1727" y="739"/>
                  <a:pt x="1720" y="738"/>
                </a:cubicBezTo>
                <a:cubicBezTo>
                  <a:pt x="1716" y="737"/>
                  <a:pt x="1714" y="732"/>
                  <a:pt x="1710" y="731"/>
                </a:cubicBezTo>
                <a:cubicBezTo>
                  <a:pt x="1703" y="727"/>
                  <a:pt x="1702" y="726"/>
                  <a:pt x="1699" y="719"/>
                </a:cubicBezTo>
                <a:cubicBezTo>
                  <a:pt x="1697" y="714"/>
                  <a:pt x="1696" y="708"/>
                  <a:pt x="1690" y="707"/>
                </a:cubicBezTo>
                <a:cubicBezTo>
                  <a:pt x="1682" y="706"/>
                  <a:pt x="1682" y="706"/>
                  <a:pt x="1676" y="714"/>
                </a:cubicBezTo>
                <a:cubicBezTo>
                  <a:pt x="1674" y="716"/>
                  <a:pt x="1681" y="725"/>
                  <a:pt x="1682" y="728"/>
                </a:cubicBezTo>
                <a:cubicBezTo>
                  <a:pt x="1688" y="737"/>
                  <a:pt x="1693" y="747"/>
                  <a:pt x="1698" y="756"/>
                </a:cubicBezTo>
                <a:cubicBezTo>
                  <a:pt x="1698" y="752"/>
                  <a:pt x="1699" y="747"/>
                  <a:pt x="1700" y="743"/>
                </a:cubicBezTo>
                <a:cubicBezTo>
                  <a:pt x="1703" y="750"/>
                  <a:pt x="1703" y="756"/>
                  <a:pt x="1703" y="764"/>
                </a:cubicBezTo>
                <a:cubicBezTo>
                  <a:pt x="1709" y="763"/>
                  <a:pt x="1720" y="764"/>
                  <a:pt x="1726" y="761"/>
                </a:cubicBezTo>
                <a:cubicBezTo>
                  <a:pt x="1731" y="757"/>
                  <a:pt x="1737" y="748"/>
                  <a:pt x="1741" y="743"/>
                </a:cubicBezTo>
                <a:cubicBezTo>
                  <a:pt x="1742" y="748"/>
                  <a:pt x="1740" y="757"/>
                  <a:pt x="1745" y="760"/>
                </a:cubicBezTo>
                <a:cubicBezTo>
                  <a:pt x="1747" y="762"/>
                  <a:pt x="1750" y="765"/>
                  <a:pt x="1753" y="766"/>
                </a:cubicBezTo>
                <a:cubicBezTo>
                  <a:pt x="1756" y="767"/>
                  <a:pt x="1759" y="766"/>
                  <a:pt x="1760" y="769"/>
                </a:cubicBezTo>
                <a:cubicBezTo>
                  <a:pt x="1761" y="771"/>
                  <a:pt x="1763" y="776"/>
                  <a:pt x="1765" y="777"/>
                </a:cubicBezTo>
                <a:cubicBezTo>
                  <a:pt x="1769" y="777"/>
                  <a:pt x="1767" y="780"/>
                  <a:pt x="1767" y="784"/>
                </a:cubicBezTo>
                <a:cubicBezTo>
                  <a:pt x="1767" y="788"/>
                  <a:pt x="1759" y="795"/>
                  <a:pt x="1756" y="798"/>
                </a:cubicBezTo>
                <a:cubicBezTo>
                  <a:pt x="1756" y="797"/>
                  <a:pt x="1755" y="795"/>
                  <a:pt x="1755" y="794"/>
                </a:cubicBezTo>
                <a:cubicBezTo>
                  <a:pt x="1753" y="799"/>
                  <a:pt x="1751" y="801"/>
                  <a:pt x="1751" y="807"/>
                </a:cubicBezTo>
                <a:cubicBezTo>
                  <a:pt x="1751" y="812"/>
                  <a:pt x="1750" y="811"/>
                  <a:pt x="1746" y="813"/>
                </a:cubicBezTo>
                <a:cubicBezTo>
                  <a:pt x="1742" y="815"/>
                  <a:pt x="1738" y="817"/>
                  <a:pt x="1734" y="819"/>
                </a:cubicBezTo>
                <a:cubicBezTo>
                  <a:pt x="1731" y="820"/>
                  <a:pt x="1731" y="827"/>
                  <a:pt x="1729" y="828"/>
                </a:cubicBezTo>
                <a:cubicBezTo>
                  <a:pt x="1727" y="829"/>
                  <a:pt x="1724" y="826"/>
                  <a:pt x="1722" y="827"/>
                </a:cubicBezTo>
                <a:cubicBezTo>
                  <a:pt x="1719" y="828"/>
                  <a:pt x="1716" y="830"/>
                  <a:pt x="1713" y="831"/>
                </a:cubicBezTo>
                <a:cubicBezTo>
                  <a:pt x="1709" y="833"/>
                  <a:pt x="1710" y="838"/>
                  <a:pt x="1706" y="840"/>
                </a:cubicBezTo>
                <a:cubicBezTo>
                  <a:pt x="1699" y="842"/>
                  <a:pt x="1693" y="844"/>
                  <a:pt x="1686" y="847"/>
                </a:cubicBezTo>
                <a:cubicBezTo>
                  <a:pt x="1684" y="847"/>
                  <a:pt x="1684" y="849"/>
                  <a:pt x="1682" y="851"/>
                </a:cubicBezTo>
                <a:cubicBezTo>
                  <a:pt x="1681" y="853"/>
                  <a:pt x="1679" y="853"/>
                  <a:pt x="1676" y="853"/>
                </a:cubicBezTo>
                <a:cubicBezTo>
                  <a:pt x="1670" y="854"/>
                  <a:pt x="1664" y="856"/>
                  <a:pt x="1659" y="858"/>
                </a:cubicBezTo>
                <a:cubicBezTo>
                  <a:pt x="1654" y="859"/>
                  <a:pt x="1653" y="864"/>
                  <a:pt x="1649" y="864"/>
                </a:cubicBezTo>
                <a:cubicBezTo>
                  <a:pt x="1642" y="864"/>
                  <a:pt x="1641" y="865"/>
                  <a:pt x="1640" y="858"/>
                </a:cubicBezTo>
                <a:cubicBezTo>
                  <a:pt x="1638" y="850"/>
                  <a:pt x="1637" y="843"/>
                  <a:pt x="1635" y="835"/>
                </a:cubicBezTo>
                <a:cubicBezTo>
                  <a:pt x="1633" y="823"/>
                  <a:pt x="1628" y="816"/>
                  <a:pt x="1621" y="806"/>
                </a:cubicBezTo>
                <a:cubicBezTo>
                  <a:pt x="1618" y="800"/>
                  <a:pt x="1617" y="798"/>
                  <a:pt x="1611" y="796"/>
                </a:cubicBezTo>
                <a:cubicBezTo>
                  <a:pt x="1608" y="795"/>
                  <a:pt x="1608" y="784"/>
                  <a:pt x="1607" y="780"/>
                </a:cubicBezTo>
                <a:cubicBezTo>
                  <a:pt x="1606" y="774"/>
                  <a:pt x="1602" y="769"/>
                  <a:pt x="1600" y="764"/>
                </a:cubicBezTo>
                <a:cubicBezTo>
                  <a:pt x="1598" y="761"/>
                  <a:pt x="1595" y="760"/>
                  <a:pt x="1593" y="756"/>
                </a:cubicBezTo>
                <a:cubicBezTo>
                  <a:pt x="1589" y="749"/>
                  <a:pt x="1585" y="742"/>
                  <a:pt x="1581" y="735"/>
                </a:cubicBezTo>
                <a:cubicBezTo>
                  <a:pt x="1579" y="731"/>
                  <a:pt x="1577" y="725"/>
                  <a:pt x="1573" y="726"/>
                </a:cubicBezTo>
                <a:cubicBezTo>
                  <a:pt x="1573" y="722"/>
                  <a:pt x="1574" y="717"/>
                  <a:pt x="1574" y="713"/>
                </a:cubicBezTo>
                <a:cubicBezTo>
                  <a:pt x="1573" y="718"/>
                  <a:pt x="1571" y="723"/>
                  <a:pt x="1569" y="729"/>
                </a:cubicBezTo>
                <a:cubicBezTo>
                  <a:pt x="1563" y="722"/>
                  <a:pt x="1560" y="717"/>
                  <a:pt x="1556" y="709"/>
                </a:cubicBezTo>
                <a:cubicBezTo>
                  <a:pt x="1552" y="714"/>
                  <a:pt x="1559" y="723"/>
                  <a:pt x="1562" y="728"/>
                </a:cubicBezTo>
                <a:cubicBezTo>
                  <a:pt x="1567" y="738"/>
                  <a:pt x="1572" y="748"/>
                  <a:pt x="1576" y="758"/>
                </a:cubicBezTo>
                <a:cubicBezTo>
                  <a:pt x="1579" y="764"/>
                  <a:pt x="1578" y="771"/>
                  <a:pt x="1583" y="776"/>
                </a:cubicBezTo>
                <a:cubicBezTo>
                  <a:pt x="1585" y="778"/>
                  <a:pt x="1589" y="781"/>
                  <a:pt x="1590" y="784"/>
                </a:cubicBezTo>
                <a:cubicBezTo>
                  <a:pt x="1590" y="789"/>
                  <a:pt x="1591" y="794"/>
                  <a:pt x="1592" y="799"/>
                </a:cubicBezTo>
                <a:cubicBezTo>
                  <a:pt x="1592" y="802"/>
                  <a:pt x="1592" y="808"/>
                  <a:pt x="1594" y="810"/>
                </a:cubicBezTo>
                <a:cubicBezTo>
                  <a:pt x="1597" y="812"/>
                  <a:pt x="1601" y="815"/>
                  <a:pt x="1603" y="818"/>
                </a:cubicBezTo>
                <a:cubicBezTo>
                  <a:pt x="1608" y="825"/>
                  <a:pt x="1609" y="835"/>
                  <a:pt x="1612" y="842"/>
                </a:cubicBezTo>
                <a:cubicBezTo>
                  <a:pt x="1613" y="845"/>
                  <a:pt x="1620" y="844"/>
                  <a:pt x="1622" y="846"/>
                </a:cubicBezTo>
                <a:cubicBezTo>
                  <a:pt x="1625" y="849"/>
                  <a:pt x="1627" y="853"/>
                  <a:pt x="1630" y="856"/>
                </a:cubicBezTo>
                <a:cubicBezTo>
                  <a:pt x="1635" y="861"/>
                  <a:pt x="1644" y="867"/>
                  <a:pt x="1637" y="874"/>
                </a:cubicBezTo>
                <a:cubicBezTo>
                  <a:pt x="1642" y="875"/>
                  <a:pt x="1647" y="885"/>
                  <a:pt x="1651" y="884"/>
                </a:cubicBezTo>
                <a:cubicBezTo>
                  <a:pt x="1664" y="881"/>
                  <a:pt x="1677" y="877"/>
                  <a:pt x="1690" y="874"/>
                </a:cubicBezTo>
                <a:cubicBezTo>
                  <a:pt x="1692" y="873"/>
                  <a:pt x="1699" y="870"/>
                  <a:pt x="1701" y="874"/>
                </a:cubicBezTo>
                <a:cubicBezTo>
                  <a:pt x="1703" y="876"/>
                  <a:pt x="1698" y="888"/>
                  <a:pt x="1697" y="891"/>
                </a:cubicBezTo>
                <a:cubicBezTo>
                  <a:pt x="1695" y="901"/>
                  <a:pt x="1687" y="911"/>
                  <a:pt x="1682" y="921"/>
                </a:cubicBezTo>
                <a:cubicBezTo>
                  <a:pt x="1678" y="928"/>
                  <a:pt x="1675" y="937"/>
                  <a:pt x="1669" y="943"/>
                </a:cubicBezTo>
                <a:cubicBezTo>
                  <a:pt x="1653" y="960"/>
                  <a:pt x="1634" y="975"/>
                  <a:pt x="1622" y="996"/>
                </a:cubicBezTo>
                <a:cubicBezTo>
                  <a:pt x="1620" y="1000"/>
                  <a:pt x="1603" y="1023"/>
                  <a:pt x="1606" y="1027"/>
                </a:cubicBezTo>
                <a:cubicBezTo>
                  <a:pt x="1610" y="1035"/>
                  <a:pt x="1610" y="1036"/>
                  <a:pt x="1610" y="1045"/>
                </a:cubicBezTo>
                <a:cubicBezTo>
                  <a:pt x="1609" y="1053"/>
                  <a:pt x="1610" y="1053"/>
                  <a:pt x="1614" y="1059"/>
                </a:cubicBezTo>
                <a:cubicBezTo>
                  <a:pt x="1622" y="1069"/>
                  <a:pt x="1619" y="1084"/>
                  <a:pt x="1620" y="1096"/>
                </a:cubicBezTo>
                <a:cubicBezTo>
                  <a:pt x="1620" y="1105"/>
                  <a:pt x="1613" y="1116"/>
                  <a:pt x="1606" y="1119"/>
                </a:cubicBezTo>
                <a:cubicBezTo>
                  <a:pt x="1602" y="1121"/>
                  <a:pt x="1594" y="1123"/>
                  <a:pt x="1590" y="1126"/>
                </a:cubicBezTo>
                <a:cubicBezTo>
                  <a:pt x="1587" y="1131"/>
                  <a:pt x="1583" y="1136"/>
                  <a:pt x="1579" y="1140"/>
                </a:cubicBezTo>
                <a:cubicBezTo>
                  <a:pt x="1575" y="1144"/>
                  <a:pt x="1571" y="1146"/>
                  <a:pt x="1573" y="1151"/>
                </a:cubicBezTo>
                <a:cubicBezTo>
                  <a:pt x="1575" y="1155"/>
                  <a:pt x="1580" y="1163"/>
                  <a:pt x="1580" y="1167"/>
                </a:cubicBezTo>
                <a:cubicBezTo>
                  <a:pt x="1579" y="1171"/>
                  <a:pt x="1580" y="1182"/>
                  <a:pt x="1577" y="1186"/>
                </a:cubicBezTo>
                <a:cubicBezTo>
                  <a:pt x="1575" y="1189"/>
                  <a:pt x="1566" y="1191"/>
                  <a:pt x="1562" y="1193"/>
                </a:cubicBezTo>
                <a:cubicBezTo>
                  <a:pt x="1557" y="1196"/>
                  <a:pt x="1558" y="1198"/>
                  <a:pt x="1557" y="1205"/>
                </a:cubicBezTo>
                <a:cubicBezTo>
                  <a:pt x="1557" y="1209"/>
                  <a:pt x="1558" y="1218"/>
                  <a:pt x="1555" y="1221"/>
                </a:cubicBezTo>
                <a:cubicBezTo>
                  <a:pt x="1549" y="1231"/>
                  <a:pt x="1543" y="1242"/>
                  <a:pt x="1535" y="1250"/>
                </a:cubicBezTo>
                <a:cubicBezTo>
                  <a:pt x="1531" y="1254"/>
                  <a:pt x="1526" y="1258"/>
                  <a:pt x="1522" y="1262"/>
                </a:cubicBezTo>
                <a:cubicBezTo>
                  <a:pt x="1519" y="1264"/>
                  <a:pt x="1514" y="1270"/>
                  <a:pt x="1511" y="1271"/>
                </a:cubicBezTo>
                <a:cubicBezTo>
                  <a:pt x="1499" y="1273"/>
                  <a:pt x="1488" y="1276"/>
                  <a:pt x="1476" y="1278"/>
                </a:cubicBezTo>
                <a:cubicBezTo>
                  <a:pt x="1471" y="1279"/>
                  <a:pt x="1465" y="1280"/>
                  <a:pt x="1460" y="1282"/>
                </a:cubicBezTo>
                <a:cubicBezTo>
                  <a:pt x="1457" y="1282"/>
                  <a:pt x="1452" y="1275"/>
                  <a:pt x="1450" y="1274"/>
                </a:cubicBezTo>
                <a:cubicBezTo>
                  <a:pt x="1444" y="1268"/>
                  <a:pt x="1444" y="1268"/>
                  <a:pt x="1445" y="1259"/>
                </a:cubicBezTo>
                <a:cubicBezTo>
                  <a:pt x="1445" y="1255"/>
                  <a:pt x="1441" y="1249"/>
                  <a:pt x="1440" y="1246"/>
                </a:cubicBezTo>
                <a:cubicBezTo>
                  <a:pt x="1437" y="1239"/>
                  <a:pt x="1434" y="1232"/>
                  <a:pt x="1432" y="1225"/>
                </a:cubicBezTo>
                <a:cubicBezTo>
                  <a:pt x="1430" y="1221"/>
                  <a:pt x="1425" y="1218"/>
                  <a:pt x="1422" y="1215"/>
                </a:cubicBezTo>
                <a:cubicBezTo>
                  <a:pt x="1420" y="1213"/>
                  <a:pt x="1420" y="1204"/>
                  <a:pt x="1420" y="1201"/>
                </a:cubicBezTo>
                <a:cubicBezTo>
                  <a:pt x="1418" y="1193"/>
                  <a:pt x="1417" y="1185"/>
                  <a:pt x="1416" y="1178"/>
                </a:cubicBezTo>
                <a:cubicBezTo>
                  <a:pt x="1415" y="1167"/>
                  <a:pt x="1409" y="1159"/>
                  <a:pt x="1405" y="1150"/>
                </a:cubicBezTo>
                <a:cubicBezTo>
                  <a:pt x="1402" y="1143"/>
                  <a:pt x="1399" y="1137"/>
                  <a:pt x="1396" y="1131"/>
                </a:cubicBezTo>
                <a:cubicBezTo>
                  <a:pt x="1394" y="1129"/>
                  <a:pt x="1396" y="1124"/>
                  <a:pt x="1397" y="1121"/>
                </a:cubicBezTo>
                <a:cubicBezTo>
                  <a:pt x="1399" y="1107"/>
                  <a:pt x="1399" y="1095"/>
                  <a:pt x="1405" y="1083"/>
                </a:cubicBezTo>
                <a:cubicBezTo>
                  <a:pt x="1412" y="1072"/>
                  <a:pt x="1408" y="1063"/>
                  <a:pt x="1405" y="1052"/>
                </a:cubicBezTo>
                <a:cubicBezTo>
                  <a:pt x="1402" y="1039"/>
                  <a:pt x="1399" y="1027"/>
                  <a:pt x="1396" y="1015"/>
                </a:cubicBezTo>
                <a:cubicBezTo>
                  <a:pt x="1395" y="1011"/>
                  <a:pt x="1390" y="1006"/>
                  <a:pt x="1388" y="1003"/>
                </a:cubicBezTo>
                <a:cubicBezTo>
                  <a:pt x="1384" y="998"/>
                  <a:pt x="1380" y="992"/>
                  <a:pt x="1376" y="986"/>
                </a:cubicBezTo>
                <a:cubicBezTo>
                  <a:pt x="1373" y="983"/>
                  <a:pt x="1375" y="979"/>
                  <a:pt x="1375" y="976"/>
                </a:cubicBezTo>
                <a:cubicBezTo>
                  <a:pt x="1376" y="968"/>
                  <a:pt x="1377" y="960"/>
                  <a:pt x="1378" y="952"/>
                </a:cubicBezTo>
                <a:cubicBezTo>
                  <a:pt x="1379" y="946"/>
                  <a:pt x="1379" y="945"/>
                  <a:pt x="1375" y="940"/>
                </a:cubicBezTo>
                <a:cubicBezTo>
                  <a:pt x="1371" y="934"/>
                  <a:pt x="1371" y="933"/>
                  <a:pt x="1364" y="934"/>
                </a:cubicBezTo>
                <a:cubicBezTo>
                  <a:pt x="1360" y="934"/>
                  <a:pt x="1352" y="937"/>
                  <a:pt x="1350" y="933"/>
                </a:cubicBezTo>
                <a:cubicBezTo>
                  <a:pt x="1345" y="928"/>
                  <a:pt x="1341" y="923"/>
                  <a:pt x="1337" y="918"/>
                </a:cubicBezTo>
                <a:cubicBezTo>
                  <a:pt x="1336" y="916"/>
                  <a:pt x="1311" y="920"/>
                  <a:pt x="1308" y="921"/>
                </a:cubicBezTo>
                <a:cubicBezTo>
                  <a:pt x="1302" y="924"/>
                  <a:pt x="1296" y="927"/>
                  <a:pt x="1290" y="930"/>
                </a:cubicBezTo>
                <a:cubicBezTo>
                  <a:pt x="1286" y="933"/>
                  <a:pt x="1284" y="932"/>
                  <a:pt x="1279" y="930"/>
                </a:cubicBezTo>
                <a:cubicBezTo>
                  <a:pt x="1273" y="929"/>
                  <a:pt x="1270" y="927"/>
                  <a:pt x="1265" y="929"/>
                </a:cubicBezTo>
                <a:cubicBezTo>
                  <a:pt x="1259" y="931"/>
                  <a:pt x="1252" y="934"/>
                  <a:pt x="1246" y="936"/>
                </a:cubicBezTo>
                <a:cubicBezTo>
                  <a:pt x="1243" y="937"/>
                  <a:pt x="1239" y="933"/>
                  <a:pt x="1237" y="931"/>
                </a:cubicBezTo>
                <a:cubicBezTo>
                  <a:pt x="1231" y="926"/>
                  <a:pt x="1224" y="922"/>
                  <a:pt x="1218" y="918"/>
                </a:cubicBezTo>
                <a:cubicBezTo>
                  <a:pt x="1211" y="912"/>
                  <a:pt x="1207" y="909"/>
                  <a:pt x="1202" y="901"/>
                </a:cubicBezTo>
                <a:cubicBezTo>
                  <a:pt x="1194" y="887"/>
                  <a:pt x="1186" y="874"/>
                  <a:pt x="1178" y="860"/>
                </a:cubicBezTo>
                <a:cubicBezTo>
                  <a:pt x="1176" y="856"/>
                  <a:pt x="1173" y="851"/>
                  <a:pt x="1171" y="847"/>
                </a:cubicBezTo>
                <a:cubicBezTo>
                  <a:pt x="1170" y="845"/>
                  <a:pt x="1174" y="837"/>
                  <a:pt x="1175" y="835"/>
                </a:cubicBezTo>
                <a:cubicBezTo>
                  <a:pt x="1176" y="832"/>
                  <a:pt x="1180" y="825"/>
                  <a:pt x="1179" y="821"/>
                </a:cubicBezTo>
                <a:cubicBezTo>
                  <a:pt x="1178" y="815"/>
                  <a:pt x="1176" y="808"/>
                  <a:pt x="1175" y="802"/>
                </a:cubicBezTo>
                <a:cubicBezTo>
                  <a:pt x="1174" y="797"/>
                  <a:pt x="1171" y="789"/>
                  <a:pt x="1171" y="785"/>
                </a:cubicBezTo>
                <a:cubicBezTo>
                  <a:pt x="1171" y="782"/>
                  <a:pt x="1175" y="778"/>
                  <a:pt x="1176" y="776"/>
                </a:cubicBezTo>
                <a:cubicBezTo>
                  <a:pt x="1184" y="762"/>
                  <a:pt x="1191" y="749"/>
                  <a:pt x="1199" y="735"/>
                </a:cubicBezTo>
                <a:cubicBezTo>
                  <a:pt x="1204" y="725"/>
                  <a:pt x="1210" y="723"/>
                  <a:pt x="1219" y="717"/>
                </a:cubicBezTo>
                <a:cubicBezTo>
                  <a:pt x="1224" y="714"/>
                  <a:pt x="1226" y="714"/>
                  <a:pt x="1227" y="708"/>
                </a:cubicBezTo>
                <a:cubicBezTo>
                  <a:pt x="1228" y="701"/>
                  <a:pt x="1229" y="694"/>
                  <a:pt x="1230" y="686"/>
                </a:cubicBezTo>
                <a:cubicBezTo>
                  <a:pt x="1232" y="678"/>
                  <a:pt x="1249" y="676"/>
                  <a:pt x="1252" y="668"/>
                </a:cubicBezTo>
                <a:cubicBezTo>
                  <a:pt x="1254" y="662"/>
                  <a:pt x="1255" y="654"/>
                  <a:pt x="1261" y="653"/>
                </a:cubicBezTo>
                <a:cubicBezTo>
                  <a:pt x="1263" y="652"/>
                  <a:pt x="1267" y="660"/>
                  <a:pt x="1271" y="659"/>
                </a:cubicBezTo>
                <a:cubicBezTo>
                  <a:pt x="1274" y="659"/>
                  <a:pt x="1278" y="656"/>
                  <a:pt x="1280" y="657"/>
                </a:cubicBezTo>
                <a:cubicBezTo>
                  <a:pt x="1281" y="658"/>
                  <a:pt x="1286" y="661"/>
                  <a:pt x="1287" y="661"/>
                </a:cubicBezTo>
                <a:cubicBezTo>
                  <a:pt x="1291" y="658"/>
                  <a:pt x="1296" y="655"/>
                  <a:pt x="1301" y="652"/>
                </a:cubicBezTo>
                <a:cubicBezTo>
                  <a:pt x="1309" y="648"/>
                  <a:pt x="1320" y="645"/>
                  <a:pt x="1330" y="643"/>
                </a:cubicBezTo>
                <a:cubicBezTo>
                  <a:pt x="1332" y="643"/>
                  <a:pt x="1336" y="642"/>
                  <a:pt x="1339" y="642"/>
                </a:cubicBezTo>
                <a:cubicBezTo>
                  <a:pt x="1341" y="643"/>
                  <a:pt x="1344" y="645"/>
                  <a:pt x="1346" y="645"/>
                </a:cubicBezTo>
                <a:cubicBezTo>
                  <a:pt x="1348" y="645"/>
                  <a:pt x="1351" y="642"/>
                  <a:pt x="1353" y="642"/>
                </a:cubicBezTo>
                <a:cubicBezTo>
                  <a:pt x="1355" y="641"/>
                  <a:pt x="1357" y="642"/>
                  <a:pt x="1359" y="642"/>
                </a:cubicBezTo>
                <a:cubicBezTo>
                  <a:pt x="1366" y="642"/>
                  <a:pt x="1370" y="643"/>
                  <a:pt x="1376" y="640"/>
                </a:cubicBezTo>
                <a:cubicBezTo>
                  <a:pt x="1380" y="637"/>
                  <a:pt x="1384" y="641"/>
                  <a:pt x="1389" y="643"/>
                </a:cubicBezTo>
                <a:cubicBezTo>
                  <a:pt x="1386" y="650"/>
                  <a:pt x="1385" y="651"/>
                  <a:pt x="1389" y="658"/>
                </a:cubicBezTo>
                <a:cubicBezTo>
                  <a:pt x="1391" y="661"/>
                  <a:pt x="1384" y="666"/>
                  <a:pt x="1381" y="669"/>
                </a:cubicBezTo>
                <a:cubicBezTo>
                  <a:pt x="1385" y="672"/>
                  <a:pt x="1390" y="678"/>
                  <a:pt x="1394" y="679"/>
                </a:cubicBezTo>
                <a:cubicBezTo>
                  <a:pt x="1402" y="682"/>
                  <a:pt x="1410" y="684"/>
                  <a:pt x="1418" y="686"/>
                </a:cubicBezTo>
                <a:cubicBezTo>
                  <a:pt x="1425" y="687"/>
                  <a:pt x="1423" y="694"/>
                  <a:pt x="1429" y="697"/>
                </a:cubicBezTo>
                <a:cubicBezTo>
                  <a:pt x="1434" y="699"/>
                  <a:pt x="1439" y="698"/>
                  <a:pt x="1444" y="702"/>
                </a:cubicBezTo>
                <a:cubicBezTo>
                  <a:pt x="1451" y="707"/>
                  <a:pt x="1455" y="708"/>
                  <a:pt x="1460" y="699"/>
                </a:cubicBezTo>
                <a:cubicBezTo>
                  <a:pt x="1461" y="697"/>
                  <a:pt x="1457" y="694"/>
                  <a:pt x="1458" y="692"/>
                </a:cubicBezTo>
                <a:cubicBezTo>
                  <a:pt x="1459" y="690"/>
                  <a:pt x="1461" y="685"/>
                  <a:pt x="1463" y="685"/>
                </a:cubicBezTo>
                <a:cubicBezTo>
                  <a:pt x="1470" y="683"/>
                  <a:pt x="1474" y="681"/>
                  <a:pt x="1482" y="684"/>
                </a:cubicBezTo>
                <a:cubicBezTo>
                  <a:pt x="1484" y="684"/>
                  <a:pt x="1482" y="688"/>
                  <a:pt x="1484" y="688"/>
                </a:cubicBezTo>
                <a:cubicBezTo>
                  <a:pt x="1488" y="689"/>
                  <a:pt x="1492" y="690"/>
                  <a:pt x="1495" y="690"/>
                </a:cubicBezTo>
                <a:cubicBezTo>
                  <a:pt x="1498" y="691"/>
                  <a:pt x="1498" y="692"/>
                  <a:pt x="1500" y="695"/>
                </a:cubicBezTo>
                <a:cubicBezTo>
                  <a:pt x="1501" y="697"/>
                  <a:pt x="1503" y="693"/>
                  <a:pt x="1505" y="694"/>
                </a:cubicBezTo>
                <a:cubicBezTo>
                  <a:pt x="1510" y="696"/>
                  <a:pt x="1516" y="697"/>
                  <a:pt x="1522" y="699"/>
                </a:cubicBezTo>
                <a:cubicBezTo>
                  <a:pt x="1528" y="701"/>
                  <a:pt x="1529" y="701"/>
                  <a:pt x="1535" y="698"/>
                </a:cubicBezTo>
                <a:cubicBezTo>
                  <a:pt x="1542" y="695"/>
                  <a:pt x="1543" y="694"/>
                  <a:pt x="1549" y="697"/>
                </a:cubicBezTo>
                <a:cubicBezTo>
                  <a:pt x="1557" y="701"/>
                  <a:pt x="1569" y="699"/>
                  <a:pt x="1573" y="689"/>
                </a:cubicBezTo>
                <a:cubicBezTo>
                  <a:pt x="1575" y="683"/>
                  <a:pt x="1586" y="664"/>
                  <a:pt x="1582" y="658"/>
                </a:cubicBezTo>
                <a:cubicBezTo>
                  <a:pt x="1579" y="654"/>
                  <a:pt x="1585" y="645"/>
                  <a:pt x="1584" y="643"/>
                </a:cubicBezTo>
                <a:cubicBezTo>
                  <a:pt x="1582" y="642"/>
                  <a:pt x="1580" y="644"/>
                  <a:pt x="1579" y="645"/>
                </a:cubicBezTo>
                <a:cubicBezTo>
                  <a:pt x="1577" y="647"/>
                  <a:pt x="1575" y="643"/>
                  <a:pt x="1573" y="644"/>
                </a:cubicBezTo>
                <a:cubicBezTo>
                  <a:pt x="1571" y="644"/>
                  <a:pt x="1569" y="649"/>
                  <a:pt x="1567" y="650"/>
                </a:cubicBezTo>
                <a:cubicBezTo>
                  <a:pt x="1565" y="651"/>
                  <a:pt x="1561" y="650"/>
                  <a:pt x="1559" y="650"/>
                </a:cubicBezTo>
                <a:cubicBezTo>
                  <a:pt x="1554" y="650"/>
                  <a:pt x="1552" y="645"/>
                  <a:pt x="1547" y="644"/>
                </a:cubicBezTo>
                <a:cubicBezTo>
                  <a:pt x="1544" y="644"/>
                  <a:pt x="1541" y="642"/>
                  <a:pt x="1540" y="645"/>
                </a:cubicBezTo>
                <a:cubicBezTo>
                  <a:pt x="1539" y="649"/>
                  <a:pt x="1539" y="649"/>
                  <a:pt x="1535" y="650"/>
                </a:cubicBezTo>
                <a:cubicBezTo>
                  <a:pt x="1531" y="651"/>
                  <a:pt x="1525" y="645"/>
                  <a:pt x="1522" y="643"/>
                </a:cubicBezTo>
                <a:cubicBezTo>
                  <a:pt x="1516" y="640"/>
                  <a:pt x="1506" y="624"/>
                  <a:pt x="1512" y="617"/>
                </a:cubicBezTo>
                <a:cubicBezTo>
                  <a:pt x="1510" y="617"/>
                  <a:pt x="1508" y="617"/>
                  <a:pt x="1506" y="617"/>
                </a:cubicBezTo>
                <a:cubicBezTo>
                  <a:pt x="1505" y="610"/>
                  <a:pt x="1514" y="609"/>
                  <a:pt x="1518" y="609"/>
                </a:cubicBezTo>
                <a:cubicBezTo>
                  <a:pt x="1525" y="608"/>
                  <a:pt x="1529" y="608"/>
                  <a:pt x="1535" y="605"/>
                </a:cubicBezTo>
                <a:cubicBezTo>
                  <a:pt x="1533" y="604"/>
                  <a:pt x="1531" y="603"/>
                  <a:pt x="1529" y="602"/>
                </a:cubicBezTo>
                <a:cubicBezTo>
                  <a:pt x="1530" y="598"/>
                  <a:pt x="1537" y="600"/>
                  <a:pt x="1541" y="600"/>
                </a:cubicBezTo>
                <a:cubicBezTo>
                  <a:pt x="1547" y="601"/>
                  <a:pt x="1547" y="599"/>
                  <a:pt x="1552" y="596"/>
                </a:cubicBezTo>
                <a:cubicBezTo>
                  <a:pt x="1555" y="594"/>
                  <a:pt x="1559" y="591"/>
                  <a:pt x="1563" y="591"/>
                </a:cubicBezTo>
                <a:cubicBezTo>
                  <a:pt x="1568" y="592"/>
                  <a:pt x="1572" y="593"/>
                  <a:pt x="1577" y="591"/>
                </a:cubicBezTo>
                <a:cubicBezTo>
                  <a:pt x="1576" y="593"/>
                  <a:pt x="1578" y="595"/>
                  <a:pt x="1580" y="596"/>
                </a:cubicBezTo>
                <a:cubicBezTo>
                  <a:pt x="1583" y="597"/>
                  <a:pt x="1582" y="593"/>
                  <a:pt x="1585" y="598"/>
                </a:cubicBezTo>
                <a:cubicBezTo>
                  <a:pt x="1586" y="599"/>
                  <a:pt x="1595" y="601"/>
                  <a:pt x="1598" y="602"/>
                </a:cubicBezTo>
                <a:cubicBezTo>
                  <a:pt x="1603" y="604"/>
                  <a:pt x="1606" y="601"/>
                  <a:pt x="1611" y="601"/>
                </a:cubicBezTo>
                <a:cubicBezTo>
                  <a:pt x="1617" y="602"/>
                  <a:pt x="1621" y="600"/>
                  <a:pt x="1625" y="597"/>
                </a:cubicBezTo>
                <a:cubicBezTo>
                  <a:pt x="1629" y="595"/>
                  <a:pt x="1627" y="588"/>
                  <a:pt x="1625" y="585"/>
                </a:cubicBezTo>
                <a:cubicBezTo>
                  <a:pt x="1621" y="581"/>
                  <a:pt x="1617" y="580"/>
                  <a:pt x="1613" y="576"/>
                </a:cubicBezTo>
                <a:cubicBezTo>
                  <a:pt x="1609" y="573"/>
                  <a:pt x="1606" y="568"/>
                  <a:pt x="1600" y="567"/>
                </a:cubicBezTo>
                <a:cubicBezTo>
                  <a:pt x="1600" y="567"/>
                  <a:pt x="1595" y="564"/>
                  <a:pt x="1595" y="564"/>
                </a:cubicBezTo>
                <a:cubicBezTo>
                  <a:pt x="1592" y="562"/>
                  <a:pt x="1590" y="560"/>
                  <a:pt x="1588" y="559"/>
                </a:cubicBezTo>
                <a:cubicBezTo>
                  <a:pt x="1589" y="558"/>
                  <a:pt x="1590" y="556"/>
                  <a:pt x="1590" y="556"/>
                </a:cubicBezTo>
                <a:cubicBezTo>
                  <a:pt x="1592" y="557"/>
                  <a:pt x="1594" y="557"/>
                  <a:pt x="1596" y="558"/>
                </a:cubicBezTo>
                <a:cubicBezTo>
                  <a:pt x="1594" y="551"/>
                  <a:pt x="1598" y="549"/>
                  <a:pt x="1603" y="549"/>
                </a:cubicBezTo>
                <a:cubicBezTo>
                  <a:pt x="1601" y="547"/>
                  <a:pt x="1598" y="546"/>
                  <a:pt x="1597" y="543"/>
                </a:cubicBezTo>
                <a:cubicBezTo>
                  <a:pt x="1599" y="543"/>
                  <a:pt x="1601" y="543"/>
                  <a:pt x="1603" y="543"/>
                </a:cubicBezTo>
                <a:cubicBezTo>
                  <a:pt x="1601" y="538"/>
                  <a:pt x="1607" y="542"/>
                  <a:pt x="1608" y="539"/>
                </a:cubicBezTo>
                <a:cubicBezTo>
                  <a:pt x="1609" y="535"/>
                  <a:pt x="1604" y="537"/>
                  <a:pt x="1603" y="537"/>
                </a:cubicBezTo>
                <a:cubicBezTo>
                  <a:pt x="1598" y="538"/>
                  <a:pt x="1592" y="538"/>
                  <a:pt x="1589" y="543"/>
                </a:cubicBezTo>
                <a:cubicBezTo>
                  <a:pt x="1589" y="542"/>
                  <a:pt x="1589" y="542"/>
                  <a:pt x="1589" y="541"/>
                </a:cubicBezTo>
                <a:cubicBezTo>
                  <a:pt x="1583" y="542"/>
                  <a:pt x="1581" y="543"/>
                  <a:pt x="1577" y="547"/>
                </a:cubicBezTo>
                <a:cubicBezTo>
                  <a:pt x="1577" y="547"/>
                  <a:pt x="1577" y="546"/>
                  <a:pt x="1578" y="545"/>
                </a:cubicBezTo>
                <a:cubicBezTo>
                  <a:pt x="1572" y="545"/>
                  <a:pt x="1575" y="552"/>
                  <a:pt x="1577" y="555"/>
                </a:cubicBezTo>
                <a:cubicBezTo>
                  <a:pt x="1580" y="558"/>
                  <a:pt x="1584" y="556"/>
                  <a:pt x="1589" y="556"/>
                </a:cubicBezTo>
                <a:cubicBezTo>
                  <a:pt x="1586" y="562"/>
                  <a:pt x="1582" y="558"/>
                  <a:pt x="1578" y="560"/>
                </a:cubicBezTo>
                <a:cubicBezTo>
                  <a:pt x="1574" y="562"/>
                  <a:pt x="1567" y="569"/>
                  <a:pt x="1563" y="565"/>
                </a:cubicBezTo>
                <a:cubicBezTo>
                  <a:pt x="1565" y="558"/>
                  <a:pt x="1562" y="559"/>
                  <a:pt x="1556" y="556"/>
                </a:cubicBezTo>
                <a:cubicBezTo>
                  <a:pt x="1559" y="555"/>
                  <a:pt x="1570" y="551"/>
                  <a:pt x="1563" y="548"/>
                </a:cubicBezTo>
                <a:cubicBezTo>
                  <a:pt x="1560" y="547"/>
                  <a:pt x="1557" y="548"/>
                  <a:pt x="1555" y="548"/>
                </a:cubicBezTo>
                <a:cubicBezTo>
                  <a:pt x="1553" y="548"/>
                  <a:pt x="1551" y="545"/>
                  <a:pt x="1549" y="544"/>
                </a:cubicBezTo>
                <a:cubicBezTo>
                  <a:pt x="1552" y="544"/>
                  <a:pt x="1556" y="546"/>
                  <a:pt x="1558" y="543"/>
                </a:cubicBezTo>
                <a:cubicBezTo>
                  <a:pt x="1555" y="544"/>
                  <a:pt x="1546" y="540"/>
                  <a:pt x="1544" y="543"/>
                </a:cubicBezTo>
                <a:cubicBezTo>
                  <a:pt x="1542" y="545"/>
                  <a:pt x="1535" y="550"/>
                  <a:pt x="1535" y="554"/>
                </a:cubicBezTo>
                <a:cubicBezTo>
                  <a:pt x="1534" y="556"/>
                  <a:pt x="1534" y="560"/>
                  <a:pt x="1533" y="562"/>
                </a:cubicBezTo>
                <a:cubicBezTo>
                  <a:pt x="1532" y="563"/>
                  <a:pt x="1528" y="563"/>
                  <a:pt x="1528" y="565"/>
                </a:cubicBezTo>
                <a:cubicBezTo>
                  <a:pt x="1526" y="571"/>
                  <a:pt x="1527" y="576"/>
                  <a:pt x="1522" y="579"/>
                </a:cubicBezTo>
                <a:cubicBezTo>
                  <a:pt x="1517" y="582"/>
                  <a:pt x="1518" y="588"/>
                  <a:pt x="1520" y="593"/>
                </a:cubicBezTo>
                <a:cubicBezTo>
                  <a:pt x="1522" y="595"/>
                  <a:pt x="1530" y="599"/>
                  <a:pt x="1529" y="600"/>
                </a:cubicBezTo>
                <a:cubicBezTo>
                  <a:pt x="1528" y="604"/>
                  <a:pt x="1521" y="599"/>
                  <a:pt x="1518" y="602"/>
                </a:cubicBezTo>
                <a:cubicBezTo>
                  <a:pt x="1514" y="605"/>
                  <a:pt x="1510" y="609"/>
                  <a:pt x="1507" y="613"/>
                </a:cubicBezTo>
                <a:cubicBezTo>
                  <a:pt x="1506" y="608"/>
                  <a:pt x="1508" y="608"/>
                  <a:pt x="1511" y="606"/>
                </a:cubicBezTo>
                <a:cubicBezTo>
                  <a:pt x="1509" y="605"/>
                  <a:pt x="1507" y="605"/>
                  <a:pt x="1504" y="604"/>
                </a:cubicBezTo>
                <a:cubicBezTo>
                  <a:pt x="1500" y="602"/>
                  <a:pt x="1498" y="603"/>
                  <a:pt x="1494" y="602"/>
                </a:cubicBezTo>
                <a:cubicBezTo>
                  <a:pt x="1492" y="602"/>
                  <a:pt x="1490" y="603"/>
                  <a:pt x="1488" y="604"/>
                </a:cubicBezTo>
                <a:cubicBezTo>
                  <a:pt x="1487" y="605"/>
                  <a:pt x="1489" y="608"/>
                  <a:pt x="1488" y="608"/>
                </a:cubicBezTo>
                <a:cubicBezTo>
                  <a:pt x="1485" y="611"/>
                  <a:pt x="1483" y="609"/>
                  <a:pt x="1480" y="607"/>
                </a:cubicBezTo>
                <a:cubicBezTo>
                  <a:pt x="1477" y="610"/>
                  <a:pt x="1480" y="613"/>
                  <a:pt x="1482" y="616"/>
                </a:cubicBezTo>
                <a:cubicBezTo>
                  <a:pt x="1485" y="621"/>
                  <a:pt x="1485" y="620"/>
                  <a:pt x="1481" y="624"/>
                </a:cubicBezTo>
                <a:cubicBezTo>
                  <a:pt x="1486" y="627"/>
                  <a:pt x="1491" y="629"/>
                  <a:pt x="1490" y="636"/>
                </a:cubicBezTo>
                <a:cubicBezTo>
                  <a:pt x="1487" y="633"/>
                  <a:pt x="1485" y="631"/>
                  <a:pt x="1482" y="634"/>
                </a:cubicBezTo>
                <a:cubicBezTo>
                  <a:pt x="1486" y="635"/>
                  <a:pt x="1486" y="638"/>
                  <a:pt x="1484" y="640"/>
                </a:cubicBezTo>
                <a:cubicBezTo>
                  <a:pt x="1481" y="642"/>
                  <a:pt x="1482" y="643"/>
                  <a:pt x="1483" y="647"/>
                </a:cubicBezTo>
                <a:cubicBezTo>
                  <a:pt x="1480" y="646"/>
                  <a:pt x="1478" y="647"/>
                  <a:pt x="1476" y="643"/>
                </a:cubicBezTo>
                <a:cubicBezTo>
                  <a:pt x="1475" y="640"/>
                  <a:pt x="1473" y="641"/>
                  <a:pt x="1471" y="643"/>
                </a:cubicBezTo>
                <a:cubicBezTo>
                  <a:pt x="1469" y="635"/>
                  <a:pt x="1467" y="634"/>
                  <a:pt x="1473" y="629"/>
                </a:cubicBezTo>
                <a:cubicBezTo>
                  <a:pt x="1467" y="629"/>
                  <a:pt x="1467" y="628"/>
                  <a:pt x="1464" y="622"/>
                </a:cubicBezTo>
                <a:cubicBezTo>
                  <a:pt x="1461" y="619"/>
                  <a:pt x="1460" y="614"/>
                  <a:pt x="1457" y="612"/>
                </a:cubicBezTo>
                <a:cubicBezTo>
                  <a:pt x="1452" y="608"/>
                  <a:pt x="1454" y="605"/>
                  <a:pt x="1455" y="598"/>
                </a:cubicBezTo>
                <a:cubicBezTo>
                  <a:pt x="1455" y="592"/>
                  <a:pt x="1453" y="592"/>
                  <a:pt x="1449" y="588"/>
                </a:cubicBezTo>
                <a:cubicBezTo>
                  <a:pt x="1443" y="584"/>
                  <a:pt x="1436" y="577"/>
                  <a:pt x="1428" y="576"/>
                </a:cubicBezTo>
                <a:cubicBezTo>
                  <a:pt x="1426" y="576"/>
                  <a:pt x="1422" y="570"/>
                  <a:pt x="1421" y="568"/>
                </a:cubicBezTo>
                <a:cubicBezTo>
                  <a:pt x="1420" y="562"/>
                  <a:pt x="1419" y="560"/>
                  <a:pt x="1415" y="557"/>
                </a:cubicBezTo>
                <a:cubicBezTo>
                  <a:pt x="1412" y="563"/>
                  <a:pt x="1410" y="560"/>
                  <a:pt x="1409" y="555"/>
                </a:cubicBezTo>
                <a:cubicBezTo>
                  <a:pt x="1408" y="551"/>
                  <a:pt x="1409" y="552"/>
                  <a:pt x="1404" y="553"/>
                </a:cubicBezTo>
                <a:cubicBezTo>
                  <a:pt x="1400" y="555"/>
                  <a:pt x="1397" y="555"/>
                  <a:pt x="1400" y="561"/>
                </a:cubicBezTo>
                <a:cubicBezTo>
                  <a:pt x="1401" y="562"/>
                  <a:pt x="1397" y="567"/>
                  <a:pt x="1401" y="569"/>
                </a:cubicBezTo>
                <a:cubicBezTo>
                  <a:pt x="1403" y="572"/>
                  <a:pt x="1408" y="574"/>
                  <a:pt x="1410" y="577"/>
                </a:cubicBezTo>
                <a:cubicBezTo>
                  <a:pt x="1412" y="580"/>
                  <a:pt x="1412" y="584"/>
                  <a:pt x="1415" y="587"/>
                </a:cubicBezTo>
                <a:cubicBezTo>
                  <a:pt x="1418" y="590"/>
                  <a:pt x="1420" y="592"/>
                  <a:pt x="1424" y="592"/>
                </a:cubicBezTo>
                <a:cubicBezTo>
                  <a:pt x="1427" y="592"/>
                  <a:pt x="1432" y="592"/>
                  <a:pt x="1427" y="596"/>
                </a:cubicBezTo>
                <a:cubicBezTo>
                  <a:pt x="1431" y="599"/>
                  <a:pt x="1451" y="607"/>
                  <a:pt x="1446" y="614"/>
                </a:cubicBezTo>
                <a:cubicBezTo>
                  <a:pt x="1444" y="613"/>
                  <a:pt x="1438" y="605"/>
                  <a:pt x="1436" y="607"/>
                </a:cubicBezTo>
                <a:cubicBezTo>
                  <a:pt x="1433" y="609"/>
                  <a:pt x="1433" y="610"/>
                  <a:pt x="1432" y="613"/>
                </a:cubicBezTo>
                <a:cubicBezTo>
                  <a:pt x="1432" y="616"/>
                  <a:pt x="1434" y="616"/>
                  <a:pt x="1436" y="617"/>
                </a:cubicBezTo>
                <a:cubicBezTo>
                  <a:pt x="1441" y="622"/>
                  <a:pt x="1432" y="623"/>
                  <a:pt x="1432" y="626"/>
                </a:cubicBezTo>
                <a:cubicBezTo>
                  <a:pt x="1433" y="630"/>
                  <a:pt x="1425" y="636"/>
                  <a:pt x="1425" y="630"/>
                </a:cubicBezTo>
                <a:cubicBezTo>
                  <a:pt x="1421" y="632"/>
                  <a:pt x="1420" y="637"/>
                  <a:pt x="1422" y="641"/>
                </a:cubicBezTo>
                <a:cubicBezTo>
                  <a:pt x="1424" y="645"/>
                  <a:pt x="1416" y="646"/>
                  <a:pt x="1415" y="643"/>
                </a:cubicBezTo>
                <a:cubicBezTo>
                  <a:pt x="1414" y="637"/>
                  <a:pt x="1395" y="638"/>
                  <a:pt x="1402" y="630"/>
                </a:cubicBezTo>
                <a:cubicBezTo>
                  <a:pt x="1403" y="631"/>
                  <a:pt x="1414" y="632"/>
                  <a:pt x="1416" y="631"/>
                </a:cubicBezTo>
                <a:cubicBezTo>
                  <a:pt x="1419" y="631"/>
                  <a:pt x="1423" y="631"/>
                  <a:pt x="1426" y="629"/>
                </a:cubicBezTo>
                <a:cubicBezTo>
                  <a:pt x="1428" y="628"/>
                  <a:pt x="1426" y="626"/>
                  <a:pt x="1429" y="624"/>
                </a:cubicBezTo>
                <a:cubicBezTo>
                  <a:pt x="1430" y="624"/>
                  <a:pt x="1426" y="612"/>
                  <a:pt x="1425" y="612"/>
                </a:cubicBezTo>
                <a:cubicBezTo>
                  <a:pt x="1423" y="611"/>
                  <a:pt x="1419" y="611"/>
                  <a:pt x="1420" y="609"/>
                </a:cubicBezTo>
                <a:cubicBezTo>
                  <a:pt x="1420" y="606"/>
                  <a:pt x="1417" y="605"/>
                  <a:pt x="1415" y="606"/>
                </a:cubicBezTo>
                <a:cubicBezTo>
                  <a:pt x="1415" y="603"/>
                  <a:pt x="1410" y="599"/>
                  <a:pt x="1408" y="599"/>
                </a:cubicBezTo>
                <a:cubicBezTo>
                  <a:pt x="1404" y="600"/>
                  <a:pt x="1401" y="596"/>
                  <a:pt x="1398" y="593"/>
                </a:cubicBezTo>
                <a:cubicBezTo>
                  <a:pt x="1393" y="588"/>
                  <a:pt x="1386" y="585"/>
                  <a:pt x="1385" y="579"/>
                </a:cubicBezTo>
                <a:cubicBezTo>
                  <a:pt x="1383" y="572"/>
                  <a:pt x="1383" y="572"/>
                  <a:pt x="1378" y="569"/>
                </a:cubicBezTo>
                <a:cubicBezTo>
                  <a:pt x="1375" y="567"/>
                  <a:pt x="1371" y="566"/>
                  <a:pt x="1369" y="569"/>
                </a:cubicBezTo>
                <a:cubicBezTo>
                  <a:pt x="1368" y="570"/>
                  <a:pt x="1353" y="581"/>
                  <a:pt x="1351" y="581"/>
                </a:cubicBezTo>
                <a:cubicBezTo>
                  <a:pt x="1346" y="579"/>
                  <a:pt x="1341" y="578"/>
                  <a:pt x="1336" y="576"/>
                </a:cubicBezTo>
                <a:cubicBezTo>
                  <a:pt x="1334" y="575"/>
                  <a:pt x="1330" y="580"/>
                  <a:pt x="1328" y="582"/>
                </a:cubicBezTo>
                <a:cubicBezTo>
                  <a:pt x="1327" y="583"/>
                  <a:pt x="1330" y="591"/>
                  <a:pt x="1328" y="593"/>
                </a:cubicBezTo>
                <a:cubicBezTo>
                  <a:pt x="1326" y="596"/>
                  <a:pt x="1319" y="598"/>
                  <a:pt x="1317" y="599"/>
                </a:cubicBezTo>
                <a:cubicBezTo>
                  <a:pt x="1309" y="603"/>
                  <a:pt x="1306" y="610"/>
                  <a:pt x="1301" y="618"/>
                </a:cubicBezTo>
                <a:cubicBezTo>
                  <a:pt x="1300" y="620"/>
                  <a:pt x="1306" y="623"/>
                  <a:pt x="1303" y="627"/>
                </a:cubicBezTo>
                <a:cubicBezTo>
                  <a:pt x="1301" y="629"/>
                  <a:pt x="1296" y="633"/>
                  <a:pt x="1298" y="636"/>
                </a:cubicBezTo>
                <a:cubicBezTo>
                  <a:pt x="1296" y="636"/>
                  <a:pt x="1292" y="637"/>
                  <a:pt x="1291" y="638"/>
                </a:cubicBezTo>
                <a:cubicBezTo>
                  <a:pt x="1290" y="640"/>
                  <a:pt x="1288" y="644"/>
                  <a:pt x="1287" y="644"/>
                </a:cubicBezTo>
                <a:cubicBezTo>
                  <a:pt x="1281" y="645"/>
                  <a:pt x="1276" y="645"/>
                  <a:pt x="1271" y="644"/>
                </a:cubicBezTo>
                <a:cubicBezTo>
                  <a:pt x="1267" y="644"/>
                  <a:pt x="1264" y="650"/>
                  <a:pt x="1261" y="651"/>
                </a:cubicBezTo>
                <a:cubicBezTo>
                  <a:pt x="1257" y="652"/>
                  <a:pt x="1251" y="645"/>
                  <a:pt x="1255" y="642"/>
                </a:cubicBezTo>
                <a:cubicBezTo>
                  <a:pt x="1252" y="644"/>
                  <a:pt x="1250" y="637"/>
                  <a:pt x="1245" y="640"/>
                </a:cubicBezTo>
                <a:cubicBezTo>
                  <a:pt x="1241" y="642"/>
                  <a:pt x="1238" y="639"/>
                  <a:pt x="1234" y="642"/>
                </a:cubicBezTo>
                <a:cubicBezTo>
                  <a:pt x="1235" y="639"/>
                  <a:pt x="1236" y="636"/>
                  <a:pt x="1235" y="633"/>
                </a:cubicBezTo>
                <a:cubicBezTo>
                  <a:pt x="1235" y="631"/>
                  <a:pt x="1235" y="629"/>
                  <a:pt x="1235" y="628"/>
                </a:cubicBezTo>
                <a:cubicBezTo>
                  <a:pt x="1235" y="626"/>
                  <a:pt x="1233" y="628"/>
                  <a:pt x="1232" y="627"/>
                </a:cubicBezTo>
                <a:cubicBezTo>
                  <a:pt x="1229" y="623"/>
                  <a:pt x="1232" y="621"/>
                  <a:pt x="1233" y="616"/>
                </a:cubicBezTo>
                <a:cubicBezTo>
                  <a:pt x="1234" y="611"/>
                  <a:pt x="1238" y="603"/>
                  <a:pt x="1236" y="599"/>
                </a:cubicBezTo>
                <a:cubicBezTo>
                  <a:pt x="1234" y="594"/>
                  <a:pt x="1235" y="589"/>
                  <a:pt x="1236" y="584"/>
                </a:cubicBezTo>
                <a:cubicBezTo>
                  <a:pt x="1233" y="587"/>
                  <a:pt x="1231" y="582"/>
                  <a:pt x="1232" y="580"/>
                </a:cubicBezTo>
                <a:cubicBezTo>
                  <a:pt x="1233" y="577"/>
                  <a:pt x="1238" y="577"/>
                  <a:pt x="1240" y="577"/>
                </a:cubicBezTo>
                <a:cubicBezTo>
                  <a:pt x="1240" y="576"/>
                  <a:pt x="1240" y="576"/>
                  <a:pt x="1239" y="575"/>
                </a:cubicBezTo>
                <a:cubicBezTo>
                  <a:pt x="1244" y="571"/>
                  <a:pt x="1246" y="577"/>
                  <a:pt x="1250" y="576"/>
                </a:cubicBezTo>
                <a:cubicBezTo>
                  <a:pt x="1256" y="574"/>
                  <a:pt x="1259" y="574"/>
                  <a:pt x="1264" y="576"/>
                </a:cubicBezTo>
                <a:cubicBezTo>
                  <a:pt x="1269" y="577"/>
                  <a:pt x="1273" y="575"/>
                  <a:pt x="1277" y="576"/>
                </a:cubicBezTo>
                <a:cubicBezTo>
                  <a:pt x="1280" y="577"/>
                  <a:pt x="1285" y="578"/>
                  <a:pt x="1288" y="578"/>
                </a:cubicBezTo>
                <a:cubicBezTo>
                  <a:pt x="1296" y="576"/>
                  <a:pt x="1295" y="560"/>
                  <a:pt x="1295" y="554"/>
                </a:cubicBezTo>
                <a:cubicBezTo>
                  <a:pt x="1295" y="548"/>
                  <a:pt x="1296" y="546"/>
                  <a:pt x="1290" y="544"/>
                </a:cubicBezTo>
                <a:cubicBezTo>
                  <a:pt x="1287" y="543"/>
                  <a:pt x="1286" y="537"/>
                  <a:pt x="1287" y="536"/>
                </a:cubicBezTo>
                <a:cubicBezTo>
                  <a:pt x="1284" y="536"/>
                  <a:pt x="1285" y="534"/>
                  <a:pt x="1284" y="534"/>
                </a:cubicBezTo>
                <a:cubicBezTo>
                  <a:pt x="1283" y="533"/>
                  <a:pt x="1279" y="533"/>
                  <a:pt x="1279" y="533"/>
                </a:cubicBezTo>
                <a:cubicBezTo>
                  <a:pt x="1276" y="531"/>
                  <a:pt x="1275" y="529"/>
                  <a:pt x="1272" y="530"/>
                </a:cubicBezTo>
                <a:cubicBezTo>
                  <a:pt x="1270" y="530"/>
                  <a:pt x="1269" y="530"/>
                  <a:pt x="1267" y="527"/>
                </a:cubicBezTo>
                <a:cubicBezTo>
                  <a:pt x="1268" y="527"/>
                  <a:pt x="1269" y="527"/>
                  <a:pt x="1270" y="526"/>
                </a:cubicBezTo>
                <a:cubicBezTo>
                  <a:pt x="1268" y="525"/>
                  <a:pt x="1267" y="524"/>
                  <a:pt x="1267" y="522"/>
                </a:cubicBezTo>
                <a:cubicBezTo>
                  <a:pt x="1270" y="521"/>
                  <a:pt x="1274" y="522"/>
                  <a:pt x="1277" y="520"/>
                </a:cubicBezTo>
                <a:cubicBezTo>
                  <a:pt x="1283" y="516"/>
                  <a:pt x="1279" y="523"/>
                  <a:pt x="1283" y="522"/>
                </a:cubicBezTo>
                <a:cubicBezTo>
                  <a:pt x="1285" y="522"/>
                  <a:pt x="1292" y="521"/>
                  <a:pt x="1292" y="519"/>
                </a:cubicBezTo>
                <a:cubicBezTo>
                  <a:pt x="1291" y="515"/>
                  <a:pt x="1290" y="512"/>
                  <a:pt x="1289" y="509"/>
                </a:cubicBezTo>
                <a:cubicBezTo>
                  <a:pt x="1290" y="509"/>
                  <a:pt x="1293" y="509"/>
                  <a:pt x="1294" y="511"/>
                </a:cubicBezTo>
                <a:cubicBezTo>
                  <a:pt x="1295" y="513"/>
                  <a:pt x="1294" y="513"/>
                  <a:pt x="1297" y="513"/>
                </a:cubicBezTo>
                <a:cubicBezTo>
                  <a:pt x="1301" y="514"/>
                  <a:pt x="1303" y="514"/>
                  <a:pt x="1307" y="512"/>
                </a:cubicBezTo>
                <a:cubicBezTo>
                  <a:pt x="1306" y="512"/>
                  <a:pt x="1305" y="511"/>
                  <a:pt x="1304" y="511"/>
                </a:cubicBezTo>
                <a:cubicBezTo>
                  <a:pt x="1307" y="508"/>
                  <a:pt x="1311" y="507"/>
                  <a:pt x="1314" y="505"/>
                </a:cubicBezTo>
                <a:cubicBezTo>
                  <a:pt x="1319" y="503"/>
                  <a:pt x="1314" y="500"/>
                  <a:pt x="1316" y="496"/>
                </a:cubicBezTo>
                <a:cubicBezTo>
                  <a:pt x="1317" y="495"/>
                  <a:pt x="1324" y="493"/>
                  <a:pt x="1326" y="492"/>
                </a:cubicBezTo>
                <a:cubicBezTo>
                  <a:pt x="1330" y="490"/>
                  <a:pt x="1332" y="490"/>
                  <a:pt x="1336" y="491"/>
                </a:cubicBezTo>
                <a:cubicBezTo>
                  <a:pt x="1335" y="490"/>
                  <a:pt x="1331" y="490"/>
                  <a:pt x="1331" y="488"/>
                </a:cubicBezTo>
                <a:cubicBezTo>
                  <a:pt x="1331" y="488"/>
                  <a:pt x="1335" y="487"/>
                  <a:pt x="1335" y="487"/>
                </a:cubicBezTo>
                <a:cubicBezTo>
                  <a:pt x="1336" y="486"/>
                  <a:pt x="1335" y="485"/>
                  <a:pt x="1336" y="484"/>
                </a:cubicBezTo>
                <a:cubicBezTo>
                  <a:pt x="1338" y="480"/>
                  <a:pt x="1339" y="478"/>
                  <a:pt x="1340" y="474"/>
                </a:cubicBezTo>
                <a:cubicBezTo>
                  <a:pt x="1340" y="472"/>
                  <a:pt x="1343" y="473"/>
                  <a:pt x="1345" y="471"/>
                </a:cubicBezTo>
                <a:cubicBezTo>
                  <a:pt x="1349" y="466"/>
                  <a:pt x="1353" y="469"/>
                  <a:pt x="1358" y="468"/>
                </a:cubicBezTo>
                <a:cubicBezTo>
                  <a:pt x="1359" y="467"/>
                  <a:pt x="1358" y="465"/>
                  <a:pt x="1359" y="465"/>
                </a:cubicBezTo>
                <a:cubicBezTo>
                  <a:pt x="1361" y="465"/>
                  <a:pt x="1362" y="464"/>
                  <a:pt x="1363" y="464"/>
                </a:cubicBezTo>
                <a:cubicBezTo>
                  <a:pt x="1365" y="464"/>
                  <a:pt x="1368" y="465"/>
                  <a:pt x="1370" y="465"/>
                </a:cubicBezTo>
                <a:cubicBezTo>
                  <a:pt x="1369" y="461"/>
                  <a:pt x="1372" y="462"/>
                  <a:pt x="1375" y="462"/>
                </a:cubicBezTo>
                <a:cubicBezTo>
                  <a:pt x="1374" y="461"/>
                  <a:pt x="1369" y="457"/>
                  <a:pt x="1371" y="456"/>
                </a:cubicBezTo>
                <a:cubicBezTo>
                  <a:pt x="1375" y="453"/>
                  <a:pt x="1372" y="453"/>
                  <a:pt x="1371" y="450"/>
                </a:cubicBezTo>
                <a:cubicBezTo>
                  <a:pt x="1370" y="446"/>
                  <a:pt x="1372" y="444"/>
                  <a:pt x="1369" y="442"/>
                </a:cubicBezTo>
                <a:cubicBezTo>
                  <a:pt x="1366" y="440"/>
                  <a:pt x="1367" y="438"/>
                  <a:pt x="1367" y="435"/>
                </a:cubicBezTo>
                <a:cubicBezTo>
                  <a:pt x="1366" y="429"/>
                  <a:pt x="1368" y="423"/>
                  <a:pt x="1374" y="423"/>
                </a:cubicBezTo>
                <a:cubicBezTo>
                  <a:pt x="1378" y="422"/>
                  <a:pt x="1382" y="418"/>
                  <a:pt x="1386" y="415"/>
                </a:cubicBezTo>
                <a:cubicBezTo>
                  <a:pt x="1383" y="420"/>
                  <a:pt x="1382" y="429"/>
                  <a:pt x="1388" y="431"/>
                </a:cubicBezTo>
                <a:cubicBezTo>
                  <a:pt x="1384" y="437"/>
                  <a:pt x="1377" y="439"/>
                  <a:pt x="1378" y="447"/>
                </a:cubicBezTo>
                <a:cubicBezTo>
                  <a:pt x="1379" y="453"/>
                  <a:pt x="1385" y="458"/>
                  <a:pt x="1391" y="456"/>
                </a:cubicBezTo>
                <a:cubicBezTo>
                  <a:pt x="1390" y="457"/>
                  <a:pt x="1389" y="459"/>
                  <a:pt x="1388" y="461"/>
                </a:cubicBezTo>
                <a:cubicBezTo>
                  <a:pt x="1394" y="464"/>
                  <a:pt x="1398" y="456"/>
                  <a:pt x="1403" y="456"/>
                </a:cubicBezTo>
                <a:cubicBezTo>
                  <a:pt x="1405" y="455"/>
                  <a:pt x="1409" y="458"/>
                  <a:pt x="1410" y="460"/>
                </a:cubicBezTo>
                <a:cubicBezTo>
                  <a:pt x="1411" y="463"/>
                  <a:pt x="1414" y="464"/>
                  <a:pt x="1417" y="465"/>
                </a:cubicBezTo>
                <a:cubicBezTo>
                  <a:pt x="1417" y="465"/>
                  <a:pt x="1417" y="463"/>
                  <a:pt x="1417" y="462"/>
                </a:cubicBezTo>
                <a:cubicBezTo>
                  <a:pt x="1416" y="462"/>
                  <a:pt x="1414" y="462"/>
                  <a:pt x="1412" y="462"/>
                </a:cubicBezTo>
                <a:cubicBezTo>
                  <a:pt x="1416" y="460"/>
                  <a:pt x="1428" y="460"/>
                  <a:pt x="1430" y="457"/>
                </a:cubicBezTo>
                <a:cubicBezTo>
                  <a:pt x="1434" y="451"/>
                  <a:pt x="1445" y="448"/>
                  <a:pt x="1450" y="453"/>
                </a:cubicBezTo>
                <a:cubicBezTo>
                  <a:pt x="1449" y="452"/>
                  <a:pt x="1448" y="452"/>
                  <a:pt x="1447" y="451"/>
                </a:cubicBezTo>
                <a:cubicBezTo>
                  <a:pt x="1447" y="456"/>
                  <a:pt x="1454" y="457"/>
                  <a:pt x="1456" y="454"/>
                </a:cubicBezTo>
                <a:cubicBezTo>
                  <a:pt x="1457" y="453"/>
                  <a:pt x="1458" y="450"/>
                  <a:pt x="1459" y="449"/>
                </a:cubicBezTo>
                <a:cubicBezTo>
                  <a:pt x="1459" y="449"/>
                  <a:pt x="1461" y="449"/>
                  <a:pt x="1461" y="448"/>
                </a:cubicBezTo>
                <a:cubicBezTo>
                  <a:pt x="1463" y="447"/>
                  <a:pt x="1465" y="446"/>
                  <a:pt x="1467" y="444"/>
                </a:cubicBezTo>
                <a:cubicBezTo>
                  <a:pt x="1466" y="446"/>
                  <a:pt x="1465" y="447"/>
                  <a:pt x="1463" y="449"/>
                </a:cubicBezTo>
                <a:cubicBezTo>
                  <a:pt x="1472" y="453"/>
                  <a:pt x="1467" y="437"/>
                  <a:pt x="1466" y="433"/>
                </a:cubicBezTo>
                <a:cubicBezTo>
                  <a:pt x="1466" y="430"/>
                  <a:pt x="1467" y="427"/>
                  <a:pt x="1469" y="425"/>
                </a:cubicBezTo>
                <a:cubicBezTo>
                  <a:pt x="1471" y="423"/>
                  <a:pt x="1469" y="419"/>
                  <a:pt x="1472" y="417"/>
                </a:cubicBezTo>
                <a:cubicBezTo>
                  <a:pt x="1480" y="411"/>
                  <a:pt x="1482" y="424"/>
                  <a:pt x="1488" y="424"/>
                </a:cubicBezTo>
                <a:cubicBezTo>
                  <a:pt x="1491" y="425"/>
                  <a:pt x="1493" y="420"/>
                  <a:pt x="1493" y="417"/>
                </a:cubicBezTo>
                <a:cubicBezTo>
                  <a:pt x="1492" y="415"/>
                  <a:pt x="1494" y="408"/>
                  <a:pt x="1494" y="408"/>
                </a:cubicBezTo>
                <a:cubicBezTo>
                  <a:pt x="1493" y="407"/>
                  <a:pt x="1491" y="409"/>
                  <a:pt x="1490" y="409"/>
                </a:cubicBezTo>
                <a:cubicBezTo>
                  <a:pt x="1489" y="408"/>
                  <a:pt x="1488" y="406"/>
                  <a:pt x="1487" y="405"/>
                </a:cubicBezTo>
                <a:cubicBezTo>
                  <a:pt x="1486" y="404"/>
                  <a:pt x="1485" y="398"/>
                  <a:pt x="1485" y="397"/>
                </a:cubicBezTo>
                <a:cubicBezTo>
                  <a:pt x="1491" y="395"/>
                  <a:pt x="1497" y="391"/>
                  <a:pt x="1503" y="392"/>
                </a:cubicBezTo>
                <a:cubicBezTo>
                  <a:pt x="1508" y="393"/>
                  <a:pt x="1512" y="393"/>
                  <a:pt x="1517" y="394"/>
                </a:cubicBezTo>
                <a:cubicBezTo>
                  <a:pt x="1523" y="395"/>
                  <a:pt x="1518" y="392"/>
                  <a:pt x="1521" y="390"/>
                </a:cubicBezTo>
                <a:cubicBezTo>
                  <a:pt x="1524" y="389"/>
                  <a:pt x="1527" y="389"/>
                  <a:pt x="1530" y="388"/>
                </a:cubicBezTo>
                <a:cubicBezTo>
                  <a:pt x="1532" y="387"/>
                  <a:pt x="1536" y="388"/>
                  <a:pt x="1538" y="389"/>
                </a:cubicBezTo>
                <a:cubicBezTo>
                  <a:pt x="1537" y="384"/>
                  <a:pt x="1529" y="383"/>
                  <a:pt x="1525" y="382"/>
                </a:cubicBezTo>
                <a:cubicBezTo>
                  <a:pt x="1526" y="381"/>
                  <a:pt x="1526" y="379"/>
                  <a:pt x="1527" y="378"/>
                </a:cubicBezTo>
                <a:cubicBezTo>
                  <a:pt x="1514" y="381"/>
                  <a:pt x="1501" y="384"/>
                  <a:pt x="1489" y="386"/>
                </a:cubicBezTo>
                <a:cubicBezTo>
                  <a:pt x="1487" y="386"/>
                  <a:pt x="1482" y="388"/>
                  <a:pt x="1481" y="387"/>
                </a:cubicBezTo>
                <a:cubicBezTo>
                  <a:pt x="1479" y="383"/>
                  <a:pt x="1478" y="382"/>
                  <a:pt x="1474" y="380"/>
                </a:cubicBezTo>
                <a:cubicBezTo>
                  <a:pt x="1469" y="378"/>
                  <a:pt x="1470" y="379"/>
                  <a:pt x="1470" y="373"/>
                </a:cubicBezTo>
                <a:cubicBezTo>
                  <a:pt x="1471" y="369"/>
                  <a:pt x="1471" y="367"/>
                  <a:pt x="1470" y="364"/>
                </a:cubicBezTo>
                <a:cubicBezTo>
                  <a:pt x="1470" y="361"/>
                  <a:pt x="1467" y="355"/>
                  <a:pt x="1467" y="352"/>
                </a:cubicBezTo>
                <a:cubicBezTo>
                  <a:pt x="1468" y="350"/>
                  <a:pt x="1473" y="346"/>
                  <a:pt x="1475" y="344"/>
                </a:cubicBezTo>
                <a:cubicBezTo>
                  <a:pt x="1479" y="339"/>
                  <a:pt x="1484" y="336"/>
                  <a:pt x="1488" y="332"/>
                </a:cubicBezTo>
                <a:cubicBezTo>
                  <a:pt x="1490" y="329"/>
                  <a:pt x="1493" y="323"/>
                  <a:pt x="1496" y="322"/>
                </a:cubicBezTo>
                <a:cubicBezTo>
                  <a:pt x="1498" y="321"/>
                  <a:pt x="1502" y="323"/>
                  <a:pt x="1501" y="318"/>
                </a:cubicBezTo>
                <a:cubicBezTo>
                  <a:pt x="1499" y="312"/>
                  <a:pt x="1494" y="309"/>
                  <a:pt x="1488" y="309"/>
                </a:cubicBezTo>
                <a:cubicBezTo>
                  <a:pt x="1479" y="309"/>
                  <a:pt x="1479" y="308"/>
                  <a:pt x="1472" y="315"/>
                </a:cubicBezTo>
                <a:cubicBezTo>
                  <a:pt x="1469" y="319"/>
                  <a:pt x="1467" y="323"/>
                  <a:pt x="1470" y="328"/>
                </a:cubicBezTo>
                <a:cubicBezTo>
                  <a:pt x="1473" y="333"/>
                  <a:pt x="1449" y="345"/>
                  <a:pt x="1447" y="348"/>
                </a:cubicBezTo>
                <a:cubicBezTo>
                  <a:pt x="1441" y="355"/>
                  <a:pt x="1431" y="367"/>
                  <a:pt x="1438" y="378"/>
                </a:cubicBezTo>
                <a:cubicBezTo>
                  <a:pt x="1440" y="383"/>
                  <a:pt x="1448" y="382"/>
                  <a:pt x="1451" y="388"/>
                </a:cubicBezTo>
                <a:cubicBezTo>
                  <a:pt x="1452" y="392"/>
                  <a:pt x="1446" y="395"/>
                  <a:pt x="1443" y="397"/>
                </a:cubicBezTo>
                <a:cubicBezTo>
                  <a:pt x="1438" y="401"/>
                  <a:pt x="1435" y="403"/>
                  <a:pt x="1434" y="410"/>
                </a:cubicBezTo>
                <a:cubicBezTo>
                  <a:pt x="1433" y="415"/>
                  <a:pt x="1433" y="423"/>
                  <a:pt x="1431" y="428"/>
                </a:cubicBezTo>
                <a:cubicBezTo>
                  <a:pt x="1428" y="435"/>
                  <a:pt x="1423" y="435"/>
                  <a:pt x="1417" y="436"/>
                </a:cubicBezTo>
                <a:cubicBezTo>
                  <a:pt x="1415" y="436"/>
                  <a:pt x="1415" y="439"/>
                  <a:pt x="1414" y="441"/>
                </a:cubicBezTo>
                <a:cubicBezTo>
                  <a:pt x="1414" y="444"/>
                  <a:pt x="1412" y="443"/>
                  <a:pt x="1409" y="444"/>
                </a:cubicBezTo>
                <a:cubicBezTo>
                  <a:pt x="1405" y="444"/>
                  <a:pt x="1405" y="445"/>
                  <a:pt x="1404" y="440"/>
                </a:cubicBezTo>
                <a:cubicBezTo>
                  <a:pt x="1404" y="438"/>
                  <a:pt x="1402" y="434"/>
                  <a:pt x="1403" y="432"/>
                </a:cubicBezTo>
                <a:cubicBezTo>
                  <a:pt x="1405" y="427"/>
                  <a:pt x="1398" y="422"/>
                  <a:pt x="1396" y="418"/>
                </a:cubicBezTo>
                <a:cubicBezTo>
                  <a:pt x="1394" y="416"/>
                  <a:pt x="1395" y="413"/>
                  <a:pt x="1394" y="412"/>
                </a:cubicBezTo>
                <a:cubicBezTo>
                  <a:pt x="1393" y="409"/>
                  <a:pt x="1391" y="407"/>
                  <a:pt x="1391" y="404"/>
                </a:cubicBezTo>
                <a:cubicBezTo>
                  <a:pt x="1390" y="402"/>
                  <a:pt x="1392" y="398"/>
                  <a:pt x="1390" y="397"/>
                </a:cubicBezTo>
                <a:cubicBezTo>
                  <a:pt x="1387" y="396"/>
                  <a:pt x="1387" y="392"/>
                  <a:pt x="1386" y="390"/>
                </a:cubicBezTo>
                <a:cubicBezTo>
                  <a:pt x="1384" y="396"/>
                  <a:pt x="1383" y="397"/>
                  <a:pt x="1378" y="401"/>
                </a:cubicBezTo>
                <a:cubicBezTo>
                  <a:pt x="1375" y="403"/>
                  <a:pt x="1372" y="407"/>
                  <a:pt x="1368" y="409"/>
                </a:cubicBezTo>
                <a:cubicBezTo>
                  <a:pt x="1363" y="413"/>
                  <a:pt x="1348" y="411"/>
                  <a:pt x="1348" y="402"/>
                </a:cubicBezTo>
                <a:cubicBezTo>
                  <a:pt x="1348" y="392"/>
                  <a:pt x="1343" y="381"/>
                  <a:pt x="1344" y="371"/>
                </a:cubicBezTo>
                <a:cubicBezTo>
                  <a:pt x="1344" y="361"/>
                  <a:pt x="1345" y="361"/>
                  <a:pt x="1352" y="356"/>
                </a:cubicBezTo>
                <a:cubicBezTo>
                  <a:pt x="1355" y="353"/>
                  <a:pt x="1359" y="351"/>
                  <a:pt x="1364" y="349"/>
                </a:cubicBezTo>
                <a:cubicBezTo>
                  <a:pt x="1369" y="346"/>
                  <a:pt x="1373" y="344"/>
                  <a:pt x="1377" y="340"/>
                </a:cubicBezTo>
                <a:cubicBezTo>
                  <a:pt x="1381" y="336"/>
                  <a:pt x="1384" y="332"/>
                  <a:pt x="1388" y="329"/>
                </a:cubicBezTo>
                <a:cubicBezTo>
                  <a:pt x="1396" y="321"/>
                  <a:pt x="1400" y="311"/>
                  <a:pt x="1406" y="301"/>
                </a:cubicBezTo>
                <a:cubicBezTo>
                  <a:pt x="1412" y="292"/>
                  <a:pt x="1420" y="285"/>
                  <a:pt x="1427" y="276"/>
                </a:cubicBezTo>
                <a:cubicBezTo>
                  <a:pt x="1435" y="268"/>
                  <a:pt x="1441" y="259"/>
                  <a:pt x="1451" y="255"/>
                </a:cubicBezTo>
                <a:cubicBezTo>
                  <a:pt x="1461" y="250"/>
                  <a:pt x="1472" y="246"/>
                  <a:pt x="1483" y="243"/>
                </a:cubicBezTo>
                <a:cubicBezTo>
                  <a:pt x="1487" y="242"/>
                  <a:pt x="1490" y="235"/>
                  <a:pt x="1493" y="233"/>
                </a:cubicBezTo>
                <a:cubicBezTo>
                  <a:pt x="1497" y="230"/>
                  <a:pt x="1503" y="230"/>
                  <a:pt x="1507" y="230"/>
                </a:cubicBezTo>
                <a:cubicBezTo>
                  <a:pt x="1502" y="236"/>
                  <a:pt x="1499" y="239"/>
                  <a:pt x="1497" y="246"/>
                </a:cubicBezTo>
                <a:cubicBezTo>
                  <a:pt x="1502" y="245"/>
                  <a:pt x="1506" y="237"/>
                  <a:pt x="1509" y="233"/>
                </a:cubicBezTo>
                <a:cubicBezTo>
                  <a:pt x="1510" y="236"/>
                  <a:pt x="1510" y="238"/>
                  <a:pt x="1511" y="241"/>
                </a:cubicBezTo>
                <a:cubicBezTo>
                  <a:pt x="1513" y="238"/>
                  <a:pt x="1515" y="235"/>
                  <a:pt x="1517" y="232"/>
                </a:cubicBezTo>
                <a:cubicBezTo>
                  <a:pt x="1518" y="231"/>
                  <a:pt x="1524" y="232"/>
                  <a:pt x="1526" y="232"/>
                </a:cubicBezTo>
                <a:cubicBezTo>
                  <a:pt x="1524" y="234"/>
                  <a:pt x="1523" y="237"/>
                  <a:pt x="1521" y="239"/>
                </a:cubicBezTo>
                <a:cubicBezTo>
                  <a:pt x="1527" y="243"/>
                  <a:pt x="1524" y="233"/>
                  <a:pt x="1529" y="234"/>
                </a:cubicBezTo>
                <a:cubicBezTo>
                  <a:pt x="1534" y="236"/>
                  <a:pt x="1539" y="238"/>
                  <a:pt x="1544" y="240"/>
                </a:cubicBezTo>
                <a:cubicBezTo>
                  <a:pt x="1548" y="242"/>
                  <a:pt x="1540" y="246"/>
                  <a:pt x="1538" y="246"/>
                </a:cubicBezTo>
                <a:cubicBezTo>
                  <a:pt x="1535" y="247"/>
                  <a:pt x="1530" y="245"/>
                  <a:pt x="1526" y="245"/>
                </a:cubicBezTo>
                <a:cubicBezTo>
                  <a:pt x="1528" y="249"/>
                  <a:pt x="1532" y="247"/>
                  <a:pt x="1534" y="251"/>
                </a:cubicBezTo>
                <a:cubicBezTo>
                  <a:pt x="1534" y="252"/>
                  <a:pt x="1539" y="251"/>
                  <a:pt x="1541" y="251"/>
                </a:cubicBezTo>
                <a:cubicBezTo>
                  <a:pt x="1545" y="251"/>
                  <a:pt x="1549" y="253"/>
                  <a:pt x="1552" y="249"/>
                </a:cubicBezTo>
                <a:cubicBezTo>
                  <a:pt x="1553" y="247"/>
                  <a:pt x="1558" y="251"/>
                  <a:pt x="1560" y="252"/>
                </a:cubicBezTo>
                <a:cubicBezTo>
                  <a:pt x="1559" y="256"/>
                  <a:pt x="1556" y="254"/>
                  <a:pt x="1553" y="253"/>
                </a:cubicBezTo>
                <a:cubicBezTo>
                  <a:pt x="1551" y="261"/>
                  <a:pt x="1566" y="258"/>
                  <a:pt x="1569" y="258"/>
                </a:cubicBezTo>
                <a:cubicBezTo>
                  <a:pt x="1577" y="258"/>
                  <a:pt x="1581" y="260"/>
                  <a:pt x="1588" y="265"/>
                </a:cubicBezTo>
                <a:cubicBezTo>
                  <a:pt x="1595" y="268"/>
                  <a:pt x="1601" y="272"/>
                  <a:pt x="1608" y="274"/>
                </a:cubicBezTo>
                <a:cubicBezTo>
                  <a:pt x="1613" y="276"/>
                  <a:pt x="1620" y="279"/>
                  <a:pt x="1623" y="285"/>
                </a:cubicBezTo>
                <a:cubicBezTo>
                  <a:pt x="1625" y="292"/>
                  <a:pt x="1624" y="291"/>
                  <a:pt x="1621" y="297"/>
                </a:cubicBezTo>
                <a:cubicBezTo>
                  <a:pt x="1619" y="300"/>
                  <a:pt x="1618" y="302"/>
                  <a:pt x="1615" y="303"/>
                </a:cubicBezTo>
                <a:cubicBezTo>
                  <a:pt x="1607" y="306"/>
                  <a:pt x="1604" y="306"/>
                  <a:pt x="1596" y="304"/>
                </a:cubicBezTo>
                <a:cubicBezTo>
                  <a:pt x="1582" y="301"/>
                  <a:pt x="1570" y="298"/>
                  <a:pt x="1557" y="291"/>
                </a:cubicBezTo>
                <a:cubicBezTo>
                  <a:pt x="1561" y="295"/>
                  <a:pt x="1572" y="302"/>
                  <a:pt x="1572" y="308"/>
                </a:cubicBezTo>
                <a:cubicBezTo>
                  <a:pt x="1572" y="314"/>
                  <a:pt x="1571" y="326"/>
                  <a:pt x="1576" y="329"/>
                </a:cubicBezTo>
                <a:cubicBezTo>
                  <a:pt x="1582" y="331"/>
                  <a:pt x="1590" y="338"/>
                  <a:pt x="1596" y="336"/>
                </a:cubicBezTo>
                <a:cubicBezTo>
                  <a:pt x="1600" y="334"/>
                  <a:pt x="1598" y="329"/>
                  <a:pt x="1594" y="329"/>
                </a:cubicBezTo>
                <a:cubicBezTo>
                  <a:pt x="1591" y="329"/>
                  <a:pt x="1589" y="325"/>
                  <a:pt x="1587" y="322"/>
                </a:cubicBezTo>
                <a:cubicBezTo>
                  <a:pt x="1592" y="317"/>
                  <a:pt x="1593" y="318"/>
                  <a:pt x="1600" y="321"/>
                </a:cubicBezTo>
                <a:cubicBezTo>
                  <a:pt x="1605" y="323"/>
                  <a:pt x="1611" y="325"/>
                  <a:pt x="1616" y="327"/>
                </a:cubicBezTo>
                <a:cubicBezTo>
                  <a:pt x="1616" y="325"/>
                  <a:pt x="1612" y="314"/>
                  <a:pt x="1612" y="314"/>
                </a:cubicBezTo>
                <a:cubicBezTo>
                  <a:pt x="1616" y="311"/>
                  <a:pt x="1621" y="308"/>
                  <a:pt x="1625" y="305"/>
                </a:cubicBezTo>
                <a:cubicBezTo>
                  <a:pt x="1627" y="304"/>
                  <a:pt x="1631" y="300"/>
                  <a:pt x="1634" y="300"/>
                </a:cubicBezTo>
                <a:cubicBezTo>
                  <a:pt x="1638" y="302"/>
                  <a:pt x="1643" y="303"/>
                  <a:pt x="1647" y="304"/>
                </a:cubicBezTo>
                <a:cubicBezTo>
                  <a:pt x="1648" y="302"/>
                  <a:pt x="1650" y="297"/>
                  <a:pt x="1649" y="295"/>
                </a:cubicBezTo>
                <a:cubicBezTo>
                  <a:pt x="1649" y="294"/>
                  <a:pt x="1644" y="287"/>
                  <a:pt x="1644" y="288"/>
                </a:cubicBezTo>
                <a:cubicBezTo>
                  <a:pt x="1645" y="284"/>
                  <a:pt x="1646" y="280"/>
                  <a:pt x="1647" y="276"/>
                </a:cubicBezTo>
                <a:cubicBezTo>
                  <a:pt x="1647" y="274"/>
                  <a:pt x="1642" y="270"/>
                  <a:pt x="1642" y="269"/>
                </a:cubicBezTo>
                <a:cubicBezTo>
                  <a:pt x="1647" y="269"/>
                  <a:pt x="1652" y="270"/>
                  <a:pt x="1658" y="271"/>
                </a:cubicBezTo>
                <a:cubicBezTo>
                  <a:pt x="1662" y="271"/>
                  <a:pt x="1664" y="277"/>
                  <a:pt x="1667" y="281"/>
                </a:cubicBezTo>
                <a:cubicBezTo>
                  <a:pt x="1664" y="281"/>
                  <a:pt x="1656" y="280"/>
                  <a:pt x="1655" y="283"/>
                </a:cubicBezTo>
                <a:cubicBezTo>
                  <a:pt x="1653" y="287"/>
                  <a:pt x="1657" y="289"/>
                  <a:pt x="1659" y="293"/>
                </a:cubicBezTo>
                <a:cubicBezTo>
                  <a:pt x="1662" y="296"/>
                  <a:pt x="1666" y="294"/>
                  <a:pt x="1671" y="294"/>
                </a:cubicBezTo>
                <a:cubicBezTo>
                  <a:pt x="1676" y="293"/>
                  <a:pt x="1672" y="289"/>
                  <a:pt x="1675" y="285"/>
                </a:cubicBezTo>
                <a:cubicBezTo>
                  <a:pt x="1676" y="284"/>
                  <a:pt x="1681" y="283"/>
                  <a:pt x="1682" y="282"/>
                </a:cubicBezTo>
                <a:cubicBezTo>
                  <a:pt x="1687" y="280"/>
                  <a:pt x="1692" y="278"/>
                  <a:pt x="1697" y="275"/>
                </a:cubicBezTo>
                <a:cubicBezTo>
                  <a:pt x="1704" y="272"/>
                  <a:pt x="1712" y="269"/>
                  <a:pt x="1719" y="265"/>
                </a:cubicBezTo>
                <a:cubicBezTo>
                  <a:pt x="1721" y="272"/>
                  <a:pt x="1721" y="272"/>
                  <a:pt x="1728" y="274"/>
                </a:cubicBezTo>
                <a:cubicBezTo>
                  <a:pt x="1732" y="275"/>
                  <a:pt x="1734" y="267"/>
                  <a:pt x="1738" y="267"/>
                </a:cubicBezTo>
                <a:cubicBezTo>
                  <a:pt x="1743" y="268"/>
                  <a:pt x="1747" y="269"/>
                  <a:pt x="1752" y="266"/>
                </a:cubicBezTo>
                <a:cubicBezTo>
                  <a:pt x="1757" y="264"/>
                  <a:pt x="1759" y="264"/>
                  <a:pt x="1765" y="265"/>
                </a:cubicBezTo>
                <a:cubicBezTo>
                  <a:pt x="1764" y="267"/>
                  <a:pt x="1763" y="269"/>
                  <a:pt x="1762" y="270"/>
                </a:cubicBezTo>
                <a:cubicBezTo>
                  <a:pt x="1769" y="272"/>
                  <a:pt x="1769" y="273"/>
                  <a:pt x="1773" y="266"/>
                </a:cubicBezTo>
                <a:cubicBezTo>
                  <a:pt x="1777" y="261"/>
                  <a:pt x="1775" y="260"/>
                  <a:pt x="1771" y="255"/>
                </a:cubicBezTo>
                <a:cubicBezTo>
                  <a:pt x="1780" y="251"/>
                  <a:pt x="1794" y="252"/>
                  <a:pt x="1804" y="256"/>
                </a:cubicBezTo>
                <a:cubicBezTo>
                  <a:pt x="1810" y="259"/>
                  <a:pt x="1817" y="261"/>
                  <a:pt x="1824" y="264"/>
                </a:cubicBezTo>
                <a:cubicBezTo>
                  <a:pt x="1828" y="266"/>
                  <a:pt x="1833" y="271"/>
                  <a:pt x="1837" y="274"/>
                </a:cubicBezTo>
                <a:cubicBezTo>
                  <a:pt x="1838" y="272"/>
                  <a:pt x="1840" y="264"/>
                  <a:pt x="1838" y="262"/>
                </a:cubicBezTo>
                <a:cubicBezTo>
                  <a:pt x="1833" y="258"/>
                  <a:pt x="1828" y="255"/>
                  <a:pt x="1824" y="251"/>
                </a:cubicBezTo>
                <a:cubicBezTo>
                  <a:pt x="1820" y="249"/>
                  <a:pt x="1826" y="242"/>
                  <a:pt x="1827" y="239"/>
                </a:cubicBezTo>
                <a:cubicBezTo>
                  <a:pt x="1828" y="236"/>
                  <a:pt x="1821" y="233"/>
                  <a:pt x="1818" y="232"/>
                </a:cubicBezTo>
                <a:cubicBezTo>
                  <a:pt x="1823" y="228"/>
                  <a:pt x="1828" y="224"/>
                  <a:pt x="1833" y="220"/>
                </a:cubicBezTo>
                <a:cubicBezTo>
                  <a:pt x="1836" y="217"/>
                  <a:pt x="1837" y="208"/>
                  <a:pt x="1839" y="204"/>
                </a:cubicBezTo>
                <a:cubicBezTo>
                  <a:pt x="1841" y="199"/>
                  <a:pt x="1863" y="204"/>
                  <a:pt x="1869" y="205"/>
                </a:cubicBezTo>
                <a:cubicBezTo>
                  <a:pt x="1867" y="210"/>
                  <a:pt x="1865" y="216"/>
                  <a:pt x="1863" y="222"/>
                </a:cubicBezTo>
                <a:cubicBezTo>
                  <a:pt x="1862" y="225"/>
                  <a:pt x="1866" y="231"/>
                  <a:pt x="1868" y="234"/>
                </a:cubicBezTo>
                <a:cubicBezTo>
                  <a:pt x="1870" y="239"/>
                  <a:pt x="1862" y="261"/>
                  <a:pt x="1866" y="264"/>
                </a:cubicBezTo>
                <a:cubicBezTo>
                  <a:pt x="1871" y="267"/>
                  <a:pt x="1876" y="267"/>
                  <a:pt x="1874" y="273"/>
                </a:cubicBezTo>
                <a:cubicBezTo>
                  <a:pt x="1872" y="277"/>
                  <a:pt x="1871" y="285"/>
                  <a:pt x="1868" y="286"/>
                </a:cubicBezTo>
                <a:cubicBezTo>
                  <a:pt x="1863" y="290"/>
                  <a:pt x="1857" y="293"/>
                  <a:pt x="1852" y="296"/>
                </a:cubicBezTo>
                <a:cubicBezTo>
                  <a:pt x="1850" y="297"/>
                  <a:pt x="1843" y="295"/>
                  <a:pt x="1840" y="295"/>
                </a:cubicBezTo>
                <a:cubicBezTo>
                  <a:pt x="1847" y="300"/>
                  <a:pt x="1854" y="305"/>
                  <a:pt x="1863" y="302"/>
                </a:cubicBezTo>
                <a:cubicBezTo>
                  <a:pt x="1870" y="300"/>
                  <a:pt x="1878" y="290"/>
                  <a:pt x="1883" y="284"/>
                </a:cubicBezTo>
                <a:cubicBezTo>
                  <a:pt x="1889" y="278"/>
                  <a:pt x="1874" y="270"/>
                  <a:pt x="1887" y="266"/>
                </a:cubicBezTo>
                <a:cubicBezTo>
                  <a:pt x="1889" y="265"/>
                  <a:pt x="1896" y="261"/>
                  <a:pt x="1897" y="264"/>
                </a:cubicBezTo>
                <a:cubicBezTo>
                  <a:pt x="1901" y="267"/>
                  <a:pt x="1904" y="271"/>
                  <a:pt x="1907" y="274"/>
                </a:cubicBezTo>
                <a:cubicBezTo>
                  <a:pt x="1906" y="270"/>
                  <a:pt x="1907" y="265"/>
                  <a:pt x="1903" y="262"/>
                </a:cubicBezTo>
                <a:cubicBezTo>
                  <a:pt x="1898" y="259"/>
                  <a:pt x="1897" y="259"/>
                  <a:pt x="1891" y="260"/>
                </a:cubicBezTo>
                <a:cubicBezTo>
                  <a:pt x="1890" y="260"/>
                  <a:pt x="1878" y="263"/>
                  <a:pt x="1878" y="261"/>
                </a:cubicBezTo>
                <a:cubicBezTo>
                  <a:pt x="1877" y="258"/>
                  <a:pt x="1874" y="252"/>
                  <a:pt x="1875" y="249"/>
                </a:cubicBezTo>
                <a:cubicBezTo>
                  <a:pt x="1877" y="245"/>
                  <a:pt x="1881" y="240"/>
                  <a:pt x="1879" y="236"/>
                </a:cubicBezTo>
                <a:cubicBezTo>
                  <a:pt x="1877" y="233"/>
                  <a:pt x="1870" y="226"/>
                  <a:pt x="1872" y="223"/>
                </a:cubicBezTo>
                <a:cubicBezTo>
                  <a:pt x="1875" y="218"/>
                  <a:pt x="1880" y="218"/>
                  <a:pt x="1885" y="216"/>
                </a:cubicBezTo>
                <a:cubicBezTo>
                  <a:pt x="1888" y="214"/>
                  <a:pt x="1885" y="206"/>
                  <a:pt x="1884" y="204"/>
                </a:cubicBezTo>
                <a:cubicBezTo>
                  <a:pt x="1887" y="203"/>
                  <a:pt x="1892" y="210"/>
                  <a:pt x="1890" y="213"/>
                </a:cubicBezTo>
                <a:cubicBezTo>
                  <a:pt x="1887" y="220"/>
                  <a:pt x="1887" y="220"/>
                  <a:pt x="1891" y="227"/>
                </a:cubicBezTo>
                <a:cubicBezTo>
                  <a:pt x="1894" y="231"/>
                  <a:pt x="1913" y="231"/>
                  <a:pt x="1917" y="232"/>
                </a:cubicBezTo>
                <a:cubicBezTo>
                  <a:pt x="1910" y="229"/>
                  <a:pt x="1904" y="226"/>
                  <a:pt x="1897" y="223"/>
                </a:cubicBezTo>
                <a:cubicBezTo>
                  <a:pt x="1889" y="220"/>
                  <a:pt x="1903" y="214"/>
                  <a:pt x="1906" y="213"/>
                </a:cubicBezTo>
                <a:cubicBezTo>
                  <a:pt x="1915" y="210"/>
                  <a:pt x="1919" y="212"/>
                  <a:pt x="1928" y="216"/>
                </a:cubicBezTo>
                <a:cubicBezTo>
                  <a:pt x="1931" y="217"/>
                  <a:pt x="1934" y="219"/>
                  <a:pt x="1936" y="221"/>
                </a:cubicBezTo>
                <a:cubicBezTo>
                  <a:pt x="1939" y="222"/>
                  <a:pt x="1942" y="221"/>
                  <a:pt x="1945" y="220"/>
                </a:cubicBezTo>
                <a:cubicBezTo>
                  <a:pt x="1944" y="218"/>
                  <a:pt x="1943" y="212"/>
                  <a:pt x="1941" y="210"/>
                </a:cubicBezTo>
                <a:cubicBezTo>
                  <a:pt x="1940" y="209"/>
                  <a:pt x="1933" y="209"/>
                  <a:pt x="1931" y="208"/>
                </a:cubicBezTo>
                <a:cubicBezTo>
                  <a:pt x="1927" y="208"/>
                  <a:pt x="1927" y="194"/>
                  <a:pt x="1926" y="191"/>
                </a:cubicBezTo>
                <a:cubicBezTo>
                  <a:pt x="1937" y="190"/>
                  <a:pt x="1947" y="189"/>
                  <a:pt x="1957" y="188"/>
                </a:cubicBezTo>
                <a:cubicBezTo>
                  <a:pt x="1963" y="187"/>
                  <a:pt x="1969" y="186"/>
                  <a:pt x="1975" y="186"/>
                </a:cubicBezTo>
                <a:cubicBezTo>
                  <a:pt x="1979" y="185"/>
                  <a:pt x="1977" y="181"/>
                  <a:pt x="1977" y="177"/>
                </a:cubicBezTo>
                <a:cubicBezTo>
                  <a:pt x="1978" y="170"/>
                  <a:pt x="1977" y="170"/>
                  <a:pt x="1983" y="166"/>
                </a:cubicBezTo>
                <a:cubicBezTo>
                  <a:pt x="1987" y="163"/>
                  <a:pt x="1992" y="160"/>
                  <a:pt x="1996" y="158"/>
                </a:cubicBezTo>
                <a:cubicBezTo>
                  <a:pt x="2006" y="155"/>
                  <a:pt x="2018" y="154"/>
                  <a:pt x="2028" y="152"/>
                </a:cubicBezTo>
                <a:cubicBezTo>
                  <a:pt x="2047" y="149"/>
                  <a:pt x="2065" y="147"/>
                  <a:pt x="2083" y="140"/>
                </a:cubicBezTo>
                <a:cubicBezTo>
                  <a:pt x="2087" y="138"/>
                  <a:pt x="2085" y="131"/>
                  <a:pt x="2089" y="129"/>
                </a:cubicBezTo>
                <a:cubicBezTo>
                  <a:pt x="2094" y="127"/>
                  <a:pt x="2100" y="124"/>
                  <a:pt x="2105" y="121"/>
                </a:cubicBezTo>
                <a:cubicBezTo>
                  <a:pt x="2111" y="118"/>
                  <a:pt x="2123" y="118"/>
                  <a:pt x="2128" y="125"/>
                </a:cubicBezTo>
                <a:cubicBezTo>
                  <a:pt x="2123" y="126"/>
                  <a:pt x="2117" y="128"/>
                  <a:pt x="2112" y="129"/>
                </a:cubicBezTo>
                <a:cubicBezTo>
                  <a:pt x="2120" y="131"/>
                  <a:pt x="2128" y="132"/>
                  <a:pt x="2136" y="133"/>
                </a:cubicBezTo>
                <a:cubicBezTo>
                  <a:pt x="2133" y="136"/>
                  <a:pt x="2130" y="139"/>
                  <a:pt x="2127" y="141"/>
                </a:cubicBezTo>
                <a:cubicBezTo>
                  <a:pt x="2131" y="142"/>
                  <a:pt x="2135" y="142"/>
                  <a:pt x="2140" y="142"/>
                </a:cubicBezTo>
                <a:cubicBezTo>
                  <a:pt x="2140" y="141"/>
                  <a:pt x="2139" y="134"/>
                  <a:pt x="2141" y="134"/>
                </a:cubicBezTo>
                <a:cubicBezTo>
                  <a:pt x="2144" y="134"/>
                  <a:pt x="2148" y="134"/>
                  <a:pt x="2151" y="134"/>
                </a:cubicBezTo>
                <a:cubicBezTo>
                  <a:pt x="2156" y="135"/>
                  <a:pt x="2162" y="133"/>
                  <a:pt x="2167" y="137"/>
                </a:cubicBezTo>
                <a:cubicBezTo>
                  <a:pt x="2171" y="140"/>
                  <a:pt x="2179" y="143"/>
                  <a:pt x="2182" y="147"/>
                </a:cubicBezTo>
                <a:cubicBezTo>
                  <a:pt x="2183" y="148"/>
                  <a:pt x="2188" y="153"/>
                  <a:pt x="2187" y="154"/>
                </a:cubicBezTo>
                <a:cubicBezTo>
                  <a:pt x="2186" y="156"/>
                  <a:pt x="2185" y="161"/>
                  <a:pt x="2183" y="162"/>
                </a:cubicBezTo>
                <a:cubicBezTo>
                  <a:pt x="2162" y="175"/>
                  <a:pt x="2140" y="188"/>
                  <a:pt x="2119" y="202"/>
                </a:cubicBezTo>
                <a:cubicBezTo>
                  <a:pt x="2134" y="197"/>
                  <a:pt x="2149" y="193"/>
                  <a:pt x="2164" y="189"/>
                </a:cubicBezTo>
                <a:cubicBezTo>
                  <a:pt x="2160" y="188"/>
                  <a:pt x="2156" y="188"/>
                  <a:pt x="2152" y="187"/>
                </a:cubicBezTo>
                <a:cubicBezTo>
                  <a:pt x="2157" y="183"/>
                  <a:pt x="2164" y="180"/>
                  <a:pt x="2169" y="184"/>
                </a:cubicBezTo>
                <a:cubicBezTo>
                  <a:pt x="2177" y="190"/>
                  <a:pt x="2179" y="189"/>
                  <a:pt x="2189" y="188"/>
                </a:cubicBezTo>
                <a:cubicBezTo>
                  <a:pt x="2202" y="187"/>
                  <a:pt x="2215" y="190"/>
                  <a:pt x="2228" y="191"/>
                </a:cubicBezTo>
                <a:cubicBezTo>
                  <a:pt x="2225" y="193"/>
                  <a:pt x="2223" y="194"/>
                  <a:pt x="2220" y="196"/>
                </a:cubicBezTo>
                <a:cubicBezTo>
                  <a:pt x="2223" y="197"/>
                  <a:pt x="2229" y="202"/>
                  <a:pt x="2232" y="201"/>
                </a:cubicBezTo>
                <a:cubicBezTo>
                  <a:pt x="2238" y="201"/>
                  <a:pt x="2243" y="201"/>
                  <a:pt x="2248" y="201"/>
                </a:cubicBezTo>
                <a:cubicBezTo>
                  <a:pt x="2251" y="200"/>
                  <a:pt x="2259" y="202"/>
                  <a:pt x="2260" y="198"/>
                </a:cubicBezTo>
                <a:cubicBezTo>
                  <a:pt x="2261" y="190"/>
                  <a:pt x="2260" y="190"/>
                  <a:pt x="2267" y="190"/>
                </a:cubicBezTo>
                <a:cubicBezTo>
                  <a:pt x="2272" y="190"/>
                  <a:pt x="2277" y="191"/>
                  <a:pt x="2282" y="190"/>
                </a:cubicBezTo>
                <a:cubicBezTo>
                  <a:pt x="2285" y="189"/>
                  <a:pt x="2293" y="186"/>
                  <a:pt x="2296" y="187"/>
                </a:cubicBezTo>
                <a:cubicBezTo>
                  <a:pt x="2299" y="188"/>
                  <a:pt x="2304" y="196"/>
                  <a:pt x="2307" y="199"/>
                </a:cubicBezTo>
                <a:cubicBezTo>
                  <a:pt x="2308" y="201"/>
                  <a:pt x="2305" y="210"/>
                  <a:pt x="2305" y="213"/>
                </a:cubicBezTo>
                <a:cubicBezTo>
                  <a:pt x="2305" y="215"/>
                  <a:pt x="2305" y="227"/>
                  <a:pt x="2307" y="227"/>
                </a:cubicBezTo>
                <a:cubicBezTo>
                  <a:pt x="2311" y="230"/>
                  <a:pt x="2316" y="233"/>
                  <a:pt x="2321" y="235"/>
                </a:cubicBezTo>
                <a:cubicBezTo>
                  <a:pt x="2323" y="237"/>
                  <a:pt x="2329" y="226"/>
                  <a:pt x="2330" y="224"/>
                </a:cubicBezTo>
                <a:cubicBezTo>
                  <a:pt x="2334" y="219"/>
                  <a:pt x="2334" y="218"/>
                  <a:pt x="2339" y="222"/>
                </a:cubicBezTo>
                <a:cubicBezTo>
                  <a:pt x="2345" y="225"/>
                  <a:pt x="2346" y="227"/>
                  <a:pt x="2352" y="225"/>
                </a:cubicBezTo>
                <a:cubicBezTo>
                  <a:pt x="2356" y="224"/>
                  <a:pt x="2361" y="221"/>
                  <a:pt x="2364" y="223"/>
                </a:cubicBezTo>
                <a:cubicBezTo>
                  <a:pt x="2367" y="224"/>
                  <a:pt x="2373" y="229"/>
                  <a:pt x="2377" y="228"/>
                </a:cubicBezTo>
                <a:cubicBezTo>
                  <a:pt x="2381" y="226"/>
                  <a:pt x="2386" y="224"/>
                  <a:pt x="2391" y="222"/>
                </a:cubicBezTo>
                <a:cubicBezTo>
                  <a:pt x="2390" y="220"/>
                  <a:pt x="2385" y="214"/>
                  <a:pt x="2387" y="212"/>
                </a:cubicBezTo>
                <a:cubicBezTo>
                  <a:pt x="2388" y="210"/>
                  <a:pt x="2393" y="202"/>
                  <a:pt x="2395" y="202"/>
                </a:cubicBezTo>
                <a:cubicBezTo>
                  <a:pt x="2404" y="203"/>
                  <a:pt x="2413" y="205"/>
                  <a:pt x="2422" y="206"/>
                </a:cubicBezTo>
                <a:cubicBezTo>
                  <a:pt x="2429" y="207"/>
                  <a:pt x="2437" y="209"/>
                  <a:pt x="2443" y="211"/>
                </a:cubicBezTo>
                <a:cubicBezTo>
                  <a:pt x="2451" y="213"/>
                  <a:pt x="2461" y="214"/>
                  <a:pt x="2467" y="217"/>
                </a:cubicBezTo>
                <a:cubicBezTo>
                  <a:pt x="2471" y="220"/>
                  <a:pt x="2481" y="235"/>
                  <a:pt x="2485" y="234"/>
                </a:cubicBezTo>
                <a:cubicBezTo>
                  <a:pt x="2494" y="233"/>
                  <a:pt x="2503" y="231"/>
                  <a:pt x="2512" y="229"/>
                </a:cubicBezTo>
                <a:cubicBezTo>
                  <a:pt x="2520" y="228"/>
                  <a:pt x="2527" y="232"/>
                  <a:pt x="2535" y="234"/>
                </a:cubicBezTo>
                <a:cubicBezTo>
                  <a:pt x="2539" y="235"/>
                  <a:pt x="2541" y="235"/>
                  <a:pt x="2543" y="239"/>
                </a:cubicBezTo>
                <a:cubicBezTo>
                  <a:pt x="2544" y="244"/>
                  <a:pt x="2544" y="245"/>
                  <a:pt x="2542" y="251"/>
                </a:cubicBezTo>
                <a:cubicBezTo>
                  <a:pt x="2550" y="253"/>
                  <a:pt x="2556" y="256"/>
                  <a:pt x="2564" y="255"/>
                </a:cubicBezTo>
                <a:cubicBezTo>
                  <a:pt x="2573" y="253"/>
                  <a:pt x="2579" y="253"/>
                  <a:pt x="2589" y="254"/>
                </a:cubicBezTo>
                <a:cubicBezTo>
                  <a:pt x="2592" y="255"/>
                  <a:pt x="2597" y="257"/>
                  <a:pt x="2600" y="255"/>
                </a:cubicBezTo>
                <a:cubicBezTo>
                  <a:pt x="2604" y="251"/>
                  <a:pt x="2604" y="251"/>
                  <a:pt x="2607" y="255"/>
                </a:cubicBezTo>
                <a:cubicBezTo>
                  <a:pt x="2610" y="258"/>
                  <a:pt x="2615" y="264"/>
                  <a:pt x="2618" y="266"/>
                </a:cubicBezTo>
                <a:cubicBezTo>
                  <a:pt x="2621" y="267"/>
                  <a:pt x="2626" y="265"/>
                  <a:pt x="2629" y="264"/>
                </a:cubicBezTo>
                <a:cubicBezTo>
                  <a:pt x="2628" y="258"/>
                  <a:pt x="2627" y="252"/>
                  <a:pt x="2627" y="246"/>
                </a:cubicBezTo>
                <a:cubicBezTo>
                  <a:pt x="2640" y="247"/>
                  <a:pt x="2653" y="248"/>
                  <a:pt x="2666" y="249"/>
                </a:cubicBezTo>
                <a:cubicBezTo>
                  <a:pt x="2676" y="250"/>
                  <a:pt x="2686" y="257"/>
                  <a:pt x="2696" y="262"/>
                </a:cubicBezTo>
                <a:cubicBezTo>
                  <a:pt x="2707" y="267"/>
                  <a:pt x="2717" y="272"/>
                  <a:pt x="2727" y="278"/>
                </a:cubicBezTo>
                <a:cubicBezTo>
                  <a:pt x="2734" y="282"/>
                  <a:pt x="2735" y="283"/>
                  <a:pt x="2738" y="290"/>
                </a:cubicBezTo>
                <a:cubicBezTo>
                  <a:pt x="2741" y="298"/>
                  <a:pt x="2740" y="301"/>
                  <a:pt x="2748" y="301"/>
                </a:cubicBezTo>
                <a:cubicBezTo>
                  <a:pt x="2747" y="298"/>
                  <a:pt x="2746" y="294"/>
                  <a:pt x="2745" y="291"/>
                </a:cubicBezTo>
                <a:cubicBezTo>
                  <a:pt x="2753" y="291"/>
                  <a:pt x="2758" y="291"/>
                  <a:pt x="2765" y="294"/>
                </a:cubicBezTo>
                <a:cubicBezTo>
                  <a:pt x="2771" y="296"/>
                  <a:pt x="2776" y="302"/>
                  <a:pt x="2780" y="306"/>
                </a:cubicBezTo>
                <a:cubicBezTo>
                  <a:pt x="2777" y="308"/>
                  <a:pt x="2773" y="313"/>
                  <a:pt x="2770" y="314"/>
                </a:cubicBezTo>
                <a:cubicBezTo>
                  <a:pt x="2767" y="314"/>
                  <a:pt x="2762" y="312"/>
                  <a:pt x="2759" y="312"/>
                </a:cubicBezTo>
                <a:close/>
                <a:moveTo>
                  <a:pt x="1724" y="597"/>
                </a:moveTo>
                <a:cubicBezTo>
                  <a:pt x="1722" y="595"/>
                  <a:pt x="1722" y="591"/>
                  <a:pt x="1721" y="590"/>
                </a:cubicBezTo>
                <a:cubicBezTo>
                  <a:pt x="1714" y="587"/>
                  <a:pt x="1713" y="597"/>
                  <a:pt x="1713" y="600"/>
                </a:cubicBezTo>
                <a:cubicBezTo>
                  <a:pt x="1710" y="594"/>
                  <a:pt x="1709" y="591"/>
                  <a:pt x="1712" y="585"/>
                </a:cubicBezTo>
                <a:cubicBezTo>
                  <a:pt x="1709" y="583"/>
                  <a:pt x="1703" y="582"/>
                  <a:pt x="1701" y="580"/>
                </a:cubicBezTo>
                <a:cubicBezTo>
                  <a:pt x="1700" y="578"/>
                  <a:pt x="1700" y="571"/>
                  <a:pt x="1700" y="569"/>
                </a:cubicBezTo>
                <a:cubicBezTo>
                  <a:pt x="1700" y="569"/>
                  <a:pt x="1691" y="565"/>
                  <a:pt x="1695" y="564"/>
                </a:cubicBezTo>
                <a:cubicBezTo>
                  <a:pt x="1698" y="563"/>
                  <a:pt x="1700" y="568"/>
                  <a:pt x="1703" y="565"/>
                </a:cubicBezTo>
                <a:cubicBezTo>
                  <a:pt x="1701" y="562"/>
                  <a:pt x="1698" y="562"/>
                  <a:pt x="1700" y="559"/>
                </a:cubicBezTo>
                <a:cubicBezTo>
                  <a:pt x="1702" y="557"/>
                  <a:pt x="1705" y="556"/>
                  <a:pt x="1707" y="556"/>
                </a:cubicBezTo>
                <a:cubicBezTo>
                  <a:pt x="1711" y="557"/>
                  <a:pt x="1718" y="557"/>
                  <a:pt x="1722" y="559"/>
                </a:cubicBezTo>
                <a:cubicBezTo>
                  <a:pt x="1719" y="560"/>
                  <a:pt x="1716" y="563"/>
                  <a:pt x="1717" y="567"/>
                </a:cubicBezTo>
                <a:cubicBezTo>
                  <a:pt x="1719" y="563"/>
                  <a:pt x="1721" y="560"/>
                  <a:pt x="1725" y="560"/>
                </a:cubicBezTo>
                <a:cubicBezTo>
                  <a:pt x="1723" y="552"/>
                  <a:pt x="1721" y="557"/>
                  <a:pt x="1715" y="555"/>
                </a:cubicBezTo>
                <a:cubicBezTo>
                  <a:pt x="1716" y="552"/>
                  <a:pt x="1718" y="548"/>
                  <a:pt x="1716" y="545"/>
                </a:cubicBezTo>
                <a:cubicBezTo>
                  <a:pt x="1716" y="544"/>
                  <a:pt x="1713" y="537"/>
                  <a:pt x="1711" y="540"/>
                </a:cubicBezTo>
                <a:cubicBezTo>
                  <a:pt x="1708" y="543"/>
                  <a:pt x="1704" y="540"/>
                  <a:pt x="1701" y="538"/>
                </a:cubicBezTo>
                <a:cubicBezTo>
                  <a:pt x="1699" y="537"/>
                  <a:pt x="1695" y="541"/>
                  <a:pt x="1692" y="542"/>
                </a:cubicBezTo>
                <a:cubicBezTo>
                  <a:pt x="1686" y="543"/>
                  <a:pt x="1687" y="540"/>
                  <a:pt x="1685" y="547"/>
                </a:cubicBezTo>
                <a:cubicBezTo>
                  <a:pt x="1684" y="550"/>
                  <a:pt x="1677" y="551"/>
                  <a:pt x="1675" y="552"/>
                </a:cubicBezTo>
                <a:cubicBezTo>
                  <a:pt x="1671" y="554"/>
                  <a:pt x="1671" y="554"/>
                  <a:pt x="1670" y="559"/>
                </a:cubicBezTo>
                <a:cubicBezTo>
                  <a:pt x="1670" y="561"/>
                  <a:pt x="1666" y="564"/>
                  <a:pt x="1665" y="566"/>
                </a:cubicBezTo>
                <a:cubicBezTo>
                  <a:pt x="1668" y="566"/>
                  <a:pt x="1673" y="569"/>
                  <a:pt x="1673" y="574"/>
                </a:cubicBezTo>
                <a:cubicBezTo>
                  <a:pt x="1673" y="580"/>
                  <a:pt x="1674" y="583"/>
                  <a:pt x="1676" y="589"/>
                </a:cubicBezTo>
                <a:cubicBezTo>
                  <a:pt x="1678" y="593"/>
                  <a:pt x="1682" y="594"/>
                  <a:pt x="1684" y="598"/>
                </a:cubicBezTo>
                <a:cubicBezTo>
                  <a:pt x="1688" y="603"/>
                  <a:pt x="1689" y="605"/>
                  <a:pt x="1694" y="608"/>
                </a:cubicBezTo>
                <a:cubicBezTo>
                  <a:pt x="1690" y="609"/>
                  <a:pt x="1689" y="609"/>
                  <a:pt x="1687" y="614"/>
                </a:cubicBezTo>
                <a:cubicBezTo>
                  <a:pt x="1687" y="617"/>
                  <a:pt x="1685" y="620"/>
                  <a:pt x="1684" y="623"/>
                </a:cubicBezTo>
                <a:cubicBezTo>
                  <a:pt x="1683" y="627"/>
                  <a:pt x="1683" y="629"/>
                  <a:pt x="1684" y="633"/>
                </a:cubicBezTo>
                <a:cubicBezTo>
                  <a:pt x="1684" y="637"/>
                  <a:pt x="1685" y="637"/>
                  <a:pt x="1689" y="638"/>
                </a:cubicBezTo>
                <a:cubicBezTo>
                  <a:pt x="1693" y="638"/>
                  <a:pt x="1693" y="641"/>
                  <a:pt x="1696" y="642"/>
                </a:cubicBezTo>
                <a:cubicBezTo>
                  <a:pt x="1699" y="643"/>
                  <a:pt x="1702" y="644"/>
                  <a:pt x="1706" y="645"/>
                </a:cubicBezTo>
                <a:cubicBezTo>
                  <a:pt x="1710" y="646"/>
                  <a:pt x="1717" y="644"/>
                  <a:pt x="1722" y="643"/>
                </a:cubicBezTo>
                <a:cubicBezTo>
                  <a:pt x="1721" y="638"/>
                  <a:pt x="1720" y="632"/>
                  <a:pt x="1721" y="627"/>
                </a:cubicBezTo>
                <a:cubicBezTo>
                  <a:pt x="1723" y="619"/>
                  <a:pt x="1719" y="622"/>
                  <a:pt x="1716" y="617"/>
                </a:cubicBezTo>
                <a:cubicBezTo>
                  <a:pt x="1717" y="617"/>
                  <a:pt x="1718" y="617"/>
                  <a:pt x="1719" y="617"/>
                </a:cubicBezTo>
                <a:cubicBezTo>
                  <a:pt x="1719" y="615"/>
                  <a:pt x="1718" y="613"/>
                  <a:pt x="1717" y="612"/>
                </a:cubicBezTo>
                <a:cubicBezTo>
                  <a:pt x="1717" y="611"/>
                  <a:pt x="1714" y="612"/>
                  <a:pt x="1713" y="611"/>
                </a:cubicBezTo>
                <a:cubicBezTo>
                  <a:pt x="1711" y="608"/>
                  <a:pt x="1712" y="605"/>
                  <a:pt x="1713" y="603"/>
                </a:cubicBezTo>
                <a:cubicBezTo>
                  <a:pt x="1713" y="603"/>
                  <a:pt x="1726" y="605"/>
                  <a:pt x="1728" y="604"/>
                </a:cubicBezTo>
                <a:cubicBezTo>
                  <a:pt x="1729" y="600"/>
                  <a:pt x="1726" y="599"/>
                  <a:pt x="1724" y="597"/>
                </a:cubicBezTo>
                <a:close/>
                <a:moveTo>
                  <a:pt x="413" y="136"/>
                </a:moveTo>
                <a:cubicBezTo>
                  <a:pt x="416" y="136"/>
                  <a:pt x="420" y="138"/>
                  <a:pt x="423" y="136"/>
                </a:cubicBezTo>
                <a:cubicBezTo>
                  <a:pt x="423" y="135"/>
                  <a:pt x="422" y="134"/>
                  <a:pt x="421" y="134"/>
                </a:cubicBezTo>
                <a:cubicBezTo>
                  <a:pt x="418" y="134"/>
                  <a:pt x="415" y="133"/>
                  <a:pt x="413" y="136"/>
                </a:cubicBezTo>
                <a:close/>
                <a:moveTo>
                  <a:pt x="696" y="815"/>
                </a:moveTo>
                <a:cubicBezTo>
                  <a:pt x="699" y="817"/>
                  <a:pt x="702" y="819"/>
                  <a:pt x="705" y="820"/>
                </a:cubicBezTo>
                <a:cubicBezTo>
                  <a:pt x="707" y="820"/>
                  <a:pt x="709" y="817"/>
                  <a:pt x="712" y="819"/>
                </a:cubicBezTo>
                <a:cubicBezTo>
                  <a:pt x="712" y="818"/>
                  <a:pt x="711" y="817"/>
                  <a:pt x="711" y="816"/>
                </a:cubicBezTo>
                <a:cubicBezTo>
                  <a:pt x="707" y="814"/>
                  <a:pt x="700" y="810"/>
                  <a:pt x="696" y="815"/>
                </a:cubicBezTo>
                <a:close/>
                <a:moveTo>
                  <a:pt x="669" y="553"/>
                </a:moveTo>
                <a:cubicBezTo>
                  <a:pt x="669" y="554"/>
                  <a:pt x="668" y="554"/>
                  <a:pt x="668" y="554"/>
                </a:cubicBezTo>
                <a:cubicBezTo>
                  <a:pt x="669" y="555"/>
                  <a:pt x="669" y="555"/>
                  <a:pt x="669" y="555"/>
                </a:cubicBezTo>
                <a:cubicBezTo>
                  <a:pt x="670" y="553"/>
                  <a:pt x="671" y="553"/>
                  <a:pt x="670" y="551"/>
                </a:cubicBezTo>
                <a:cubicBezTo>
                  <a:pt x="670" y="551"/>
                  <a:pt x="669" y="552"/>
                  <a:pt x="669" y="552"/>
                </a:cubicBezTo>
                <a:cubicBezTo>
                  <a:pt x="668" y="550"/>
                  <a:pt x="666" y="549"/>
                  <a:pt x="664" y="550"/>
                </a:cubicBezTo>
                <a:cubicBezTo>
                  <a:pt x="662" y="551"/>
                  <a:pt x="661" y="549"/>
                  <a:pt x="658" y="551"/>
                </a:cubicBezTo>
                <a:cubicBezTo>
                  <a:pt x="659" y="551"/>
                  <a:pt x="659" y="551"/>
                  <a:pt x="660" y="551"/>
                </a:cubicBezTo>
                <a:cubicBezTo>
                  <a:pt x="663" y="552"/>
                  <a:pt x="667" y="555"/>
                  <a:pt x="669" y="553"/>
                </a:cubicBezTo>
                <a:close/>
                <a:moveTo>
                  <a:pt x="654" y="547"/>
                </a:moveTo>
                <a:cubicBezTo>
                  <a:pt x="652" y="546"/>
                  <a:pt x="652" y="547"/>
                  <a:pt x="651" y="547"/>
                </a:cubicBezTo>
                <a:cubicBezTo>
                  <a:pt x="652" y="548"/>
                  <a:pt x="652" y="548"/>
                  <a:pt x="653" y="549"/>
                </a:cubicBezTo>
                <a:cubicBezTo>
                  <a:pt x="653" y="548"/>
                  <a:pt x="653" y="548"/>
                  <a:pt x="654" y="547"/>
                </a:cubicBezTo>
                <a:close/>
                <a:moveTo>
                  <a:pt x="657" y="551"/>
                </a:moveTo>
                <a:cubicBezTo>
                  <a:pt x="657" y="551"/>
                  <a:pt x="657" y="550"/>
                  <a:pt x="657" y="550"/>
                </a:cubicBezTo>
                <a:cubicBezTo>
                  <a:pt x="656" y="549"/>
                  <a:pt x="656" y="549"/>
                  <a:pt x="655" y="549"/>
                </a:cubicBezTo>
                <a:cubicBezTo>
                  <a:pt x="654" y="549"/>
                  <a:pt x="654" y="550"/>
                  <a:pt x="653" y="550"/>
                </a:cubicBezTo>
                <a:cubicBezTo>
                  <a:pt x="655" y="551"/>
                  <a:pt x="656" y="551"/>
                  <a:pt x="657" y="551"/>
                </a:cubicBezTo>
                <a:close/>
                <a:moveTo>
                  <a:pt x="871" y="495"/>
                </a:moveTo>
                <a:cubicBezTo>
                  <a:pt x="872" y="493"/>
                  <a:pt x="873" y="490"/>
                  <a:pt x="874" y="488"/>
                </a:cubicBezTo>
                <a:cubicBezTo>
                  <a:pt x="867" y="485"/>
                  <a:pt x="861" y="494"/>
                  <a:pt x="858" y="500"/>
                </a:cubicBezTo>
                <a:cubicBezTo>
                  <a:pt x="854" y="510"/>
                  <a:pt x="851" y="514"/>
                  <a:pt x="844" y="521"/>
                </a:cubicBezTo>
                <a:cubicBezTo>
                  <a:pt x="842" y="523"/>
                  <a:pt x="842" y="530"/>
                  <a:pt x="843" y="531"/>
                </a:cubicBezTo>
                <a:cubicBezTo>
                  <a:pt x="844" y="534"/>
                  <a:pt x="850" y="533"/>
                  <a:pt x="852" y="533"/>
                </a:cubicBezTo>
                <a:cubicBezTo>
                  <a:pt x="860" y="532"/>
                  <a:pt x="867" y="532"/>
                  <a:pt x="874" y="536"/>
                </a:cubicBezTo>
                <a:cubicBezTo>
                  <a:pt x="871" y="536"/>
                  <a:pt x="870" y="538"/>
                  <a:pt x="870" y="541"/>
                </a:cubicBezTo>
                <a:cubicBezTo>
                  <a:pt x="877" y="540"/>
                  <a:pt x="878" y="535"/>
                  <a:pt x="885" y="535"/>
                </a:cubicBezTo>
                <a:cubicBezTo>
                  <a:pt x="884" y="540"/>
                  <a:pt x="883" y="540"/>
                  <a:pt x="887" y="541"/>
                </a:cubicBezTo>
                <a:cubicBezTo>
                  <a:pt x="891" y="543"/>
                  <a:pt x="892" y="543"/>
                  <a:pt x="894" y="540"/>
                </a:cubicBezTo>
                <a:cubicBezTo>
                  <a:pt x="896" y="536"/>
                  <a:pt x="893" y="527"/>
                  <a:pt x="893" y="523"/>
                </a:cubicBezTo>
                <a:cubicBezTo>
                  <a:pt x="892" y="521"/>
                  <a:pt x="887" y="520"/>
                  <a:pt x="888" y="518"/>
                </a:cubicBezTo>
                <a:cubicBezTo>
                  <a:pt x="888" y="514"/>
                  <a:pt x="888" y="514"/>
                  <a:pt x="885" y="511"/>
                </a:cubicBezTo>
                <a:cubicBezTo>
                  <a:pt x="883" y="508"/>
                  <a:pt x="874" y="511"/>
                  <a:pt x="871" y="512"/>
                </a:cubicBezTo>
                <a:cubicBezTo>
                  <a:pt x="871" y="510"/>
                  <a:pt x="871" y="507"/>
                  <a:pt x="870" y="506"/>
                </a:cubicBezTo>
                <a:cubicBezTo>
                  <a:pt x="869" y="506"/>
                  <a:pt x="866" y="505"/>
                  <a:pt x="866" y="504"/>
                </a:cubicBezTo>
                <a:cubicBezTo>
                  <a:pt x="866" y="499"/>
                  <a:pt x="867" y="498"/>
                  <a:pt x="871" y="495"/>
                </a:cubicBezTo>
                <a:close/>
                <a:moveTo>
                  <a:pt x="783" y="817"/>
                </a:moveTo>
                <a:cubicBezTo>
                  <a:pt x="785" y="821"/>
                  <a:pt x="793" y="818"/>
                  <a:pt x="794" y="815"/>
                </a:cubicBezTo>
                <a:cubicBezTo>
                  <a:pt x="794" y="815"/>
                  <a:pt x="794" y="814"/>
                  <a:pt x="793" y="814"/>
                </a:cubicBezTo>
                <a:cubicBezTo>
                  <a:pt x="790" y="813"/>
                  <a:pt x="780" y="810"/>
                  <a:pt x="783" y="817"/>
                </a:cubicBezTo>
                <a:close/>
                <a:moveTo>
                  <a:pt x="719" y="801"/>
                </a:moveTo>
                <a:cubicBezTo>
                  <a:pt x="722" y="800"/>
                  <a:pt x="725" y="799"/>
                  <a:pt x="728" y="798"/>
                </a:cubicBezTo>
                <a:cubicBezTo>
                  <a:pt x="726" y="796"/>
                  <a:pt x="724" y="794"/>
                  <a:pt x="721" y="794"/>
                </a:cubicBezTo>
                <a:cubicBezTo>
                  <a:pt x="718" y="793"/>
                  <a:pt x="717" y="790"/>
                  <a:pt x="716" y="790"/>
                </a:cubicBezTo>
                <a:cubicBezTo>
                  <a:pt x="712" y="790"/>
                  <a:pt x="706" y="788"/>
                  <a:pt x="703" y="784"/>
                </a:cubicBezTo>
                <a:cubicBezTo>
                  <a:pt x="703" y="784"/>
                  <a:pt x="703" y="785"/>
                  <a:pt x="703" y="785"/>
                </a:cubicBezTo>
                <a:cubicBezTo>
                  <a:pt x="694" y="779"/>
                  <a:pt x="684" y="773"/>
                  <a:pt x="673" y="772"/>
                </a:cubicBezTo>
                <a:cubicBezTo>
                  <a:pt x="667" y="772"/>
                  <a:pt x="662" y="773"/>
                  <a:pt x="655" y="775"/>
                </a:cubicBezTo>
                <a:cubicBezTo>
                  <a:pt x="650" y="776"/>
                  <a:pt x="649" y="781"/>
                  <a:pt x="645" y="783"/>
                </a:cubicBezTo>
                <a:cubicBezTo>
                  <a:pt x="653" y="787"/>
                  <a:pt x="662" y="769"/>
                  <a:pt x="670" y="777"/>
                </a:cubicBezTo>
                <a:cubicBezTo>
                  <a:pt x="669" y="778"/>
                  <a:pt x="668" y="779"/>
                  <a:pt x="666" y="778"/>
                </a:cubicBezTo>
                <a:cubicBezTo>
                  <a:pt x="667" y="780"/>
                  <a:pt x="670" y="781"/>
                  <a:pt x="672" y="780"/>
                </a:cubicBezTo>
                <a:cubicBezTo>
                  <a:pt x="674" y="779"/>
                  <a:pt x="675" y="781"/>
                  <a:pt x="677" y="782"/>
                </a:cubicBezTo>
                <a:cubicBezTo>
                  <a:pt x="682" y="782"/>
                  <a:pt x="686" y="785"/>
                  <a:pt x="690" y="785"/>
                </a:cubicBezTo>
                <a:cubicBezTo>
                  <a:pt x="695" y="786"/>
                  <a:pt x="695" y="791"/>
                  <a:pt x="700" y="793"/>
                </a:cubicBezTo>
                <a:cubicBezTo>
                  <a:pt x="701" y="794"/>
                  <a:pt x="706" y="793"/>
                  <a:pt x="706" y="796"/>
                </a:cubicBezTo>
                <a:cubicBezTo>
                  <a:pt x="706" y="797"/>
                  <a:pt x="702" y="800"/>
                  <a:pt x="701" y="801"/>
                </a:cubicBezTo>
                <a:cubicBezTo>
                  <a:pt x="707" y="802"/>
                  <a:pt x="713" y="800"/>
                  <a:pt x="719" y="801"/>
                </a:cubicBezTo>
                <a:close/>
                <a:moveTo>
                  <a:pt x="807" y="538"/>
                </a:moveTo>
                <a:cubicBezTo>
                  <a:pt x="803" y="545"/>
                  <a:pt x="809" y="547"/>
                  <a:pt x="814" y="549"/>
                </a:cubicBezTo>
                <a:cubicBezTo>
                  <a:pt x="819" y="551"/>
                  <a:pt x="820" y="548"/>
                  <a:pt x="823" y="545"/>
                </a:cubicBezTo>
                <a:cubicBezTo>
                  <a:pt x="818" y="544"/>
                  <a:pt x="814" y="544"/>
                  <a:pt x="809" y="543"/>
                </a:cubicBezTo>
                <a:cubicBezTo>
                  <a:pt x="808" y="542"/>
                  <a:pt x="807" y="540"/>
                  <a:pt x="807" y="538"/>
                </a:cubicBezTo>
                <a:close/>
                <a:moveTo>
                  <a:pt x="804" y="508"/>
                </a:moveTo>
                <a:cubicBezTo>
                  <a:pt x="808" y="511"/>
                  <a:pt x="819" y="521"/>
                  <a:pt x="826" y="516"/>
                </a:cubicBezTo>
                <a:cubicBezTo>
                  <a:pt x="820" y="509"/>
                  <a:pt x="811" y="507"/>
                  <a:pt x="804" y="508"/>
                </a:cubicBezTo>
                <a:close/>
                <a:moveTo>
                  <a:pt x="1031" y="1031"/>
                </a:moveTo>
                <a:cubicBezTo>
                  <a:pt x="1033" y="1042"/>
                  <a:pt x="1033" y="1041"/>
                  <a:pt x="1028" y="1050"/>
                </a:cubicBezTo>
                <a:cubicBezTo>
                  <a:pt x="1021" y="1060"/>
                  <a:pt x="1014" y="1069"/>
                  <a:pt x="1007" y="1079"/>
                </a:cubicBezTo>
                <a:cubicBezTo>
                  <a:pt x="1004" y="1084"/>
                  <a:pt x="1000" y="1088"/>
                  <a:pt x="999" y="1094"/>
                </a:cubicBezTo>
                <a:cubicBezTo>
                  <a:pt x="998" y="1108"/>
                  <a:pt x="997" y="1123"/>
                  <a:pt x="996" y="1138"/>
                </a:cubicBezTo>
                <a:cubicBezTo>
                  <a:pt x="996" y="1147"/>
                  <a:pt x="986" y="1157"/>
                  <a:pt x="981" y="1165"/>
                </a:cubicBezTo>
                <a:cubicBezTo>
                  <a:pt x="978" y="1168"/>
                  <a:pt x="977" y="1174"/>
                  <a:pt x="973" y="1174"/>
                </a:cubicBezTo>
                <a:cubicBezTo>
                  <a:pt x="969" y="1174"/>
                  <a:pt x="960" y="1173"/>
                  <a:pt x="957" y="1175"/>
                </a:cubicBezTo>
                <a:cubicBezTo>
                  <a:pt x="947" y="1182"/>
                  <a:pt x="937" y="1189"/>
                  <a:pt x="928" y="1195"/>
                </a:cubicBezTo>
                <a:cubicBezTo>
                  <a:pt x="926" y="1197"/>
                  <a:pt x="926" y="1211"/>
                  <a:pt x="926" y="1214"/>
                </a:cubicBezTo>
                <a:cubicBezTo>
                  <a:pt x="925" y="1217"/>
                  <a:pt x="926" y="1222"/>
                  <a:pt x="924" y="1224"/>
                </a:cubicBezTo>
                <a:cubicBezTo>
                  <a:pt x="916" y="1235"/>
                  <a:pt x="908" y="1245"/>
                  <a:pt x="900" y="1255"/>
                </a:cubicBezTo>
                <a:cubicBezTo>
                  <a:pt x="892" y="1265"/>
                  <a:pt x="885" y="1274"/>
                  <a:pt x="878" y="1284"/>
                </a:cubicBezTo>
                <a:cubicBezTo>
                  <a:pt x="876" y="1286"/>
                  <a:pt x="853" y="1276"/>
                  <a:pt x="849" y="1275"/>
                </a:cubicBezTo>
                <a:cubicBezTo>
                  <a:pt x="847" y="1283"/>
                  <a:pt x="860" y="1284"/>
                  <a:pt x="862" y="1291"/>
                </a:cubicBezTo>
                <a:cubicBezTo>
                  <a:pt x="862" y="1294"/>
                  <a:pt x="865" y="1300"/>
                  <a:pt x="864" y="1304"/>
                </a:cubicBezTo>
                <a:cubicBezTo>
                  <a:pt x="864" y="1307"/>
                  <a:pt x="859" y="1311"/>
                  <a:pt x="858" y="1313"/>
                </a:cubicBezTo>
                <a:cubicBezTo>
                  <a:pt x="853" y="1321"/>
                  <a:pt x="846" y="1320"/>
                  <a:pt x="839" y="1323"/>
                </a:cubicBezTo>
                <a:cubicBezTo>
                  <a:pt x="831" y="1325"/>
                  <a:pt x="827" y="1324"/>
                  <a:pt x="820" y="1323"/>
                </a:cubicBezTo>
                <a:cubicBezTo>
                  <a:pt x="821" y="1328"/>
                  <a:pt x="822" y="1330"/>
                  <a:pt x="821" y="1334"/>
                </a:cubicBezTo>
                <a:cubicBezTo>
                  <a:pt x="820" y="1337"/>
                  <a:pt x="821" y="1342"/>
                  <a:pt x="819" y="1343"/>
                </a:cubicBezTo>
                <a:cubicBezTo>
                  <a:pt x="812" y="1349"/>
                  <a:pt x="807" y="1346"/>
                  <a:pt x="799" y="1342"/>
                </a:cubicBezTo>
                <a:cubicBezTo>
                  <a:pt x="799" y="1346"/>
                  <a:pt x="798" y="1352"/>
                  <a:pt x="799" y="1355"/>
                </a:cubicBezTo>
                <a:cubicBezTo>
                  <a:pt x="799" y="1358"/>
                  <a:pt x="804" y="1363"/>
                  <a:pt x="803" y="1366"/>
                </a:cubicBezTo>
                <a:cubicBezTo>
                  <a:pt x="800" y="1371"/>
                  <a:pt x="798" y="1376"/>
                  <a:pt x="796" y="1382"/>
                </a:cubicBezTo>
                <a:cubicBezTo>
                  <a:pt x="793" y="1387"/>
                  <a:pt x="792" y="1386"/>
                  <a:pt x="787" y="1388"/>
                </a:cubicBezTo>
                <a:cubicBezTo>
                  <a:pt x="782" y="1389"/>
                  <a:pt x="782" y="1393"/>
                  <a:pt x="779" y="1397"/>
                </a:cubicBezTo>
                <a:cubicBezTo>
                  <a:pt x="778" y="1400"/>
                  <a:pt x="783" y="1405"/>
                  <a:pt x="785" y="1408"/>
                </a:cubicBezTo>
                <a:cubicBezTo>
                  <a:pt x="787" y="1411"/>
                  <a:pt x="794" y="1408"/>
                  <a:pt x="793" y="1413"/>
                </a:cubicBezTo>
                <a:cubicBezTo>
                  <a:pt x="791" y="1418"/>
                  <a:pt x="790" y="1419"/>
                  <a:pt x="787" y="1423"/>
                </a:cubicBezTo>
                <a:cubicBezTo>
                  <a:pt x="785" y="1426"/>
                  <a:pt x="781" y="1430"/>
                  <a:pt x="779" y="1434"/>
                </a:cubicBezTo>
                <a:cubicBezTo>
                  <a:pt x="777" y="1440"/>
                  <a:pt x="776" y="1441"/>
                  <a:pt x="770" y="1444"/>
                </a:cubicBezTo>
                <a:cubicBezTo>
                  <a:pt x="765" y="1447"/>
                  <a:pt x="771" y="1464"/>
                  <a:pt x="772" y="1470"/>
                </a:cubicBezTo>
                <a:cubicBezTo>
                  <a:pt x="772" y="1472"/>
                  <a:pt x="772" y="1477"/>
                  <a:pt x="774" y="1479"/>
                </a:cubicBezTo>
                <a:cubicBezTo>
                  <a:pt x="778" y="1482"/>
                  <a:pt x="782" y="1486"/>
                  <a:pt x="786" y="1489"/>
                </a:cubicBezTo>
                <a:cubicBezTo>
                  <a:pt x="793" y="1495"/>
                  <a:pt x="798" y="1494"/>
                  <a:pt x="807" y="1494"/>
                </a:cubicBezTo>
                <a:cubicBezTo>
                  <a:pt x="799" y="1498"/>
                  <a:pt x="791" y="1502"/>
                  <a:pt x="783" y="1506"/>
                </a:cubicBezTo>
                <a:cubicBezTo>
                  <a:pt x="776" y="1509"/>
                  <a:pt x="775" y="1507"/>
                  <a:pt x="768" y="1504"/>
                </a:cubicBezTo>
                <a:cubicBezTo>
                  <a:pt x="758" y="1499"/>
                  <a:pt x="748" y="1494"/>
                  <a:pt x="738" y="1489"/>
                </a:cubicBezTo>
                <a:cubicBezTo>
                  <a:pt x="733" y="1487"/>
                  <a:pt x="733" y="1481"/>
                  <a:pt x="730" y="1476"/>
                </a:cubicBezTo>
                <a:cubicBezTo>
                  <a:pt x="725" y="1463"/>
                  <a:pt x="716" y="1450"/>
                  <a:pt x="717" y="1436"/>
                </a:cubicBezTo>
                <a:cubicBezTo>
                  <a:pt x="720" y="1414"/>
                  <a:pt x="722" y="1393"/>
                  <a:pt x="725" y="1371"/>
                </a:cubicBezTo>
                <a:cubicBezTo>
                  <a:pt x="727" y="1350"/>
                  <a:pt x="728" y="1329"/>
                  <a:pt x="732" y="1308"/>
                </a:cubicBezTo>
                <a:cubicBezTo>
                  <a:pt x="737" y="1283"/>
                  <a:pt x="742" y="1257"/>
                  <a:pt x="747" y="1231"/>
                </a:cubicBezTo>
                <a:cubicBezTo>
                  <a:pt x="750" y="1215"/>
                  <a:pt x="753" y="1200"/>
                  <a:pt x="755" y="1184"/>
                </a:cubicBezTo>
                <a:cubicBezTo>
                  <a:pt x="757" y="1177"/>
                  <a:pt x="759" y="1170"/>
                  <a:pt x="759" y="1163"/>
                </a:cubicBezTo>
                <a:cubicBezTo>
                  <a:pt x="760" y="1157"/>
                  <a:pt x="758" y="1151"/>
                  <a:pt x="757" y="1145"/>
                </a:cubicBezTo>
                <a:cubicBezTo>
                  <a:pt x="757" y="1141"/>
                  <a:pt x="757" y="1132"/>
                  <a:pt x="755" y="1129"/>
                </a:cubicBezTo>
                <a:cubicBezTo>
                  <a:pt x="753" y="1126"/>
                  <a:pt x="746" y="1123"/>
                  <a:pt x="743" y="1121"/>
                </a:cubicBezTo>
                <a:cubicBezTo>
                  <a:pt x="737" y="1116"/>
                  <a:pt x="731" y="1112"/>
                  <a:pt x="725" y="1108"/>
                </a:cubicBezTo>
                <a:cubicBezTo>
                  <a:pt x="719" y="1104"/>
                  <a:pt x="717" y="1100"/>
                  <a:pt x="713" y="1093"/>
                </a:cubicBezTo>
                <a:cubicBezTo>
                  <a:pt x="706" y="1079"/>
                  <a:pt x="698" y="1065"/>
                  <a:pt x="691" y="1051"/>
                </a:cubicBezTo>
                <a:cubicBezTo>
                  <a:pt x="685" y="1039"/>
                  <a:pt x="679" y="1028"/>
                  <a:pt x="673" y="1016"/>
                </a:cubicBezTo>
                <a:cubicBezTo>
                  <a:pt x="669" y="1009"/>
                  <a:pt x="675" y="996"/>
                  <a:pt x="677" y="989"/>
                </a:cubicBezTo>
                <a:cubicBezTo>
                  <a:pt x="678" y="985"/>
                  <a:pt x="678" y="977"/>
                  <a:pt x="681" y="974"/>
                </a:cubicBezTo>
                <a:cubicBezTo>
                  <a:pt x="684" y="970"/>
                  <a:pt x="688" y="965"/>
                  <a:pt x="691" y="961"/>
                </a:cubicBezTo>
                <a:cubicBezTo>
                  <a:pt x="699" y="951"/>
                  <a:pt x="706" y="945"/>
                  <a:pt x="704" y="931"/>
                </a:cubicBezTo>
                <a:cubicBezTo>
                  <a:pt x="703" y="928"/>
                  <a:pt x="701" y="926"/>
                  <a:pt x="704" y="924"/>
                </a:cubicBezTo>
                <a:cubicBezTo>
                  <a:pt x="704" y="923"/>
                  <a:pt x="703" y="919"/>
                  <a:pt x="703" y="917"/>
                </a:cubicBezTo>
                <a:cubicBezTo>
                  <a:pt x="704" y="913"/>
                  <a:pt x="695" y="909"/>
                  <a:pt x="696" y="905"/>
                </a:cubicBezTo>
                <a:cubicBezTo>
                  <a:pt x="697" y="900"/>
                  <a:pt x="697" y="900"/>
                  <a:pt x="692" y="898"/>
                </a:cubicBezTo>
                <a:cubicBezTo>
                  <a:pt x="689" y="896"/>
                  <a:pt x="689" y="896"/>
                  <a:pt x="686" y="898"/>
                </a:cubicBezTo>
                <a:cubicBezTo>
                  <a:pt x="684" y="899"/>
                  <a:pt x="682" y="901"/>
                  <a:pt x="680" y="903"/>
                </a:cubicBezTo>
                <a:cubicBezTo>
                  <a:pt x="679" y="904"/>
                  <a:pt x="682" y="908"/>
                  <a:pt x="683" y="909"/>
                </a:cubicBezTo>
                <a:cubicBezTo>
                  <a:pt x="677" y="911"/>
                  <a:pt x="677" y="912"/>
                  <a:pt x="674" y="905"/>
                </a:cubicBezTo>
                <a:cubicBezTo>
                  <a:pt x="673" y="909"/>
                  <a:pt x="667" y="903"/>
                  <a:pt x="664" y="902"/>
                </a:cubicBezTo>
                <a:cubicBezTo>
                  <a:pt x="662" y="902"/>
                  <a:pt x="661" y="904"/>
                  <a:pt x="660" y="903"/>
                </a:cubicBezTo>
                <a:cubicBezTo>
                  <a:pt x="658" y="902"/>
                  <a:pt x="656" y="900"/>
                  <a:pt x="654" y="899"/>
                </a:cubicBezTo>
                <a:cubicBezTo>
                  <a:pt x="650" y="896"/>
                  <a:pt x="643" y="893"/>
                  <a:pt x="640" y="889"/>
                </a:cubicBezTo>
                <a:cubicBezTo>
                  <a:pt x="638" y="885"/>
                  <a:pt x="639" y="880"/>
                  <a:pt x="636" y="876"/>
                </a:cubicBezTo>
                <a:cubicBezTo>
                  <a:pt x="629" y="868"/>
                  <a:pt x="625" y="861"/>
                  <a:pt x="615" y="858"/>
                </a:cubicBezTo>
                <a:cubicBezTo>
                  <a:pt x="607" y="856"/>
                  <a:pt x="594" y="855"/>
                  <a:pt x="588" y="849"/>
                </a:cubicBezTo>
                <a:cubicBezTo>
                  <a:pt x="583" y="844"/>
                  <a:pt x="578" y="839"/>
                  <a:pt x="572" y="834"/>
                </a:cubicBezTo>
                <a:cubicBezTo>
                  <a:pt x="569" y="830"/>
                  <a:pt x="564" y="834"/>
                  <a:pt x="560" y="835"/>
                </a:cubicBezTo>
                <a:cubicBezTo>
                  <a:pt x="550" y="838"/>
                  <a:pt x="540" y="831"/>
                  <a:pt x="531" y="827"/>
                </a:cubicBezTo>
                <a:cubicBezTo>
                  <a:pt x="524" y="824"/>
                  <a:pt x="517" y="822"/>
                  <a:pt x="509" y="819"/>
                </a:cubicBezTo>
                <a:cubicBezTo>
                  <a:pt x="507" y="818"/>
                  <a:pt x="503" y="817"/>
                  <a:pt x="501" y="815"/>
                </a:cubicBezTo>
                <a:cubicBezTo>
                  <a:pt x="496" y="810"/>
                  <a:pt x="491" y="805"/>
                  <a:pt x="487" y="801"/>
                </a:cubicBezTo>
                <a:cubicBezTo>
                  <a:pt x="482" y="796"/>
                  <a:pt x="485" y="793"/>
                  <a:pt x="487" y="787"/>
                </a:cubicBezTo>
                <a:cubicBezTo>
                  <a:pt x="488" y="783"/>
                  <a:pt x="480" y="775"/>
                  <a:pt x="478" y="772"/>
                </a:cubicBezTo>
                <a:cubicBezTo>
                  <a:pt x="476" y="768"/>
                  <a:pt x="474" y="766"/>
                  <a:pt x="471" y="763"/>
                </a:cubicBezTo>
                <a:cubicBezTo>
                  <a:pt x="465" y="758"/>
                  <a:pt x="460" y="753"/>
                  <a:pt x="455" y="748"/>
                </a:cubicBezTo>
                <a:cubicBezTo>
                  <a:pt x="454" y="747"/>
                  <a:pt x="455" y="744"/>
                  <a:pt x="456" y="743"/>
                </a:cubicBezTo>
                <a:cubicBezTo>
                  <a:pt x="456" y="741"/>
                  <a:pt x="453" y="739"/>
                  <a:pt x="452" y="737"/>
                </a:cubicBezTo>
                <a:cubicBezTo>
                  <a:pt x="449" y="733"/>
                  <a:pt x="446" y="729"/>
                  <a:pt x="441" y="725"/>
                </a:cubicBezTo>
                <a:cubicBezTo>
                  <a:pt x="437" y="722"/>
                  <a:pt x="433" y="720"/>
                  <a:pt x="432" y="715"/>
                </a:cubicBezTo>
                <a:cubicBezTo>
                  <a:pt x="431" y="712"/>
                  <a:pt x="429" y="699"/>
                  <a:pt x="426" y="698"/>
                </a:cubicBezTo>
                <a:cubicBezTo>
                  <a:pt x="422" y="696"/>
                  <a:pt x="417" y="694"/>
                  <a:pt x="412" y="691"/>
                </a:cubicBezTo>
                <a:cubicBezTo>
                  <a:pt x="414" y="697"/>
                  <a:pt x="415" y="707"/>
                  <a:pt x="418" y="711"/>
                </a:cubicBezTo>
                <a:cubicBezTo>
                  <a:pt x="423" y="718"/>
                  <a:pt x="428" y="722"/>
                  <a:pt x="431" y="730"/>
                </a:cubicBezTo>
                <a:cubicBezTo>
                  <a:pt x="433" y="734"/>
                  <a:pt x="434" y="736"/>
                  <a:pt x="437" y="739"/>
                </a:cubicBezTo>
                <a:cubicBezTo>
                  <a:pt x="440" y="741"/>
                  <a:pt x="441" y="744"/>
                  <a:pt x="442" y="748"/>
                </a:cubicBezTo>
                <a:cubicBezTo>
                  <a:pt x="443" y="751"/>
                  <a:pt x="445" y="754"/>
                  <a:pt x="445" y="758"/>
                </a:cubicBezTo>
                <a:cubicBezTo>
                  <a:pt x="445" y="764"/>
                  <a:pt x="448" y="760"/>
                  <a:pt x="449" y="761"/>
                </a:cubicBezTo>
                <a:cubicBezTo>
                  <a:pt x="451" y="763"/>
                  <a:pt x="455" y="766"/>
                  <a:pt x="455" y="769"/>
                </a:cubicBezTo>
                <a:cubicBezTo>
                  <a:pt x="454" y="773"/>
                  <a:pt x="451" y="774"/>
                  <a:pt x="449" y="771"/>
                </a:cubicBezTo>
                <a:cubicBezTo>
                  <a:pt x="446" y="765"/>
                  <a:pt x="440" y="761"/>
                  <a:pt x="434" y="757"/>
                </a:cubicBezTo>
                <a:cubicBezTo>
                  <a:pt x="432" y="756"/>
                  <a:pt x="433" y="749"/>
                  <a:pt x="433" y="747"/>
                </a:cubicBezTo>
                <a:cubicBezTo>
                  <a:pt x="433" y="743"/>
                  <a:pt x="428" y="741"/>
                  <a:pt x="426" y="740"/>
                </a:cubicBezTo>
                <a:cubicBezTo>
                  <a:pt x="424" y="738"/>
                  <a:pt x="422" y="739"/>
                  <a:pt x="420" y="737"/>
                </a:cubicBezTo>
                <a:cubicBezTo>
                  <a:pt x="417" y="734"/>
                  <a:pt x="414" y="732"/>
                  <a:pt x="412" y="730"/>
                </a:cubicBezTo>
                <a:cubicBezTo>
                  <a:pt x="415" y="729"/>
                  <a:pt x="422" y="729"/>
                  <a:pt x="418" y="722"/>
                </a:cubicBezTo>
                <a:cubicBezTo>
                  <a:pt x="414" y="717"/>
                  <a:pt x="413" y="714"/>
                  <a:pt x="407" y="712"/>
                </a:cubicBezTo>
                <a:cubicBezTo>
                  <a:pt x="404" y="710"/>
                  <a:pt x="403" y="704"/>
                  <a:pt x="401" y="700"/>
                </a:cubicBezTo>
                <a:cubicBezTo>
                  <a:pt x="399" y="694"/>
                  <a:pt x="396" y="687"/>
                  <a:pt x="394" y="681"/>
                </a:cubicBezTo>
                <a:cubicBezTo>
                  <a:pt x="391" y="674"/>
                  <a:pt x="382" y="667"/>
                  <a:pt x="375" y="666"/>
                </a:cubicBezTo>
                <a:cubicBezTo>
                  <a:pt x="369" y="664"/>
                  <a:pt x="368" y="665"/>
                  <a:pt x="365" y="659"/>
                </a:cubicBezTo>
                <a:cubicBezTo>
                  <a:pt x="362" y="653"/>
                  <a:pt x="360" y="647"/>
                  <a:pt x="357" y="641"/>
                </a:cubicBezTo>
                <a:cubicBezTo>
                  <a:pt x="353" y="633"/>
                  <a:pt x="345" y="627"/>
                  <a:pt x="342" y="618"/>
                </a:cubicBezTo>
                <a:cubicBezTo>
                  <a:pt x="339" y="606"/>
                  <a:pt x="339" y="598"/>
                  <a:pt x="340" y="584"/>
                </a:cubicBezTo>
                <a:cubicBezTo>
                  <a:pt x="340" y="574"/>
                  <a:pt x="341" y="563"/>
                  <a:pt x="341" y="552"/>
                </a:cubicBezTo>
                <a:cubicBezTo>
                  <a:pt x="342" y="541"/>
                  <a:pt x="339" y="535"/>
                  <a:pt x="336" y="525"/>
                </a:cubicBezTo>
                <a:cubicBezTo>
                  <a:pt x="342" y="526"/>
                  <a:pt x="348" y="528"/>
                  <a:pt x="354" y="530"/>
                </a:cubicBezTo>
                <a:cubicBezTo>
                  <a:pt x="354" y="521"/>
                  <a:pt x="354" y="520"/>
                  <a:pt x="349" y="514"/>
                </a:cubicBezTo>
                <a:cubicBezTo>
                  <a:pt x="344" y="509"/>
                  <a:pt x="340" y="506"/>
                  <a:pt x="335" y="503"/>
                </a:cubicBezTo>
                <a:cubicBezTo>
                  <a:pt x="331" y="499"/>
                  <a:pt x="326" y="499"/>
                  <a:pt x="321" y="497"/>
                </a:cubicBezTo>
                <a:cubicBezTo>
                  <a:pt x="313" y="494"/>
                  <a:pt x="312" y="494"/>
                  <a:pt x="309" y="485"/>
                </a:cubicBezTo>
                <a:cubicBezTo>
                  <a:pt x="305" y="476"/>
                  <a:pt x="290" y="471"/>
                  <a:pt x="291" y="460"/>
                </a:cubicBezTo>
                <a:cubicBezTo>
                  <a:pt x="292" y="450"/>
                  <a:pt x="291" y="451"/>
                  <a:pt x="283" y="446"/>
                </a:cubicBezTo>
                <a:cubicBezTo>
                  <a:pt x="282" y="445"/>
                  <a:pt x="278" y="455"/>
                  <a:pt x="274" y="450"/>
                </a:cubicBezTo>
                <a:cubicBezTo>
                  <a:pt x="272" y="447"/>
                  <a:pt x="268" y="437"/>
                  <a:pt x="264" y="435"/>
                </a:cubicBezTo>
                <a:cubicBezTo>
                  <a:pt x="258" y="432"/>
                  <a:pt x="257" y="431"/>
                  <a:pt x="254" y="426"/>
                </a:cubicBezTo>
                <a:cubicBezTo>
                  <a:pt x="250" y="420"/>
                  <a:pt x="247" y="413"/>
                  <a:pt x="243" y="409"/>
                </a:cubicBezTo>
                <a:cubicBezTo>
                  <a:pt x="239" y="406"/>
                  <a:pt x="234" y="403"/>
                  <a:pt x="230" y="400"/>
                </a:cubicBezTo>
                <a:cubicBezTo>
                  <a:pt x="220" y="393"/>
                  <a:pt x="211" y="390"/>
                  <a:pt x="200" y="386"/>
                </a:cubicBezTo>
                <a:cubicBezTo>
                  <a:pt x="196" y="384"/>
                  <a:pt x="191" y="388"/>
                  <a:pt x="186" y="387"/>
                </a:cubicBezTo>
                <a:cubicBezTo>
                  <a:pt x="182" y="386"/>
                  <a:pt x="176" y="381"/>
                  <a:pt x="172" y="378"/>
                </a:cubicBezTo>
                <a:cubicBezTo>
                  <a:pt x="166" y="375"/>
                  <a:pt x="165" y="373"/>
                  <a:pt x="159" y="374"/>
                </a:cubicBezTo>
                <a:cubicBezTo>
                  <a:pt x="153" y="375"/>
                  <a:pt x="150" y="376"/>
                  <a:pt x="152" y="383"/>
                </a:cubicBezTo>
                <a:cubicBezTo>
                  <a:pt x="154" y="389"/>
                  <a:pt x="131" y="396"/>
                  <a:pt x="126" y="397"/>
                </a:cubicBezTo>
                <a:cubicBezTo>
                  <a:pt x="125" y="395"/>
                  <a:pt x="126" y="393"/>
                  <a:pt x="129" y="392"/>
                </a:cubicBezTo>
                <a:cubicBezTo>
                  <a:pt x="125" y="391"/>
                  <a:pt x="128" y="380"/>
                  <a:pt x="130" y="378"/>
                </a:cubicBezTo>
                <a:cubicBezTo>
                  <a:pt x="136" y="375"/>
                  <a:pt x="139" y="375"/>
                  <a:pt x="145" y="375"/>
                </a:cubicBezTo>
                <a:cubicBezTo>
                  <a:pt x="144" y="374"/>
                  <a:pt x="142" y="372"/>
                  <a:pt x="141" y="371"/>
                </a:cubicBezTo>
                <a:cubicBezTo>
                  <a:pt x="142" y="370"/>
                  <a:pt x="144" y="369"/>
                  <a:pt x="146" y="367"/>
                </a:cubicBezTo>
                <a:cubicBezTo>
                  <a:pt x="136" y="369"/>
                  <a:pt x="131" y="371"/>
                  <a:pt x="123" y="378"/>
                </a:cubicBezTo>
                <a:cubicBezTo>
                  <a:pt x="115" y="384"/>
                  <a:pt x="112" y="390"/>
                  <a:pt x="107" y="398"/>
                </a:cubicBezTo>
                <a:cubicBezTo>
                  <a:pt x="110" y="399"/>
                  <a:pt x="112" y="400"/>
                  <a:pt x="115" y="400"/>
                </a:cubicBezTo>
                <a:cubicBezTo>
                  <a:pt x="107" y="410"/>
                  <a:pt x="100" y="415"/>
                  <a:pt x="91" y="422"/>
                </a:cubicBezTo>
                <a:cubicBezTo>
                  <a:pt x="86" y="425"/>
                  <a:pt x="72" y="429"/>
                  <a:pt x="71" y="436"/>
                </a:cubicBezTo>
                <a:cubicBezTo>
                  <a:pt x="71" y="442"/>
                  <a:pt x="52" y="446"/>
                  <a:pt x="46" y="447"/>
                </a:cubicBezTo>
                <a:cubicBezTo>
                  <a:pt x="44" y="448"/>
                  <a:pt x="42" y="448"/>
                  <a:pt x="39" y="448"/>
                </a:cubicBezTo>
                <a:cubicBezTo>
                  <a:pt x="37" y="448"/>
                  <a:pt x="38" y="450"/>
                  <a:pt x="36" y="451"/>
                </a:cubicBezTo>
                <a:cubicBezTo>
                  <a:pt x="31" y="454"/>
                  <a:pt x="28" y="455"/>
                  <a:pt x="23" y="454"/>
                </a:cubicBezTo>
                <a:cubicBezTo>
                  <a:pt x="28" y="450"/>
                  <a:pt x="32" y="449"/>
                  <a:pt x="38" y="445"/>
                </a:cubicBezTo>
                <a:cubicBezTo>
                  <a:pt x="41" y="443"/>
                  <a:pt x="53" y="432"/>
                  <a:pt x="56" y="438"/>
                </a:cubicBezTo>
                <a:cubicBezTo>
                  <a:pt x="59" y="434"/>
                  <a:pt x="68" y="423"/>
                  <a:pt x="73" y="427"/>
                </a:cubicBezTo>
                <a:cubicBezTo>
                  <a:pt x="71" y="422"/>
                  <a:pt x="80" y="419"/>
                  <a:pt x="81" y="414"/>
                </a:cubicBezTo>
                <a:cubicBezTo>
                  <a:pt x="82" y="410"/>
                  <a:pt x="82" y="409"/>
                  <a:pt x="85" y="406"/>
                </a:cubicBezTo>
                <a:cubicBezTo>
                  <a:pt x="86" y="404"/>
                  <a:pt x="88" y="403"/>
                  <a:pt x="86" y="400"/>
                </a:cubicBezTo>
                <a:cubicBezTo>
                  <a:pt x="80" y="403"/>
                  <a:pt x="74" y="409"/>
                  <a:pt x="67" y="404"/>
                </a:cubicBezTo>
                <a:cubicBezTo>
                  <a:pt x="65" y="403"/>
                  <a:pt x="61" y="398"/>
                  <a:pt x="58" y="399"/>
                </a:cubicBezTo>
                <a:cubicBezTo>
                  <a:pt x="55" y="400"/>
                  <a:pt x="52" y="402"/>
                  <a:pt x="48" y="403"/>
                </a:cubicBezTo>
                <a:cubicBezTo>
                  <a:pt x="47" y="397"/>
                  <a:pt x="46" y="390"/>
                  <a:pt x="45" y="383"/>
                </a:cubicBezTo>
                <a:cubicBezTo>
                  <a:pt x="43" y="384"/>
                  <a:pt x="35" y="390"/>
                  <a:pt x="34" y="390"/>
                </a:cubicBezTo>
                <a:cubicBezTo>
                  <a:pt x="31" y="387"/>
                  <a:pt x="25" y="384"/>
                  <a:pt x="22" y="380"/>
                </a:cubicBezTo>
                <a:cubicBezTo>
                  <a:pt x="20" y="376"/>
                  <a:pt x="20" y="369"/>
                  <a:pt x="19" y="364"/>
                </a:cubicBezTo>
                <a:cubicBezTo>
                  <a:pt x="18" y="360"/>
                  <a:pt x="21" y="357"/>
                  <a:pt x="23" y="354"/>
                </a:cubicBezTo>
                <a:cubicBezTo>
                  <a:pt x="27" y="348"/>
                  <a:pt x="26" y="346"/>
                  <a:pt x="33" y="347"/>
                </a:cubicBezTo>
                <a:cubicBezTo>
                  <a:pt x="39" y="348"/>
                  <a:pt x="39" y="343"/>
                  <a:pt x="44" y="341"/>
                </a:cubicBezTo>
                <a:cubicBezTo>
                  <a:pt x="49" y="339"/>
                  <a:pt x="53" y="343"/>
                  <a:pt x="55" y="337"/>
                </a:cubicBezTo>
                <a:cubicBezTo>
                  <a:pt x="57" y="332"/>
                  <a:pt x="55" y="331"/>
                  <a:pt x="51" y="327"/>
                </a:cubicBezTo>
                <a:cubicBezTo>
                  <a:pt x="53" y="327"/>
                  <a:pt x="54" y="326"/>
                  <a:pt x="56" y="325"/>
                </a:cubicBezTo>
                <a:cubicBezTo>
                  <a:pt x="54" y="319"/>
                  <a:pt x="49" y="324"/>
                  <a:pt x="45" y="326"/>
                </a:cubicBezTo>
                <a:cubicBezTo>
                  <a:pt x="40" y="329"/>
                  <a:pt x="40" y="326"/>
                  <a:pt x="35" y="326"/>
                </a:cubicBezTo>
                <a:cubicBezTo>
                  <a:pt x="26" y="328"/>
                  <a:pt x="16" y="329"/>
                  <a:pt x="11" y="319"/>
                </a:cubicBezTo>
                <a:cubicBezTo>
                  <a:pt x="12" y="319"/>
                  <a:pt x="13" y="318"/>
                  <a:pt x="14" y="318"/>
                </a:cubicBezTo>
                <a:cubicBezTo>
                  <a:pt x="9" y="316"/>
                  <a:pt x="3" y="315"/>
                  <a:pt x="0" y="311"/>
                </a:cubicBezTo>
                <a:cubicBezTo>
                  <a:pt x="7" y="308"/>
                  <a:pt x="12" y="304"/>
                  <a:pt x="19" y="304"/>
                </a:cubicBezTo>
                <a:cubicBezTo>
                  <a:pt x="18" y="304"/>
                  <a:pt x="18" y="303"/>
                  <a:pt x="17" y="302"/>
                </a:cubicBezTo>
                <a:cubicBezTo>
                  <a:pt x="23" y="299"/>
                  <a:pt x="26" y="298"/>
                  <a:pt x="32" y="298"/>
                </a:cubicBezTo>
                <a:cubicBezTo>
                  <a:pt x="32" y="305"/>
                  <a:pt x="38" y="304"/>
                  <a:pt x="43" y="306"/>
                </a:cubicBezTo>
                <a:cubicBezTo>
                  <a:pt x="48" y="307"/>
                  <a:pt x="50" y="305"/>
                  <a:pt x="54" y="302"/>
                </a:cubicBezTo>
                <a:cubicBezTo>
                  <a:pt x="52" y="301"/>
                  <a:pt x="50" y="300"/>
                  <a:pt x="48" y="299"/>
                </a:cubicBezTo>
                <a:cubicBezTo>
                  <a:pt x="49" y="299"/>
                  <a:pt x="50" y="299"/>
                  <a:pt x="51" y="298"/>
                </a:cubicBezTo>
                <a:cubicBezTo>
                  <a:pt x="48" y="297"/>
                  <a:pt x="48" y="295"/>
                  <a:pt x="50" y="293"/>
                </a:cubicBezTo>
                <a:cubicBezTo>
                  <a:pt x="45" y="292"/>
                  <a:pt x="40" y="292"/>
                  <a:pt x="35" y="290"/>
                </a:cubicBezTo>
                <a:cubicBezTo>
                  <a:pt x="31" y="289"/>
                  <a:pt x="31" y="282"/>
                  <a:pt x="27" y="280"/>
                </a:cubicBezTo>
                <a:cubicBezTo>
                  <a:pt x="25" y="279"/>
                  <a:pt x="13" y="276"/>
                  <a:pt x="12" y="273"/>
                </a:cubicBezTo>
                <a:cubicBezTo>
                  <a:pt x="11" y="272"/>
                  <a:pt x="14" y="266"/>
                  <a:pt x="14" y="265"/>
                </a:cubicBezTo>
                <a:cubicBezTo>
                  <a:pt x="15" y="264"/>
                  <a:pt x="17" y="264"/>
                  <a:pt x="18" y="264"/>
                </a:cubicBezTo>
                <a:cubicBezTo>
                  <a:pt x="22" y="264"/>
                  <a:pt x="29" y="265"/>
                  <a:pt x="32" y="261"/>
                </a:cubicBezTo>
                <a:cubicBezTo>
                  <a:pt x="35" y="257"/>
                  <a:pt x="38" y="252"/>
                  <a:pt x="42" y="248"/>
                </a:cubicBezTo>
                <a:cubicBezTo>
                  <a:pt x="49" y="242"/>
                  <a:pt x="58" y="238"/>
                  <a:pt x="67" y="236"/>
                </a:cubicBezTo>
                <a:cubicBezTo>
                  <a:pt x="73" y="235"/>
                  <a:pt x="78" y="235"/>
                  <a:pt x="82" y="232"/>
                </a:cubicBezTo>
                <a:cubicBezTo>
                  <a:pt x="89" y="226"/>
                  <a:pt x="89" y="226"/>
                  <a:pt x="96" y="230"/>
                </a:cubicBezTo>
                <a:cubicBezTo>
                  <a:pt x="102" y="234"/>
                  <a:pt x="120" y="229"/>
                  <a:pt x="123" y="237"/>
                </a:cubicBezTo>
                <a:cubicBezTo>
                  <a:pt x="125" y="242"/>
                  <a:pt x="144" y="242"/>
                  <a:pt x="150" y="243"/>
                </a:cubicBezTo>
                <a:cubicBezTo>
                  <a:pt x="159" y="244"/>
                  <a:pt x="169" y="245"/>
                  <a:pt x="178" y="247"/>
                </a:cubicBezTo>
                <a:cubicBezTo>
                  <a:pt x="192" y="249"/>
                  <a:pt x="206" y="252"/>
                  <a:pt x="220" y="254"/>
                </a:cubicBezTo>
                <a:cubicBezTo>
                  <a:pt x="229" y="256"/>
                  <a:pt x="237" y="261"/>
                  <a:pt x="246" y="265"/>
                </a:cubicBezTo>
                <a:cubicBezTo>
                  <a:pt x="247" y="265"/>
                  <a:pt x="257" y="254"/>
                  <a:pt x="258" y="252"/>
                </a:cubicBezTo>
                <a:cubicBezTo>
                  <a:pt x="261" y="249"/>
                  <a:pt x="266" y="257"/>
                  <a:pt x="269" y="256"/>
                </a:cubicBezTo>
                <a:cubicBezTo>
                  <a:pt x="274" y="254"/>
                  <a:pt x="296" y="240"/>
                  <a:pt x="299" y="246"/>
                </a:cubicBezTo>
                <a:cubicBezTo>
                  <a:pt x="291" y="250"/>
                  <a:pt x="283" y="254"/>
                  <a:pt x="275" y="258"/>
                </a:cubicBezTo>
                <a:cubicBezTo>
                  <a:pt x="281" y="263"/>
                  <a:pt x="302" y="245"/>
                  <a:pt x="303" y="252"/>
                </a:cubicBezTo>
                <a:cubicBezTo>
                  <a:pt x="306" y="249"/>
                  <a:pt x="308" y="247"/>
                  <a:pt x="311" y="244"/>
                </a:cubicBezTo>
                <a:cubicBezTo>
                  <a:pt x="312" y="242"/>
                  <a:pt x="308" y="241"/>
                  <a:pt x="311" y="238"/>
                </a:cubicBezTo>
                <a:cubicBezTo>
                  <a:pt x="317" y="245"/>
                  <a:pt x="323" y="252"/>
                  <a:pt x="330" y="258"/>
                </a:cubicBezTo>
                <a:cubicBezTo>
                  <a:pt x="332" y="251"/>
                  <a:pt x="333" y="249"/>
                  <a:pt x="338" y="245"/>
                </a:cubicBezTo>
                <a:cubicBezTo>
                  <a:pt x="341" y="248"/>
                  <a:pt x="336" y="249"/>
                  <a:pt x="340" y="252"/>
                </a:cubicBezTo>
                <a:cubicBezTo>
                  <a:pt x="342" y="253"/>
                  <a:pt x="339" y="256"/>
                  <a:pt x="338" y="257"/>
                </a:cubicBezTo>
                <a:cubicBezTo>
                  <a:pt x="341" y="257"/>
                  <a:pt x="346" y="257"/>
                  <a:pt x="348" y="255"/>
                </a:cubicBezTo>
                <a:cubicBezTo>
                  <a:pt x="349" y="254"/>
                  <a:pt x="347" y="251"/>
                  <a:pt x="349" y="251"/>
                </a:cubicBezTo>
                <a:cubicBezTo>
                  <a:pt x="350" y="250"/>
                  <a:pt x="352" y="250"/>
                  <a:pt x="353" y="250"/>
                </a:cubicBezTo>
                <a:cubicBezTo>
                  <a:pt x="358" y="249"/>
                  <a:pt x="366" y="254"/>
                  <a:pt x="371" y="257"/>
                </a:cubicBezTo>
                <a:cubicBezTo>
                  <a:pt x="381" y="261"/>
                  <a:pt x="392" y="263"/>
                  <a:pt x="403" y="265"/>
                </a:cubicBezTo>
                <a:cubicBezTo>
                  <a:pt x="403" y="265"/>
                  <a:pt x="402" y="264"/>
                  <a:pt x="402" y="263"/>
                </a:cubicBezTo>
                <a:cubicBezTo>
                  <a:pt x="409" y="263"/>
                  <a:pt x="413" y="267"/>
                  <a:pt x="419" y="270"/>
                </a:cubicBezTo>
                <a:cubicBezTo>
                  <a:pt x="423" y="274"/>
                  <a:pt x="410" y="278"/>
                  <a:pt x="409" y="279"/>
                </a:cubicBezTo>
                <a:cubicBezTo>
                  <a:pt x="413" y="280"/>
                  <a:pt x="418" y="282"/>
                  <a:pt x="423" y="282"/>
                </a:cubicBezTo>
                <a:cubicBezTo>
                  <a:pt x="430" y="281"/>
                  <a:pt x="438" y="281"/>
                  <a:pt x="446" y="280"/>
                </a:cubicBezTo>
                <a:cubicBezTo>
                  <a:pt x="449" y="280"/>
                  <a:pt x="456" y="279"/>
                  <a:pt x="458" y="283"/>
                </a:cubicBezTo>
                <a:cubicBezTo>
                  <a:pt x="462" y="288"/>
                  <a:pt x="465" y="293"/>
                  <a:pt x="469" y="299"/>
                </a:cubicBezTo>
                <a:cubicBezTo>
                  <a:pt x="468" y="296"/>
                  <a:pt x="468" y="294"/>
                  <a:pt x="467" y="292"/>
                </a:cubicBezTo>
                <a:cubicBezTo>
                  <a:pt x="467" y="290"/>
                  <a:pt x="468" y="289"/>
                  <a:pt x="468" y="288"/>
                </a:cubicBezTo>
                <a:cubicBezTo>
                  <a:pt x="467" y="282"/>
                  <a:pt x="465" y="283"/>
                  <a:pt x="468" y="278"/>
                </a:cubicBezTo>
                <a:cubicBezTo>
                  <a:pt x="470" y="275"/>
                  <a:pt x="486" y="274"/>
                  <a:pt x="482" y="269"/>
                </a:cubicBezTo>
                <a:cubicBezTo>
                  <a:pt x="475" y="272"/>
                  <a:pt x="469" y="274"/>
                  <a:pt x="461" y="274"/>
                </a:cubicBezTo>
                <a:cubicBezTo>
                  <a:pt x="463" y="267"/>
                  <a:pt x="465" y="268"/>
                  <a:pt x="472" y="266"/>
                </a:cubicBezTo>
                <a:cubicBezTo>
                  <a:pt x="478" y="263"/>
                  <a:pt x="479" y="263"/>
                  <a:pt x="485" y="266"/>
                </a:cubicBezTo>
                <a:cubicBezTo>
                  <a:pt x="487" y="267"/>
                  <a:pt x="488" y="271"/>
                  <a:pt x="489" y="273"/>
                </a:cubicBezTo>
                <a:cubicBezTo>
                  <a:pt x="490" y="275"/>
                  <a:pt x="492" y="275"/>
                  <a:pt x="494" y="276"/>
                </a:cubicBezTo>
                <a:cubicBezTo>
                  <a:pt x="499" y="277"/>
                  <a:pt x="504" y="278"/>
                  <a:pt x="509" y="280"/>
                </a:cubicBezTo>
                <a:cubicBezTo>
                  <a:pt x="513" y="282"/>
                  <a:pt x="535" y="284"/>
                  <a:pt x="536" y="281"/>
                </a:cubicBezTo>
                <a:cubicBezTo>
                  <a:pt x="537" y="275"/>
                  <a:pt x="538" y="272"/>
                  <a:pt x="545" y="272"/>
                </a:cubicBezTo>
                <a:cubicBezTo>
                  <a:pt x="549" y="272"/>
                  <a:pt x="554" y="274"/>
                  <a:pt x="558" y="275"/>
                </a:cubicBezTo>
                <a:cubicBezTo>
                  <a:pt x="558" y="277"/>
                  <a:pt x="555" y="284"/>
                  <a:pt x="556" y="285"/>
                </a:cubicBezTo>
                <a:cubicBezTo>
                  <a:pt x="556" y="287"/>
                  <a:pt x="562" y="290"/>
                  <a:pt x="564" y="291"/>
                </a:cubicBezTo>
                <a:cubicBezTo>
                  <a:pt x="562" y="284"/>
                  <a:pt x="559" y="278"/>
                  <a:pt x="568" y="276"/>
                </a:cubicBezTo>
                <a:cubicBezTo>
                  <a:pt x="572" y="276"/>
                  <a:pt x="574" y="273"/>
                  <a:pt x="576" y="270"/>
                </a:cubicBezTo>
                <a:cubicBezTo>
                  <a:pt x="578" y="268"/>
                  <a:pt x="577" y="266"/>
                  <a:pt x="577" y="263"/>
                </a:cubicBezTo>
                <a:cubicBezTo>
                  <a:pt x="574" y="264"/>
                  <a:pt x="572" y="265"/>
                  <a:pt x="570" y="266"/>
                </a:cubicBezTo>
                <a:cubicBezTo>
                  <a:pt x="569" y="259"/>
                  <a:pt x="574" y="258"/>
                  <a:pt x="579" y="258"/>
                </a:cubicBezTo>
                <a:cubicBezTo>
                  <a:pt x="579" y="252"/>
                  <a:pt x="574" y="256"/>
                  <a:pt x="570" y="255"/>
                </a:cubicBezTo>
                <a:cubicBezTo>
                  <a:pt x="568" y="254"/>
                  <a:pt x="558" y="252"/>
                  <a:pt x="557" y="249"/>
                </a:cubicBezTo>
                <a:cubicBezTo>
                  <a:pt x="555" y="243"/>
                  <a:pt x="555" y="239"/>
                  <a:pt x="555" y="233"/>
                </a:cubicBezTo>
                <a:cubicBezTo>
                  <a:pt x="555" y="226"/>
                  <a:pt x="558" y="225"/>
                  <a:pt x="563" y="227"/>
                </a:cubicBezTo>
                <a:cubicBezTo>
                  <a:pt x="564" y="224"/>
                  <a:pt x="562" y="223"/>
                  <a:pt x="559" y="223"/>
                </a:cubicBezTo>
                <a:cubicBezTo>
                  <a:pt x="564" y="220"/>
                  <a:pt x="564" y="221"/>
                  <a:pt x="564" y="215"/>
                </a:cubicBezTo>
                <a:cubicBezTo>
                  <a:pt x="564" y="209"/>
                  <a:pt x="564" y="207"/>
                  <a:pt x="562" y="203"/>
                </a:cubicBezTo>
                <a:cubicBezTo>
                  <a:pt x="560" y="199"/>
                  <a:pt x="561" y="194"/>
                  <a:pt x="561" y="191"/>
                </a:cubicBezTo>
                <a:cubicBezTo>
                  <a:pt x="562" y="187"/>
                  <a:pt x="567" y="189"/>
                  <a:pt x="569" y="189"/>
                </a:cubicBezTo>
                <a:cubicBezTo>
                  <a:pt x="560" y="180"/>
                  <a:pt x="575" y="182"/>
                  <a:pt x="581" y="182"/>
                </a:cubicBezTo>
                <a:cubicBezTo>
                  <a:pt x="590" y="182"/>
                  <a:pt x="595" y="183"/>
                  <a:pt x="603" y="185"/>
                </a:cubicBezTo>
                <a:cubicBezTo>
                  <a:pt x="600" y="190"/>
                  <a:pt x="595" y="201"/>
                  <a:pt x="591" y="204"/>
                </a:cubicBezTo>
                <a:cubicBezTo>
                  <a:pt x="586" y="206"/>
                  <a:pt x="576" y="204"/>
                  <a:pt x="572" y="204"/>
                </a:cubicBezTo>
                <a:cubicBezTo>
                  <a:pt x="586" y="206"/>
                  <a:pt x="570" y="215"/>
                  <a:pt x="570" y="220"/>
                </a:cubicBezTo>
                <a:cubicBezTo>
                  <a:pt x="578" y="219"/>
                  <a:pt x="582" y="225"/>
                  <a:pt x="583" y="232"/>
                </a:cubicBezTo>
                <a:cubicBezTo>
                  <a:pt x="584" y="236"/>
                  <a:pt x="591" y="242"/>
                  <a:pt x="594" y="245"/>
                </a:cubicBezTo>
                <a:cubicBezTo>
                  <a:pt x="590" y="247"/>
                  <a:pt x="587" y="250"/>
                  <a:pt x="583" y="252"/>
                </a:cubicBezTo>
                <a:cubicBezTo>
                  <a:pt x="587" y="253"/>
                  <a:pt x="590" y="256"/>
                  <a:pt x="593" y="254"/>
                </a:cubicBezTo>
                <a:cubicBezTo>
                  <a:pt x="596" y="251"/>
                  <a:pt x="599" y="254"/>
                  <a:pt x="603" y="256"/>
                </a:cubicBezTo>
                <a:cubicBezTo>
                  <a:pt x="601" y="257"/>
                  <a:pt x="599" y="258"/>
                  <a:pt x="597" y="259"/>
                </a:cubicBezTo>
                <a:cubicBezTo>
                  <a:pt x="601" y="262"/>
                  <a:pt x="603" y="262"/>
                  <a:pt x="602" y="267"/>
                </a:cubicBezTo>
                <a:cubicBezTo>
                  <a:pt x="600" y="271"/>
                  <a:pt x="600" y="272"/>
                  <a:pt x="604" y="275"/>
                </a:cubicBezTo>
                <a:cubicBezTo>
                  <a:pt x="606" y="271"/>
                  <a:pt x="608" y="270"/>
                  <a:pt x="608" y="265"/>
                </a:cubicBezTo>
                <a:cubicBezTo>
                  <a:pt x="608" y="264"/>
                  <a:pt x="609" y="257"/>
                  <a:pt x="612" y="259"/>
                </a:cubicBezTo>
                <a:cubicBezTo>
                  <a:pt x="614" y="260"/>
                  <a:pt x="621" y="262"/>
                  <a:pt x="621" y="265"/>
                </a:cubicBezTo>
                <a:cubicBezTo>
                  <a:pt x="622" y="269"/>
                  <a:pt x="625" y="273"/>
                  <a:pt x="620" y="275"/>
                </a:cubicBezTo>
                <a:cubicBezTo>
                  <a:pt x="620" y="274"/>
                  <a:pt x="619" y="273"/>
                  <a:pt x="619" y="272"/>
                </a:cubicBezTo>
                <a:cubicBezTo>
                  <a:pt x="609" y="277"/>
                  <a:pt x="631" y="297"/>
                  <a:pt x="632" y="286"/>
                </a:cubicBezTo>
                <a:cubicBezTo>
                  <a:pt x="633" y="283"/>
                  <a:pt x="632" y="282"/>
                  <a:pt x="634" y="280"/>
                </a:cubicBezTo>
                <a:cubicBezTo>
                  <a:pt x="635" y="279"/>
                  <a:pt x="639" y="277"/>
                  <a:pt x="639" y="275"/>
                </a:cubicBezTo>
                <a:cubicBezTo>
                  <a:pt x="639" y="267"/>
                  <a:pt x="639" y="268"/>
                  <a:pt x="646" y="265"/>
                </a:cubicBezTo>
                <a:cubicBezTo>
                  <a:pt x="643" y="260"/>
                  <a:pt x="640" y="258"/>
                  <a:pt x="641" y="253"/>
                </a:cubicBezTo>
                <a:cubicBezTo>
                  <a:pt x="642" y="248"/>
                  <a:pt x="645" y="250"/>
                  <a:pt x="650" y="250"/>
                </a:cubicBezTo>
                <a:cubicBezTo>
                  <a:pt x="652" y="251"/>
                  <a:pt x="660" y="251"/>
                  <a:pt x="662" y="253"/>
                </a:cubicBezTo>
                <a:cubicBezTo>
                  <a:pt x="666" y="257"/>
                  <a:pt x="667" y="258"/>
                  <a:pt x="673" y="259"/>
                </a:cubicBezTo>
                <a:cubicBezTo>
                  <a:pt x="671" y="263"/>
                  <a:pt x="674" y="266"/>
                  <a:pt x="672" y="269"/>
                </a:cubicBezTo>
                <a:cubicBezTo>
                  <a:pt x="670" y="271"/>
                  <a:pt x="665" y="270"/>
                  <a:pt x="663" y="270"/>
                </a:cubicBezTo>
                <a:cubicBezTo>
                  <a:pt x="665" y="275"/>
                  <a:pt x="666" y="279"/>
                  <a:pt x="669" y="282"/>
                </a:cubicBezTo>
                <a:cubicBezTo>
                  <a:pt x="673" y="285"/>
                  <a:pt x="675" y="288"/>
                  <a:pt x="671" y="293"/>
                </a:cubicBezTo>
                <a:cubicBezTo>
                  <a:pt x="668" y="296"/>
                  <a:pt x="662" y="298"/>
                  <a:pt x="659" y="300"/>
                </a:cubicBezTo>
                <a:cubicBezTo>
                  <a:pt x="655" y="302"/>
                  <a:pt x="653" y="298"/>
                  <a:pt x="650" y="295"/>
                </a:cubicBezTo>
                <a:cubicBezTo>
                  <a:pt x="652" y="298"/>
                  <a:pt x="653" y="301"/>
                  <a:pt x="654" y="304"/>
                </a:cubicBezTo>
                <a:cubicBezTo>
                  <a:pt x="652" y="303"/>
                  <a:pt x="650" y="302"/>
                  <a:pt x="648" y="301"/>
                </a:cubicBezTo>
                <a:cubicBezTo>
                  <a:pt x="648" y="302"/>
                  <a:pt x="648" y="303"/>
                  <a:pt x="649" y="304"/>
                </a:cubicBezTo>
                <a:cubicBezTo>
                  <a:pt x="646" y="303"/>
                  <a:pt x="644" y="303"/>
                  <a:pt x="642" y="302"/>
                </a:cubicBezTo>
                <a:cubicBezTo>
                  <a:pt x="641" y="302"/>
                  <a:pt x="642" y="298"/>
                  <a:pt x="640" y="298"/>
                </a:cubicBezTo>
                <a:cubicBezTo>
                  <a:pt x="637" y="298"/>
                  <a:pt x="633" y="297"/>
                  <a:pt x="631" y="301"/>
                </a:cubicBezTo>
                <a:cubicBezTo>
                  <a:pt x="633" y="302"/>
                  <a:pt x="635" y="303"/>
                  <a:pt x="637" y="304"/>
                </a:cubicBezTo>
                <a:cubicBezTo>
                  <a:pt x="635" y="308"/>
                  <a:pt x="633" y="312"/>
                  <a:pt x="630" y="313"/>
                </a:cubicBezTo>
                <a:cubicBezTo>
                  <a:pt x="625" y="316"/>
                  <a:pt x="623" y="314"/>
                  <a:pt x="618" y="311"/>
                </a:cubicBezTo>
                <a:cubicBezTo>
                  <a:pt x="610" y="307"/>
                  <a:pt x="604" y="308"/>
                  <a:pt x="595" y="307"/>
                </a:cubicBezTo>
                <a:cubicBezTo>
                  <a:pt x="601" y="310"/>
                  <a:pt x="607" y="313"/>
                  <a:pt x="613" y="316"/>
                </a:cubicBezTo>
                <a:cubicBezTo>
                  <a:pt x="617" y="318"/>
                  <a:pt x="624" y="318"/>
                  <a:pt x="629" y="318"/>
                </a:cubicBezTo>
                <a:cubicBezTo>
                  <a:pt x="627" y="321"/>
                  <a:pt x="624" y="330"/>
                  <a:pt x="621" y="332"/>
                </a:cubicBezTo>
                <a:cubicBezTo>
                  <a:pt x="619" y="333"/>
                  <a:pt x="617" y="335"/>
                  <a:pt x="615" y="334"/>
                </a:cubicBezTo>
                <a:cubicBezTo>
                  <a:pt x="612" y="334"/>
                  <a:pt x="610" y="333"/>
                  <a:pt x="608" y="335"/>
                </a:cubicBezTo>
                <a:cubicBezTo>
                  <a:pt x="601" y="339"/>
                  <a:pt x="600" y="340"/>
                  <a:pt x="593" y="337"/>
                </a:cubicBezTo>
                <a:cubicBezTo>
                  <a:pt x="588" y="336"/>
                  <a:pt x="584" y="335"/>
                  <a:pt x="579" y="334"/>
                </a:cubicBezTo>
                <a:cubicBezTo>
                  <a:pt x="582" y="335"/>
                  <a:pt x="585" y="336"/>
                  <a:pt x="588" y="338"/>
                </a:cubicBezTo>
                <a:cubicBezTo>
                  <a:pt x="588" y="339"/>
                  <a:pt x="587" y="339"/>
                  <a:pt x="586" y="340"/>
                </a:cubicBezTo>
                <a:cubicBezTo>
                  <a:pt x="591" y="339"/>
                  <a:pt x="592" y="339"/>
                  <a:pt x="597" y="341"/>
                </a:cubicBezTo>
                <a:cubicBezTo>
                  <a:pt x="599" y="343"/>
                  <a:pt x="603" y="346"/>
                  <a:pt x="599" y="348"/>
                </a:cubicBezTo>
                <a:cubicBezTo>
                  <a:pt x="595" y="350"/>
                  <a:pt x="593" y="350"/>
                  <a:pt x="588" y="350"/>
                </a:cubicBezTo>
                <a:cubicBezTo>
                  <a:pt x="586" y="350"/>
                  <a:pt x="584" y="355"/>
                  <a:pt x="583" y="356"/>
                </a:cubicBezTo>
                <a:cubicBezTo>
                  <a:pt x="579" y="362"/>
                  <a:pt x="573" y="369"/>
                  <a:pt x="572" y="376"/>
                </a:cubicBezTo>
                <a:cubicBezTo>
                  <a:pt x="570" y="384"/>
                  <a:pt x="569" y="392"/>
                  <a:pt x="567" y="400"/>
                </a:cubicBezTo>
                <a:cubicBezTo>
                  <a:pt x="570" y="401"/>
                  <a:pt x="577" y="401"/>
                  <a:pt x="580" y="403"/>
                </a:cubicBezTo>
                <a:cubicBezTo>
                  <a:pt x="582" y="406"/>
                  <a:pt x="584" y="415"/>
                  <a:pt x="585" y="419"/>
                </a:cubicBezTo>
                <a:cubicBezTo>
                  <a:pt x="588" y="426"/>
                  <a:pt x="589" y="423"/>
                  <a:pt x="596" y="422"/>
                </a:cubicBezTo>
                <a:cubicBezTo>
                  <a:pt x="599" y="421"/>
                  <a:pt x="603" y="423"/>
                  <a:pt x="606" y="424"/>
                </a:cubicBezTo>
                <a:cubicBezTo>
                  <a:pt x="615" y="428"/>
                  <a:pt x="622" y="431"/>
                  <a:pt x="631" y="437"/>
                </a:cubicBezTo>
                <a:cubicBezTo>
                  <a:pt x="633" y="439"/>
                  <a:pt x="638" y="444"/>
                  <a:pt x="642" y="445"/>
                </a:cubicBezTo>
                <a:cubicBezTo>
                  <a:pt x="646" y="445"/>
                  <a:pt x="651" y="446"/>
                  <a:pt x="656" y="446"/>
                </a:cubicBezTo>
                <a:cubicBezTo>
                  <a:pt x="657" y="447"/>
                  <a:pt x="666" y="446"/>
                  <a:pt x="666" y="448"/>
                </a:cubicBezTo>
                <a:cubicBezTo>
                  <a:pt x="666" y="455"/>
                  <a:pt x="666" y="461"/>
                  <a:pt x="666" y="468"/>
                </a:cubicBezTo>
                <a:cubicBezTo>
                  <a:pt x="665" y="477"/>
                  <a:pt x="674" y="484"/>
                  <a:pt x="680" y="491"/>
                </a:cubicBezTo>
                <a:cubicBezTo>
                  <a:pt x="685" y="497"/>
                  <a:pt x="696" y="485"/>
                  <a:pt x="695" y="480"/>
                </a:cubicBezTo>
                <a:cubicBezTo>
                  <a:pt x="694" y="474"/>
                  <a:pt x="693" y="468"/>
                  <a:pt x="692" y="462"/>
                </a:cubicBezTo>
                <a:cubicBezTo>
                  <a:pt x="692" y="459"/>
                  <a:pt x="687" y="455"/>
                  <a:pt x="686" y="452"/>
                </a:cubicBezTo>
                <a:cubicBezTo>
                  <a:pt x="692" y="448"/>
                  <a:pt x="703" y="444"/>
                  <a:pt x="707" y="439"/>
                </a:cubicBezTo>
                <a:cubicBezTo>
                  <a:pt x="710" y="433"/>
                  <a:pt x="711" y="419"/>
                  <a:pt x="707" y="415"/>
                </a:cubicBezTo>
                <a:cubicBezTo>
                  <a:pt x="703" y="412"/>
                  <a:pt x="700" y="409"/>
                  <a:pt x="698" y="405"/>
                </a:cubicBezTo>
                <a:cubicBezTo>
                  <a:pt x="694" y="400"/>
                  <a:pt x="693" y="401"/>
                  <a:pt x="697" y="397"/>
                </a:cubicBezTo>
                <a:cubicBezTo>
                  <a:pt x="702" y="392"/>
                  <a:pt x="703" y="393"/>
                  <a:pt x="701" y="386"/>
                </a:cubicBezTo>
                <a:cubicBezTo>
                  <a:pt x="700" y="382"/>
                  <a:pt x="698" y="378"/>
                  <a:pt x="699" y="374"/>
                </a:cubicBezTo>
                <a:cubicBezTo>
                  <a:pt x="701" y="368"/>
                  <a:pt x="701" y="366"/>
                  <a:pt x="699" y="360"/>
                </a:cubicBezTo>
                <a:cubicBezTo>
                  <a:pt x="698" y="356"/>
                  <a:pt x="700" y="354"/>
                  <a:pt x="705" y="354"/>
                </a:cubicBezTo>
                <a:cubicBezTo>
                  <a:pt x="713" y="353"/>
                  <a:pt x="720" y="359"/>
                  <a:pt x="727" y="356"/>
                </a:cubicBezTo>
                <a:cubicBezTo>
                  <a:pt x="732" y="354"/>
                  <a:pt x="734" y="356"/>
                  <a:pt x="738" y="359"/>
                </a:cubicBezTo>
                <a:cubicBezTo>
                  <a:pt x="740" y="361"/>
                  <a:pt x="746" y="364"/>
                  <a:pt x="747" y="366"/>
                </a:cubicBezTo>
                <a:cubicBezTo>
                  <a:pt x="748" y="371"/>
                  <a:pt x="750" y="374"/>
                  <a:pt x="755" y="373"/>
                </a:cubicBezTo>
                <a:cubicBezTo>
                  <a:pt x="759" y="373"/>
                  <a:pt x="762" y="375"/>
                  <a:pt x="765" y="376"/>
                </a:cubicBezTo>
                <a:cubicBezTo>
                  <a:pt x="763" y="380"/>
                  <a:pt x="762" y="381"/>
                  <a:pt x="763" y="385"/>
                </a:cubicBezTo>
                <a:cubicBezTo>
                  <a:pt x="763" y="388"/>
                  <a:pt x="764" y="392"/>
                  <a:pt x="763" y="395"/>
                </a:cubicBezTo>
                <a:cubicBezTo>
                  <a:pt x="764" y="395"/>
                  <a:pt x="765" y="396"/>
                  <a:pt x="766" y="395"/>
                </a:cubicBezTo>
                <a:cubicBezTo>
                  <a:pt x="764" y="398"/>
                  <a:pt x="759" y="402"/>
                  <a:pt x="762" y="404"/>
                </a:cubicBezTo>
                <a:cubicBezTo>
                  <a:pt x="767" y="389"/>
                  <a:pt x="785" y="422"/>
                  <a:pt x="788" y="402"/>
                </a:cubicBezTo>
                <a:cubicBezTo>
                  <a:pt x="789" y="403"/>
                  <a:pt x="791" y="403"/>
                  <a:pt x="791" y="404"/>
                </a:cubicBezTo>
                <a:cubicBezTo>
                  <a:pt x="793" y="399"/>
                  <a:pt x="797" y="395"/>
                  <a:pt x="796" y="391"/>
                </a:cubicBezTo>
                <a:cubicBezTo>
                  <a:pt x="795" y="387"/>
                  <a:pt x="800" y="381"/>
                  <a:pt x="803" y="381"/>
                </a:cubicBezTo>
                <a:cubicBezTo>
                  <a:pt x="803" y="383"/>
                  <a:pt x="803" y="385"/>
                  <a:pt x="802" y="387"/>
                </a:cubicBezTo>
                <a:cubicBezTo>
                  <a:pt x="810" y="387"/>
                  <a:pt x="815" y="403"/>
                  <a:pt x="819" y="409"/>
                </a:cubicBezTo>
                <a:cubicBezTo>
                  <a:pt x="821" y="413"/>
                  <a:pt x="827" y="420"/>
                  <a:pt x="828" y="424"/>
                </a:cubicBezTo>
                <a:cubicBezTo>
                  <a:pt x="828" y="426"/>
                  <a:pt x="824" y="429"/>
                  <a:pt x="824" y="432"/>
                </a:cubicBezTo>
                <a:cubicBezTo>
                  <a:pt x="824" y="433"/>
                  <a:pt x="828" y="435"/>
                  <a:pt x="829" y="435"/>
                </a:cubicBezTo>
                <a:cubicBezTo>
                  <a:pt x="831" y="437"/>
                  <a:pt x="834" y="439"/>
                  <a:pt x="835" y="441"/>
                </a:cubicBezTo>
                <a:cubicBezTo>
                  <a:pt x="837" y="443"/>
                  <a:pt x="834" y="445"/>
                  <a:pt x="838" y="446"/>
                </a:cubicBezTo>
                <a:cubicBezTo>
                  <a:pt x="844" y="446"/>
                  <a:pt x="846" y="446"/>
                  <a:pt x="851" y="449"/>
                </a:cubicBezTo>
                <a:cubicBezTo>
                  <a:pt x="854" y="452"/>
                  <a:pt x="861" y="455"/>
                  <a:pt x="854" y="456"/>
                </a:cubicBezTo>
                <a:cubicBezTo>
                  <a:pt x="850" y="457"/>
                  <a:pt x="846" y="458"/>
                  <a:pt x="842" y="460"/>
                </a:cubicBezTo>
                <a:cubicBezTo>
                  <a:pt x="844" y="461"/>
                  <a:pt x="847" y="459"/>
                  <a:pt x="850" y="458"/>
                </a:cubicBezTo>
                <a:cubicBezTo>
                  <a:pt x="848" y="461"/>
                  <a:pt x="842" y="462"/>
                  <a:pt x="839" y="463"/>
                </a:cubicBezTo>
                <a:cubicBezTo>
                  <a:pt x="836" y="464"/>
                  <a:pt x="837" y="470"/>
                  <a:pt x="839" y="468"/>
                </a:cubicBezTo>
                <a:cubicBezTo>
                  <a:pt x="840" y="466"/>
                  <a:pt x="841" y="466"/>
                  <a:pt x="843" y="465"/>
                </a:cubicBezTo>
                <a:cubicBezTo>
                  <a:pt x="845" y="464"/>
                  <a:pt x="845" y="463"/>
                  <a:pt x="846" y="462"/>
                </a:cubicBezTo>
                <a:cubicBezTo>
                  <a:pt x="849" y="461"/>
                  <a:pt x="852" y="460"/>
                  <a:pt x="855" y="460"/>
                </a:cubicBezTo>
                <a:cubicBezTo>
                  <a:pt x="853" y="459"/>
                  <a:pt x="853" y="459"/>
                  <a:pt x="852" y="458"/>
                </a:cubicBezTo>
                <a:cubicBezTo>
                  <a:pt x="854" y="458"/>
                  <a:pt x="859" y="458"/>
                  <a:pt x="860" y="461"/>
                </a:cubicBezTo>
                <a:cubicBezTo>
                  <a:pt x="861" y="464"/>
                  <a:pt x="857" y="464"/>
                  <a:pt x="859" y="467"/>
                </a:cubicBezTo>
                <a:cubicBezTo>
                  <a:pt x="862" y="462"/>
                  <a:pt x="865" y="464"/>
                  <a:pt x="869" y="466"/>
                </a:cubicBezTo>
                <a:cubicBezTo>
                  <a:pt x="873" y="467"/>
                  <a:pt x="870" y="473"/>
                  <a:pt x="869" y="475"/>
                </a:cubicBezTo>
                <a:cubicBezTo>
                  <a:pt x="868" y="479"/>
                  <a:pt x="872" y="480"/>
                  <a:pt x="869" y="485"/>
                </a:cubicBezTo>
                <a:cubicBezTo>
                  <a:pt x="868" y="486"/>
                  <a:pt x="862" y="490"/>
                  <a:pt x="860" y="490"/>
                </a:cubicBezTo>
                <a:cubicBezTo>
                  <a:pt x="857" y="491"/>
                  <a:pt x="854" y="490"/>
                  <a:pt x="850" y="492"/>
                </a:cubicBezTo>
                <a:cubicBezTo>
                  <a:pt x="846" y="493"/>
                  <a:pt x="845" y="495"/>
                  <a:pt x="842" y="498"/>
                </a:cubicBezTo>
                <a:cubicBezTo>
                  <a:pt x="837" y="504"/>
                  <a:pt x="832" y="505"/>
                  <a:pt x="824" y="504"/>
                </a:cubicBezTo>
                <a:cubicBezTo>
                  <a:pt x="815" y="503"/>
                  <a:pt x="808" y="503"/>
                  <a:pt x="799" y="504"/>
                </a:cubicBezTo>
                <a:cubicBezTo>
                  <a:pt x="792" y="504"/>
                  <a:pt x="784" y="502"/>
                  <a:pt x="782" y="511"/>
                </a:cubicBezTo>
                <a:cubicBezTo>
                  <a:pt x="782" y="514"/>
                  <a:pt x="775" y="515"/>
                  <a:pt x="773" y="516"/>
                </a:cubicBezTo>
                <a:cubicBezTo>
                  <a:pt x="769" y="518"/>
                  <a:pt x="767" y="523"/>
                  <a:pt x="764" y="525"/>
                </a:cubicBezTo>
                <a:cubicBezTo>
                  <a:pt x="759" y="531"/>
                  <a:pt x="756" y="537"/>
                  <a:pt x="751" y="541"/>
                </a:cubicBezTo>
                <a:cubicBezTo>
                  <a:pt x="761" y="537"/>
                  <a:pt x="766" y="526"/>
                  <a:pt x="776" y="521"/>
                </a:cubicBezTo>
                <a:cubicBezTo>
                  <a:pt x="783" y="518"/>
                  <a:pt x="801" y="508"/>
                  <a:pt x="806" y="520"/>
                </a:cubicBezTo>
                <a:cubicBezTo>
                  <a:pt x="805" y="519"/>
                  <a:pt x="804" y="519"/>
                  <a:pt x="803" y="519"/>
                </a:cubicBezTo>
                <a:cubicBezTo>
                  <a:pt x="808" y="522"/>
                  <a:pt x="802" y="525"/>
                  <a:pt x="799" y="527"/>
                </a:cubicBezTo>
                <a:cubicBezTo>
                  <a:pt x="796" y="530"/>
                  <a:pt x="793" y="525"/>
                  <a:pt x="789" y="527"/>
                </a:cubicBezTo>
                <a:cubicBezTo>
                  <a:pt x="791" y="528"/>
                  <a:pt x="795" y="532"/>
                  <a:pt x="795" y="532"/>
                </a:cubicBezTo>
                <a:cubicBezTo>
                  <a:pt x="797" y="531"/>
                  <a:pt x="799" y="530"/>
                  <a:pt x="802" y="531"/>
                </a:cubicBezTo>
                <a:cubicBezTo>
                  <a:pt x="801" y="534"/>
                  <a:pt x="799" y="537"/>
                  <a:pt x="797" y="538"/>
                </a:cubicBezTo>
                <a:cubicBezTo>
                  <a:pt x="798" y="538"/>
                  <a:pt x="800" y="538"/>
                  <a:pt x="801" y="538"/>
                </a:cubicBezTo>
                <a:cubicBezTo>
                  <a:pt x="799" y="543"/>
                  <a:pt x="804" y="547"/>
                  <a:pt x="808" y="548"/>
                </a:cubicBezTo>
                <a:cubicBezTo>
                  <a:pt x="808" y="549"/>
                  <a:pt x="808" y="549"/>
                  <a:pt x="807" y="549"/>
                </a:cubicBezTo>
                <a:cubicBezTo>
                  <a:pt x="813" y="552"/>
                  <a:pt x="818" y="555"/>
                  <a:pt x="823" y="551"/>
                </a:cubicBezTo>
                <a:cubicBezTo>
                  <a:pt x="824" y="552"/>
                  <a:pt x="824" y="553"/>
                  <a:pt x="824" y="554"/>
                </a:cubicBezTo>
                <a:cubicBezTo>
                  <a:pt x="825" y="554"/>
                  <a:pt x="827" y="553"/>
                  <a:pt x="827" y="553"/>
                </a:cubicBezTo>
                <a:cubicBezTo>
                  <a:pt x="824" y="548"/>
                  <a:pt x="831" y="542"/>
                  <a:pt x="833" y="538"/>
                </a:cubicBezTo>
                <a:cubicBezTo>
                  <a:pt x="838" y="540"/>
                  <a:pt x="835" y="544"/>
                  <a:pt x="834" y="547"/>
                </a:cubicBezTo>
                <a:cubicBezTo>
                  <a:pt x="837" y="545"/>
                  <a:pt x="842" y="550"/>
                  <a:pt x="839" y="551"/>
                </a:cubicBezTo>
                <a:cubicBezTo>
                  <a:pt x="836" y="553"/>
                  <a:pt x="832" y="555"/>
                  <a:pt x="828" y="554"/>
                </a:cubicBezTo>
                <a:cubicBezTo>
                  <a:pt x="829" y="555"/>
                  <a:pt x="829" y="556"/>
                  <a:pt x="830" y="557"/>
                </a:cubicBezTo>
                <a:cubicBezTo>
                  <a:pt x="826" y="559"/>
                  <a:pt x="821" y="561"/>
                  <a:pt x="816" y="563"/>
                </a:cubicBezTo>
                <a:cubicBezTo>
                  <a:pt x="814" y="564"/>
                  <a:pt x="812" y="564"/>
                  <a:pt x="811" y="565"/>
                </a:cubicBezTo>
                <a:cubicBezTo>
                  <a:pt x="809" y="567"/>
                  <a:pt x="808" y="563"/>
                  <a:pt x="807" y="564"/>
                </a:cubicBezTo>
                <a:cubicBezTo>
                  <a:pt x="804" y="567"/>
                  <a:pt x="801" y="572"/>
                  <a:pt x="797" y="575"/>
                </a:cubicBezTo>
                <a:cubicBezTo>
                  <a:pt x="795" y="577"/>
                  <a:pt x="793" y="574"/>
                  <a:pt x="791" y="574"/>
                </a:cubicBezTo>
                <a:cubicBezTo>
                  <a:pt x="786" y="567"/>
                  <a:pt x="798" y="561"/>
                  <a:pt x="802" y="558"/>
                </a:cubicBezTo>
                <a:cubicBezTo>
                  <a:pt x="805" y="556"/>
                  <a:pt x="804" y="558"/>
                  <a:pt x="805" y="559"/>
                </a:cubicBezTo>
                <a:cubicBezTo>
                  <a:pt x="808" y="562"/>
                  <a:pt x="809" y="558"/>
                  <a:pt x="812" y="556"/>
                </a:cubicBezTo>
                <a:cubicBezTo>
                  <a:pt x="809" y="556"/>
                  <a:pt x="805" y="555"/>
                  <a:pt x="802" y="557"/>
                </a:cubicBezTo>
                <a:cubicBezTo>
                  <a:pt x="802" y="555"/>
                  <a:pt x="803" y="553"/>
                  <a:pt x="804" y="552"/>
                </a:cubicBezTo>
                <a:cubicBezTo>
                  <a:pt x="801" y="551"/>
                  <a:pt x="796" y="556"/>
                  <a:pt x="793" y="558"/>
                </a:cubicBezTo>
                <a:cubicBezTo>
                  <a:pt x="791" y="559"/>
                  <a:pt x="791" y="556"/>
                  <a:pt x="789" y="559"/>
                </a:cubicBezTo>
                <a:cubicBezTo>
                  <a:pt x="788" y="560"/>
                  <a:pt x="785" y="559"/>
                  <a:pt x="783" y="559"/>
                </a:cubicBezTo>
                <a:cubicBezTo>
                  <a:pt x="786" y="567"/>
                  <a:pt x="773" y="564"/>
                  <a:pt x="771" y="568"/>
                </a:cubicBezTo>
                <a:cubicBezTo>
                  <a:pt x="771" y="567"/>
                  <a:pt x="770" y="566"/>
                  <a:pt x="770" y="566"/>
                </a:cubicBezTo>
                <a:cubicBezTo>
                  <a:pt x="768" y="570"/>
                  <a:pt x="766" y="570"/>
                  <a:pt x="762" y="572"/>
                </a:cubicBezTo>
                <a:cubicBezTo>
                  <a:pt x="759" y="573"/>
                  <a:pt x="759" y="575"/>
                  <a:pt x="758" y="577"/>
                </a:cubicBezTo>
                <a:cubicBezTo>
                  <a:pt x="757" y="582"/>
                  <a:pt x="749" y="595"/>
                  <a:pt x="759" y="594"/>
                </a:cubicBezTo>
                <a:cubicBezTo>
                  <a:pt x="759" y="593"/>
                  <a:pt x="759" y="593"/>
                  <a:pt x="759" y="592"/>
                </a:cubicBezTo>
                <a:cubicBezTo>
                  <a:pt x="759" y="593"/>
                  <a:pt x="760" y="594"/>
                  <a:pt x="761" y="594"/>
                </a:cubicBezTo>
                <a:cubicBezTo>
                  <a:pt x="758" y="597"/>
                  <a:pt x="754" y="595"/>
                  <a:pt x="751" y="594"/>
                </a:cubicBezTo>
                <a:cubicBezTo>
                  <a:pt x="750" y="594"/>
                  <a:pt x="750" y="598"/>
                  <a:pt x="748" y="598"/>
                </a:cubicBezTo>
                <a:cubicBezTo>
                  <a:pt x="740" y="599"/>
                  <a:pt x="737" y="599"/>
                  <a:pt x="731" y="604"/>
                </a:cubicBezTo>
                <a:cubicBezTo>
                  <a:pt x="735" y="603"/>
                  <a:pt x="739" y="601"/>
                  <a:pt x="743" y="600"/>
                </a:cubicBezTo>
                <a:cubicBezTo>
                  <a:pt x="743" y="601"/>
                  <a:pt x="742" y="601"/>
                  <a:pt x="742" y="601"/>
                </a:cubicBezTo>
                <a:cubicBezTo>
                  <a:pt x="743" y="601"/>
                  <a:pt x="744" y="602"/>
                  <a:pt x="746" y="601"/>
                </a:cubicBezTo>
                <a:cubicBezTo>
                  <a:pt x="743" y="603"/>
                  <a:pt x="740" y="605"/>
                  <a:pt x="737" y="605"/>
                </a:cubicBezTo>
                <a:cubicBezTo>
                  <a:pt x="734" y="605"/>
                  <a:pt x="729" y="604"/>
                  <a:pt x="728" y="607"/>
                </a:cubicBezTo>
                <a:cubicBezTo>
                  <a:pt x="734" y="608"/>
                  <a:pt x="725" y="621"/>
                  <a:pt x="722" y="623"/>
                </a:cubicBezTo>
                <a:cubicBezTo>
                  <a:pt x="724" y="620"/>
                  <a:pt x="719" y="618"/>
                  <a:pt x="718" y="615"/>
                </a:cubicBezTo>
                <a:cubicBezTo>
                  <a:pt x="718" y="619"/>
                  <a:pt x="723" y="624"/>
                  <a:pt x="721" y="628"/>
                </a:cubicBezTo>
                <a:cubicBezTo>
                  <a:pt x="719" y="632"/>
                  <a:pt x="716" y="636"/>
                  <a:pt x="715" y="640"/>
                </a:cubicBezTo>
                <a:cubicBezTo>
                  <a:pt x="714" y="640"/>
                  <a:pt x="714" y="640"/>
                  <a:pt x="714" y="640"/>
                </a:cubicBezTo>
                <a:cubicBezTo>
                  <a:pt x="714" y="637"/>
                  <a:pt x="716" y="635"/>
                  <a:pt x="717" y="632"/>
                </a:cubicBezTo>
                <a:cubicBezTo>
                  <a:pt x="715" y="631"/>
                  <a:pt x="716" y="627"/>
                  <a:pt x="712" y="628"/>
                </a:cubicBezTo>
                <a:cubicBezTo>
                  <a:pt x="713" y="626"/>
                  <a:pt x="713" y="623"/>
                  <a:pt x="714" y="620"/>
                </a:cubicBezTo>
                <a:cubicBezTo>
                  <a:pt x="714" y="620"/>
                  <a:pt x="716" y="615"/>
                  <a:pt x="714" y="617"/>
                </a:cubicBezTo>
                <a:cubicBezTo>
                  <a:pt x="708" y="621"/>
                  <a:pt x="710" y="624"/>
                  <a:pt x="711" y="631"/>
                </a:cubicBezTo>
                <a:cubicBezTo>
                  <a:pt x="710" y="629"/>
                  <a:pt x="708" y="628"/>
                  <a:pt x="706" y="628"/>
                </a:cubicBezTo>
                <a:cubicBezTo>
                  <a:pt x="707" y="630"/>
                  <a:pt x="711" y="631"/>
                  <a:pt x="712" y="633"/>
                </a:cubicBezTo>
                <a:cubicBezTo>
                  <a:pt x="713" y="634"/>
                  <a:pt x="711" y="639"/>
                  <a:pt x="711" y="641"/>
                </a:cubicBezTo>
                <a:cubicBezTo>
                  <a:pt x="712" y="644"/>
                  <a:pt x="716" y="642"/>
                  <a:pt x="715" y="647"/>
                </a:cubicBezTo>
                <a:cubicBezTo>
                  <a:pt x="714" y="651"/>
                  <a:pt x="712" y="650"/>
                  <a:pt x="708" y="652"/>
                </a:cubicBezTo>
                <a:cubicBezTo>
                  <a:pt x="711" y="652"/>
                  <a:pt x="716" y="651"/>
                  <a:pt x="716" y="655"/>
                </a:cubicBezTo>
                <a:cubicBezTo>
                  <a:pt x="715" y="657"/>
                  <a:pt x="709" y="657"/>
                  <a:pt x="708" y="657"/>
                </a:cubicBezTo>
                <a:cubicBezTo>
                  <a:pt x="709" y="658"/>
                  <a:pt x="709" y="658"/>
                  <a:pt x="710" y="659"/>
                </a:cubicBezTo>
                <a:cubicBezTo>
                  <a:pt x="709" y="659"/>
                  <a:pt x="708" y="660"/>
                  <a:pt x="707" y="660"/>
                </a:cubicBezTo>
                <a:cubicBezTo>
                  <a:pt x="708" y="664"/>
                  <a:pt x="710" y="661"/>
                  <a:pt x="712" y="662"/>
                </a:cubicBezTo>
                <a:cubicBezTo>
                  <a:pt x="711" y="663"/>
                  <a:pt x="709" y="664"/>
                  <a:pt x="707" y="665"/>
                </a:cubicBezTo>
                <a:cubicBezTo>
                  <a:pt x="706" y="665"/>
                  <a:pt x="704" y="663"/>
                  <a:pt x="703" y="664"/>
                </a:cubicBezTo>
                <a:cubicBezTo>
                  <a:pt x="701" y="665"/>
                  <a:pt x="699" y="670"/>
                  <a:pt x="698" y="672"/>
                </a:cubicBezTo>
                <a:cubicBezTo>
                  <a:pt x="697" y="673"/>
                  <a:pt x="693" y="673"/>
                  <a:pt x="692" y="675"/>
                </a:cubicBezTo>
                <a:cubicBezTo>
                  <a:pt x="690" y="677"/>
                  <a:pt x="688" y="680"/>
                  <a:pt x="686" y="681"/>
                </a:cubicBezTo>
                <a:cubicBezTo>
                  <a:pt x="678" y="686"/>
                  <a:pt x="677" y="688"/>
                  <a:pt x="673" y="696"/>
                </a:cubicBezTo>
                <a:cubicBezTo>
                  <a:pt x="671" y="701"/>
                  <a:pt x="672" y="708"/>
                  <a:pt x="674" y="712"/>
                </a:cubicBezTo>
                <a:cubicBezTo>
                  <a:pt x="677" y="719"/>
                  <a:pt x="679" y="725"/>
                  <a:pt x="682" y="733"/>
                </a:cubicBezTo>
                <a:cubicBezTo>
                  <a:pt x="683" y="737"/>
                  <a:pt x="684" y="747"/>
                  <a:pt x="681" y="750"/>
                </a:cubicBezTo>
                <a:cubicBezTo>
                  <a:pt x="679" y="752"/>
                  <a:pt x="677" y="755"/>
                  <a:pt x="675" y="752"/>
                </a:cubicBezTo>
                <a:cubicBezTo>
                  <a:pt x="674" y="750"/>
                  <a:pt x="669" y="746"/>
                  <a:pt x="669" y="746"/>
                </a:cubicBezTo>
                <a:cubicBezTo>
                  <a:pt x="668" y="742"/>
                  <a:pt x="667" y="740"/>
                  <a:pt x="666" y="737"/>
                </a:cubicBezTo>
                <a:cubicBezTo>
                  <a:pt x="664" y="734"/>
                  <a:pt x="663" y="733"/>
                  <a:pt x="664" y="729"/>
                </a:cubicBezTo>
                <a:cubicBezTo>
                  <a:pt x="663" y="729"/>
                  <a:pt x="662" y="730"/>
                  <a:pt x="662" y="730"/>
                </a:cubicBezTo>
                <a:cubicBezTo>
                  <a:pt x="661" y="726"/>
                  <a:pt x="665" y="719"/>
                  <a:pt x="660" y="716"/>
                </a:cubicBezTo>
                <a:cubicBezTo>
                  <a:pt x="656" y="713"/>
                  <a:pt x="654" y="707"/>
                  <a:pt x="649" y="709"/>
                </a:cubicBezTo>
                <a:cubicBezTo>
                  <a:pt x="646" y="710"/>
                  <a:pt x="644" y="712"/>
                  <a:pt x="641" y="710"/>
                </a:cubicBezTo>
                <a:cubicBezTo>
                  <a:pt x="639" y="709"/>
                  <a:pt x="636" y="706"/>
                  <a:pt x="634" y="705"/>
                </a:cubicBezTo>
                <a:cubicBezTo>
                  <a:pt x="629" y="704"/>
                  <a:pt x="622" y="710"/>
                  <a:pt x="621" y="702"/>
                </a:cubicBezTo>
                <a:cubicBezTo>
                  <a:pt x="620" y="709"/>
                  <a:pt x="606" y="704"/>
                  <a:pt x="602" y="707"/>
                </a:cubicBezTo>
                <a:cubicBezTo>
                  <a:pt x="605" y="708"/>
                  <a:pt x="616" y="709"/>
                  <a:pt x="608" y="713"/>
                </a:cubicBezTo>
                <a:cubicBezTo>
                  <a:pt x="608" y="713"/>
                  <a:pt x="613" y="715"/>
                  <a:pt x="613" y="716"/>
                </a:cubicBezTo>
                <a:cubicBezTo>
                  <a:pt x="614" y="718"/>
                  <a:pt x="612" y="719"/>
                  <a:pt x="610" y="718"/>
                </a:cubicBezTo>
                <a:cubicBezTo>
                  <a:pt x="611" y="716"/>
                  <a:pt x="607" y="714"/>
                  <a:pt x="605" y="713"/>
                </a:cubicBezTo>
                <a:cubicBezTo>
                  <a:pt x="605" y="715"/>
                  <a:pt x="604" y="716"/>
                  <a:pt x="604" y="718"/>
                </a:cubicBezTo>
                <a:cubicBezTo>
                  <a:pt x="602" y="713"/>
                  <a:pt x="601" y="718"/>
                  <a:pt x="598" y="716"/>
                </a:cubicBezTo>
                <a:cubicBezTo>
                  <a:pt x="595" y="713"/>
                  <a:pt x="593" y="711"/>
                  <a:pt x="589" y="712"/>
                </a:cubicBezTo>
                <a:cubicBezTo>
                  <a:pt x="587" y="713"/>
                  <a:pt x="584" y="711"/>
                  <a:pt x="582" y="710"/>
                </a:cubicBezTo>
                <a:cubicBezTo>
                  <a:pt x="578" y="709"/>
                  <a:pt x="572" y="713"/>
                  <a:pt x="568" y="715"/>
                </a:cubicBezTo>
                <a:cubicBezTo>
                  <a:pt x="562" y="717"/>
                  <a:pt x="547" y="728"/>
                  <a:pt x="547" y="737"/>
                </a:cubicBezTo>
                <a:cubicBezTo>
                  <a:pt x="547" y="740"/>
                  <a:pt x="550" y="743"/>
                  <a:pt x="551" y="746"/>
                </a:cubicBezTo>
                <a:cubicBezTo>
                  <a:pt x="551" y="747"/>
                  <a:pt x="549" y="750"/>
                  <a:pt x="549" y="752"/>
                </a:cubicBezTo>
                <a:cubicBezTo>
                  <a:pt x="547" y="757"/>
                  <a:pt x="545" y="762"/>
                  <a:pt x="545" y="767"/>
                </a:cubicBezTo>
                <a:cubicBezTo>
                  <a:pt x="545" y="780"/>
                  <a:pt x="547" y="789"/>
                  <a:pt x="554" y="800"/>
                </a:cubicBezTo>
                <a:cubicBezTo>
                  <a:pt x="558" y="807"/>
                  <a:pt x="560" y="811"/>
                  <a:pt x="567" y="813"/>
                </a:cubicBezTo>
                <a:cubicBezTo>
                  <a:pt x="568" y="813"/>
                  <a:pt x="570" y="817"/>
                  <a:pt x="572" y="817"/>
                </a:cubicBezTo>
                <a:cubicBezTo>
                  <a:pt x="574" y="815"/>
                  <a:pt x="577" y="814"/>
                  <a:pt x="580" y="813"/>
                </a:cubicBezTo>
                <a:cubicBezTo>
                  <a:pt x="583" y="812"/>
                  <a:pt x="585" y="812"/>
                  <a:pt x="588" y="812"/>
                </a:cubicBezTo>
                <a:cubicBezTo>
                  <a:pt x="590" y="811"/>
                  <a:pt x="591" y="814"/>
                  <a:pt x="592" y="814"/>
                </a:cubicBezTo>
                <a:cubicBezTo>
                  <a:pt x="593" y="813"/>
                  <a:pt x="595" y="813"/>
                  <a:pt x="596" y="812"/>
                </a:cubicBezTo>
                <a:cubicBezTo>
                  <a:pt x="597" y="811"/>
                  <a:pt x="595" y="810"/>
                  <a:pt x="596" y="809"/>
                </a:cubicBezTo>
                <a:cubicBezTo>
                  <a:pt x="598" y="807"/>
                  <a:pt x="600" y="806"/>
                  <a:pt x="600" y="802"/>
                </a:cubicBezTo>
                <a:cubicBezTo>
                  <a:pt x="602" y="797"/>
                  <a:pt x="602" y="791"/>
                  <a:pt x="607" y="788"/>
                </a:cubicBezTo>
                <a:cubicBezTo>
                  <a:pt x="610" y="787"/>
                  <a:pt x="618" y="785"/>
                  <a:pt x="620" y="786"/>
                </a:cubicBezTo>
                <a:cubicBezTo>
                  <a:pt x="623" y="786"/>
                  <a:pt x="633" y="784"/>
                  <a:pt x="630" y="791"/>
                </a:cubicBezTo>
                <a:cubicBezTo>
                  <a:pt x="629" y="794"/>
                  <a:pt x="625" y="802"/>
                  <a:pt x="623" y="803"/>
                </a:cubicBezTo>
                <a:cubicBezTo>
                  <a:pt x="624" y="803"/>
                  <a:pt x="623" y="804"/>
                  <a:pt x="626" y="804"/>
                </a:cubicBezTo>
                <a:cubicBezTo>
                  <a:pt x="625" y="805"/>
                  <a:pt x="624" y="806"/>
                  <a:pt x="623" y="806"/>
                </a:cubicBezTo>
                <a:cubicBezTo>
                  <a:pt x="624" y="807"/>
                  <a:pt x="624" y="807"/>
                  <a:pt x="624" y="807"/>
                </a:cubicBezTo>
                <a:cubicBezTo>
                  <a:pt x="624" y="807"/>
                  <a:pt x="624" y="806"/>
                  <a:pt x="625" y="806"/>
                </a:cubicBezTo>
                <a:cubicBezTo>
                  <a:pt x="624" y="809"/>
                  <a:pt x="623" y="813"/>
                  <a:pt x="622" y="816"/>
                </a:cubicBezTo>
                <a:cubicBezTo>
                  <a:pt x="621" y="815"/>
                  <a:pt x="620" y="813"/>
                  <a:pt x="621" y="810"/>
                </a:cubicBezTo>
                <a:cubicBezTo>
                  <a:pt x="620" y="811"/>
                  <a:pt x="619" y="813"/>
                  <a:pt x="618" y="814"/>
                </a:cubicBezTo>
                <a:cubicBezTo>
                  <a:pt x="623" y="814"/>
                  <a:pt x="618" y="823"/>
                  <a:pt x="619" y="826"/>
                </a:cubicBezTo>
                <a:cubicBezTo>
                  <a:pt x="620" y="829"/>
                  <a:pt x="616" y="834"/>
                  <a:pt x="614" y="836"/>
                </a:cubicBezTo>
                <a:cubicBezTo>
                  <a:pt x="620" y="838"/>
                  <a:pt x="626" y="836"/>
                  <a:pt x="633" y="837"/>
                </a:cubicBezTo>
                <a:cubicBezTo>
                  <a:pt x="635" y="838"/>
                  <a:pt x="637" y="835"/>
                  <a:pt x="640" y="836"/>
                </a:cubicBezTo>
                <a:cubicBezTo>
                  <a:pt x="643" y="836"/>
                  <a:pt x="647" y="836"/>
                  <a:pt x="650" y="837"/>
                </a:cubicBezTo>
                <a:cubicBezTo>
                  <a:pt x="655" y="840"/>
                  <a:pt x="659" y="844"/>
                  <a:pt x="658" y="850"/>
                </a:cubicBezTo>
                <a:cubicBezTo>
                  <a:pt x="657" y="855"/>
                  <a:pt x="657" y="859"/>
                  <a:pt x="656" y="863"/>
                </a:cubicBezTo>
                <a:cubicBezTo>
                  <a:pt x="656" y="866"/>
                  <a:pt x="654" y="868"/>
                  <a:pt x="653" y="870"/>
                </a:cubicBezTo>
                <a:cubicBezTo>
                  <a:pt x="652" y="882"/>
                  <a:pt x="666" y="901"/>
                  <a:pt x="676" y="897"/>
                </a:cubicBezTo>
                <a:cubicBezTo>
                  <a:pt x="683" y="894"/>
                  <a:pt x="686" y="891"/>
                  <a:pt x="693" y="893"/>
                </a:cubicBezTo>
                <a:cubicBezTo>
                  <a:pt x="700" y="895"/>
                  <a:pt x="702" y="899"/>
                  <a:pt x="707" y="904"/>
                </a:cubicBezTo>
                <a:cubicBezTo>
                  <a:pt x="707" y="896"/>
                  <a:pt x="717" y="885"/>
                  <a:pt x="721" y="878"/>
                </a:cubicBezTo>
                <a:cubicBezTo>
                  <a:pt x="722" y="876"/>
                  <a:pt x="730" y="875"/>
                  <a:pt x="732" y="874"/>
                </a:cubicBezTo>
                <a:cubicBezTo>
                  <a:pt x="738" y="872"/>
                  <a:pt x="743" y="870"/>
                  <a:pt x="749" y="868"/>
                </a:cubicBezTo>
                <a:cubicBezTo>
                  <a:pt x="754" y="866"/>
                  <a:pt x="763" y="871"/>
                  <a:pt x="768" y="872"/>
                </a:cubicBezTo>
                <a:cubicBezTo>
                  <a:pt x="781" y="875"/>
                  <a:pt x="794" y="878"/>
                  <a:pt x="808" y="881"/>
                </a:cubicBezTo>
                <a:cubicBezTo>
                  <a:pt x="815" y="883"/>
                  <a:pt x="822" y="883"/>
                  <a:pt x="828" y="888"/>
                </a:cubicBezTo>
                <a:cubicBezTo>
                  <a:pt x="838" y="898"/>
                  <a:pt x="848" y="908"/>
                  <a:pt x="858" y="918"/>
                </a:cubicBezTo>
                <a:cubicBezTo>
                  <a:pt x="865" y="924"/>
                  <a:pt x="879" y="924"/>
                  <a:pt x="887" y="926"/>
                </a:cubicBezTo>
                <a:cubicBezTo>
                  <a:pt x="895" y="928"/>
                  <a:pt x="901" y="941"/>
                  <a:pt x="906" y="947"/>
                </a:cubicBezTo>
                <a:cubicBezTo>
                  <a:pt x="911" y="954"/>
                  <a:pt x="916" y="960"/>
                  <a:pt x="921" y="967"/>
                </a:cubicBezTo>
                <a:cubicBezTo>
                  <a:pt x="922" y="968"/>
                  <a:pt x="925" y="974"/>
                  <a:pt x="927" y="974"/>
                </a:cubicBezTo>
                <a:cubicBezTo>
                  <a:pt x="937" y="978"/>
                  <a:pt x="948" y="982"/>
                  <a:pt x="958" y="986"/>
                </a:cubicBezTo>
                <a:cubicBezTo>
                  <a:pt x="969" y="990"/>
                  <a:pt x="980" y="993"/>
                  <a:pt x="990" y="997"/>
                </a:cubicBezTo>
                <a:cubicBezTo>
                  <a:pt x="999" y="1000"/>
                  <a:pt x="1008" y="1010"/>
                  <a:pt x="1016" y="1016"/>
                </a:cubicBezTo>
                <a:cubicBezTo>
                  <a:pt x="1017" y="1016"/>
                  <a:pt x="1027" y="1016"/>
                  <a:pt x="1027" y="1017"/>
                </a:cubicBezTo>
                <a:cubicBezTo>
                  <a:pt x="1029" y="1022"/>
                  <a:pt x="1030" y="1027"/>
                  <a:pt x="1031" y="1031"/>
                </a:cubicBezTo>
                <a:close/>
                <a:moveTo>
                  <a:pt x="690" y="580"/>
                </a:moveTo>
                <a:cubicBezTo>
                  <a:pt x="690" y="583"/>
                  <a:pt x="680" y="586"/>
                  <a:pt x="677" y="585"/>
                </a:cubicBezTo>
                <a:cubicBezTo>
                  <a:pt x="672" y="585"/>
                  <a:pt x="671" y="585"/>
                  <a:pt x="668" y="589"/>
                </a:cubicBezTo>
                <a:cubicBezTo>
                  <a:pt x="665" y="591"/>
                  <a:pt x="664" y="593"/>
                  <a:pt x="660" y="592"/>
                </a:cubicBezTo>
                <a:cubicBezTo>
                  <a:pt x="661" y="589"/>
                  <a:pt x="663" y="588"/>
                  <a:pt x="665" y="587"/>
                </a:cubicBezTo>
                <a:cubicBezTo>
                  <a:pt x="664" y="585"/>
                  <a:pt x="663" y="587"/>
                  <a:pt x="663" y="584"/>
                </a:cubicBezTo>
                <a:cubicBezTo>
                  <a:pt x="660" y="588"/>
                  <a:pt x="658" y="590"/>
                  <a:pt x="656" y="594"/>
                </a:cubicBezTo>
                <a:cubicBezTo>
                  <a:pt x="658" y="595"/>
                  <a:pt x="660" y="595"/>
                  <a:pt x="661" y="596"/>
                </a:cubicBezTo>
                <a:cubicBezTo>
                  <a:pt x="661" y="596"/>
                  <a:pt x="661" y="597"/>
                  <a:pt x="660" y="597"/>
                </a:cubicBezTo>
                <a:cubicBezTo>
                  <a:pt x="667" y="598"/>
                  <a:pt x="670" y="595"/>
                  <a:pt x="676" y="592"/>
                </a:cubicBezTo>
                <a:cubicBezTo>
                  <a:pt x="682" y="590"/>
                  <a:pt x="686" y="587"/>
                  <a:pt x="692" y="583"/>
                </a:cubicBezTo>
                <a:cubicBezTo>
                  <a:pt x="692" y="582"/>
                  <a:pt x="692" y="581"/>
                  <a:pt x="690" y="580"/>
                </a:cubicBezTo>
                <a:close/>
                <a:moveTo>
                  <a:pt x="700" y="577"/>
                </a:moveTo>
                <a:cubicBezTo>
                  <a:pt x="705" y="583"/>
                  <a:pt x="717" y="573"/>
                  <a:pt x="711" y="570"/>
                </a:cubicBezTo>
                <a:cubicBezTo>
                  <a:pt x="712" y="569"/>
                  <a:pt x="714" y="567"/>
                  <a:pt x="716" y="566"/>
                </a:cubicBezTo>
                <a:cubicBezTo>
                  <a:pt x="712" y="567"/>
                  <a:pt x="705" y="573"/>
                  <a:pt x="703" y="571"/>
                </a:cubicBezTo>
                <a:cubicBezTo>
                  <a:pt x="699" y="570"/>
                  <a:pt x="693" y="572"/>
                  <a:pt x="689" y="573"/>
                </a:cubicBezTo>
                <a:cubicBezTo>
                  <a:pt x="679" y="585"/>
                  <a:pt x="696" y="574"/>
                  <a:pt x="700" y="577"/>
                </a:cubicBezTo>
                <a:close/>
                <a:moveTo>
                  <a:pt x="590" y="541"/>
                </a:moveTo>
                <a:cubicBezTo>
                  <a:pt x="593" y="543"/>
                  <a:pt x="596" y="541"/>
                  <a:pt x="599" y="540"/>
                </a:cubicBezTo>
                <a:cubicBezTo>
                  <a:pt x="599" y="540"/>
                  <a:pt x="599" y="541"/>
                  <a:pt x="599" y="542"/>
                </a:cubicBezTo>
                <a:cubicBezTo>
                  <a:pt x="606" y="546"/>
                  <a:pt x="617" y="530"/>
                  <a:pt x="623" y="535"/>
                </a:cubicBezTo>
                <a:cubicBezTo>
                  <a:pt x="620" y="535"/>
                  <a:pt x="618" y="538"/>
                  <a:pt x="617" y="541"/>
                </a:cubicBezTo>
                <a:cubicBezTo>
                  <a:pt x="620" y="540"/>
                  <a:pt x="622" y="539"/>
                  <a:pt x="624" y="542"/>
                </a:cubicBezTo>
                <a:cubicBezTo>
                  <a:pt x="626" y="545"/>
                  <a:pt x="628" y="543"/>
                  <a:pt x="630" y="545"/>
                </a:cubicBezTo>
                <a:cubicBezTo>
                  <a:pt x="631" y="545"/>
                  <a:pt x="643" y="541"/>
                  <a:pt x="644" y="541"/>
                </a:cubicBezTo>
                <a:cubicBezTo>
                  <a:pt x="643" y="545"/>
                  <a:pt x="647" y="544"/>
                  <a:pt x="649" y="545"/>
                </a:cubicBezTo>
                <a:cubicBezTo>
                  <a:pt x="650" y="545"/>
                  <a:pt x="651" y="548"/>
                  <a:pt x="653" y="550"/>
                </a:cubicBezTo>
                <a:cubicBezTo>
                  <a:pt x="650" y="549"/>
                  <a:pt x="647" y="548"/>
                  <a:pt x="646" y="551"/>
                </a:cubicBezTo>
                <a:cubicBezTo>
                  <a:pt x="642" y="547"/>
                  <a:pt x="634" y="549"/>
                  <a:pt x="632" y="554"/>
                </a:cubicBezTo>
                <a:cubicBezTo>
                  <a:pt x="631" y="553"/>
                  <a:pt x="631" y="553"/>
                  <a:pt x="631" y="553"/>
                </a:cubicBezTo>
                <a:cubicBezTo>
                  <a:pt x="631" y="552"/>
                  <a:pt x="632" y="552"/>
                  <a:pt x="632" y="551"/>
                </a:cubicBezTo>
                <a:cubicBezTo>
                  <a:pt x="631" y="552"/>
                  <a:pt x="630" y="552"/>
                  <a:pt x="629" y="553"/>
                </a:cubicBezTo>
                <a:cubicBezTo>
                  <a:pt x="629" y="552"/>
                  <a:pt x="629" y="551"/>
                  <a:pt x="629" y="551"/>
                </a:cubicBezTo>
                <a:cubicBezTo>
                  <a:pt x="626" y="553"/>
                  <a:pt x="622" y="561"/>
                  <a:pt x="621" y="564"/>
                </a:cubicBezTo>
                <a:cubicBezTo>
                  <a:pt x="624" y="565"/>
                  <a:pt x="625" y="559"/>
                  <a:pt x="628" y="557"/>
                </a:cubicBezTo>
                <a:cubicBezTo>
                  <a:pt x="628" y="560"/>
                  <a:pt x="626" y="565"/>
                  <a:pt x="625" y="568"/>
                </a:cubicBezTo>
                <a:cubicBezTo>
                  <a:pt x="624" y="572"/>
                  <a:pt x="622" y="576"/>
                  <a:pt x="622" y="580"/>
                </a:cubicBezTo>
                <a:cubicBezTo>
                  <a:pt x="622" y="587"/>
                  <a:pt x="626" y="604"/>
                  <a:pt x="632" y="590"/>
                </a:cubicBezTo>
                <a:cubicBezTo>
                  <a:pt x="636" y="584"/>
                  <a:pt x="634" y="579"/>
                  <a:pt x="633" y="572"/>
                </a:cubicBezTo>
                <a:cubicBezTo>
                  <a:pt x="632" y="564"/>
                  <a:pt x="637" y="563"/>
                  <a:pt x="640" y="558"/>
                </a:cubicBezTo>
                <a:cubicBezTo>
                  <a:pt x="639" y="560"/>
                  <a:pt x="640" y="561"/>
                  <a:pt x="639" y="562"/>
                </a:cubicBezTo>
                <a:cubicBezTo>
                  <a:pt x="642" y="560"/>
                  <a:pt x="641" y="556"/>
                  <a:pt x="645" y="556"/>
                </a:cubicBezTo>
                <a:cubicBezTo>
                  <a:pt x="641" y="551"/>
                  <a:pt x="649" y="552"/>
                  <a:pt x="651" y="554"/>
                </a:cubicBezTo>
                <a:cubicBezTo>
                  <a:pt x="653" y="557"/>
                  <a:pt x="657" y="556"/>
                  <a:pt x="658" y="560"/>
                </a:cubicBezTo>
                <a:cubicBezTo>
                  <a:pt x="657" y="560"/>
                  <a:pt x="657" y="560"/>
                  <a:pt x="656" y="560"/>
                </a:cubicBezTo>
                <a:cubicBezTo>
                  <a:pt x="658" y="562"/>
                  <a:pt x="658" y="566"/>
                  <a:pt x="656" y="568"/>
                </a:cubicBezTo>
                <a:cubicBezTo>
                  <a:pt x="655" y="568"/>
                  <a:pt x="652" y="572"/>
                  <a:pt x="652" y="573"/>
                </a:cubicBezTo>
                <a:cubicBezTo>
                  <a:pt x="653" y="576"/>
                  <a:pt x="659" y="570"/>
                  <a:pt x="660" y="570"/>
                </a:cubicBezTo>
                <a:cubicBezTo>
                  <a:pt x="664" y="571"/>
                  <a:pt x="664" y="579"/>
                  <a:pt x="664" y="581"/>
                </a:cubicBezTo>
                <a:cubicBezTo>
                  <a:pt x="666" y="579"/>
                  <a:pt x="668" y="577"/>
                  <a:pt x="670" y="575"/>
                </a:cubicBezTo>
                <a:cubicBezTo>
                  <a:pt x="671" y="574"/>
                  <a:pt x="670" y="571"/>
                  <a:pt x="670" y="569"/>
                </a:cubicBezTo>
                <a:cubicBezTo>
                  <a:pt x="671" y="565"/>
                  <a:pt x="675" y="561"/>
                  <a:pt x="670" y="558"/>
                </a:cubicBezTo>
                <a:cubicBezTo>
                  <a:pt x="674" y="556"/>
                  <a:pt x="672" y="561"/>
                  <a:pt x="675" y="561"/>
                </a:cubicBezTo>
                <a:cubicBezTo>
                  <a:pt x="675" y="562"/>
                  <a:pt x="675" y="562"/>
                  <a:pt x="674" y="563"/>
                </a:cubicBezTo>
                <a:cubicBezTo>
                  <a:pt x="675" y="564"/>
                  <a:pt x="675" y="563"/>
                  <a:pt x="676" y="564"/>
                </a:cubicBezTo>
                <a:cubicBezTo>
                  <a:pt x="677" y="563"/>
                  <a:pt x="681" y="565"/>
                  <a:pt x="683" y="565"/>
                </a:cubicBezTo>
                <a:cubicBezTo>
                  <a:pt x="683" y="564"/>
                  <a:pt x="682" y="561"/>
                  <a:pt x="686" y="563"/>
                </a:cubicBezTo>
                <a:cubicBezTo>
                  <a:pt x="682" y="559"/>
                  <a:pt x="682" y="551"/>
                  <a:pt x="676" y="550"/>
                </a:cubicBezTo>
                <a:cubicBezTo>
                  <a:pt x="671" y="549"/>
                  <a:pt x="665" y="549"/>
                  <a:pt x="660" y="548"/>
                </a:cubicBezTo>
                <a:cubicBezTo>
                  <a:pt x="658" y="547"/>
                  <a:pt x="647" y="544"/>
                  <a:pt x="648" y="543"/>
                </a:cubicBezTo>
                <a:cubicBezTo>
                  <a:pt x="649" y="541"/>
                  <a:pt x="648" y="540"/>
                  <a:pt x="647" y="539"/>
                </a:cubicBezTo>
                <a:cubicBezTo>
                  <a:pt x="646" y="538"/>
                  <a:pt x="648" y="537"/>
                  <a:pt x="647" y="536"/>
                </a:cubicBezTo>
                <a:cubicBezTo>
                  <a:pt x="646" y="532"/>
                  <a:pt x="643" y="534"/>
                  <a:pt x="645" y="528"/>
                </a:cubicBezTo>
                <a:cubicBezTo>
                  <a:pt x="637" y="530"/>
                  <a:pt x="637" y="526"/>
                  <a:pt x="634" y="520"/>
                </a:cubicBezTo>
                <a:cubicBezTo>
                  <a:pt x="631" y="517"/>
                  <a:pt x="629" y="521"/>
                  <a:pt x="627" y="520"/>
                </a:cubicBezTo>
                <a:cubicBezTo>
                  <a:pt x="624" y="519"/>
                  <a:pt x="622" y="517"/>
                  <a:pt x="619" y="517"/>
                </a:cubicBezTo>
                <a:cubicBezTo>
                  <a:pt x="622" y="520"/>
                  <a:pt x="619" y="521"/>
                  <a:pt x="617" y="523"/>
                </a:cubicBezTo>
                <a:cubicBezTo>
                  <a:pt x="618" y="522"/>
                  <a:pt x="618" y="521"/>
                  <a:pt x="618" y="519"/>
                </a:cubicBezTo>
                <a:cubicBezTo>
                  <a:pt x="616" y="520"/>
                  <a:pt x="616" y="523"/>
                  <a:pt x="614" y="524"/>
                </a:cubicBezTo>
                <a:cubicBezTo>
                  <a:pt x="614" y="523"/>
                  <a:pt x="614" y="522"/>
                  <a:pt x="615" y="521"/>
                </a:cubicBezTo>
                <a:cubicBezTo>
                  <a:pt x="611" y="522"/>
                  <a:pt x="612" y="526"/>
                  <a:pt x="610" y="527"/>
                </a:cubicBezTo>
                <a:cubicBezTo>
                  <a:pt x="606" y="529"/>
                  <a:pt x="603" y="530"/>
                  <a:pt x="599" y="532"/>
                </a:cubicBezTo>
                <a:cubicBezTo>
                  <a:pt x="596" y="535"/>
                  <a:pt x="593" y="538"/>
                  <a:pt x="590" y="541"/>
                </a:cubicBezTo>
                <a:close/>
                <a:moveTo>
                  <a:pt x="392" y="300"/>
                </a:moveTo>
                <a:cubicBezTo>
                  <a:pt x="391" y="300"/>
                  <a:pt x="390" y="299"/>
                  <a:pt x="389" y="299"/>
                </a:cubicBezTo>
                <a:cubicBezTo>
                  <a:pt x="390" y="299"/>
                  <a:pt x="390" y="298"/>
                  <a:pt x="391" y="297"/>
                </a:cubicBezTo>
                <a:cubicBezTo>
                  <a:pt x="388" y="296"/>
                  <a:pt x="385" y="301"/>
                  <a:pt x="382" y="301"/>
                </a:cubicBezTo>
                <a:cubicBezTo>
                  <a:pt x="377" y="302"/>
                  <a:pt x="375" y="303"/>
                  <a:pt x="370" y="301"/>
                </a:cubicBezTo>
                <a:cubicBezTo>
                  <a:pt x="372" y="297"/>
                  <a:pt x="377" y="296"/>
                  <a:pt x="381" y="294"/>
                </a:cubicBezTo>
                <a:cubicBezTo>
                  <a:pt x="374" y="292"/>
                  <a:pt x="372" y="291"/>
                  <a:pt x="366" y="294"/>
                </a:cubicBezTo>
                <a:cubicBezTo>
                  <a:pt x="362" y="295"/>
                  <a:pt x="358" y="297"/>
                  <a:pt x="354" y="298"/>
                </a:cubicBezTo>
                <a:cubicBezTo>
                  <a:pt x="349" y="299"/>
                  <a:pt x="345" y="300"/>
                  <a:pt x="340" y="301"/>
                </a:cubicBezTo>
                <a:cubicBezTo>
                  <a:pt x="338" y="302"/>
                  <a:pt x="328" y="303"/>
                  <a:pt x="335" y="307"/>
                </a:cubicBezTo>
                <a:cubicBezTo>
                  <a:pt x="336" y="307"/>
                  <a:pt x="337" y="306"/>
                  <a:pt x="337" y="306"/>
                </a:cubicBezTo>
                <a:cubicBezTo>
                  <a:pt x="337" y="305"/>
                  <a:pt x="337" y="305"/>
                  <a:pt x="337" y="304"/>
                </a:cubicBezTo>
                <a:cubicBezTo>
                  <a:pt x="339" y="303"/>
                  <a:pt x="347" y="303"/>
                  <a:pt x="350" y="304"/>
                </a:cubicBezTo>
                <a:cubicBezTo>
                  <a:pt x="350" y="303"/>
                  <a:pt x="350" y="303"/>
                  <a:pt x="349" y="303"/>
                </a:cubicBezTo>
                <a:cubicBezTo>
                  <a:pt x="354" y="302"/>
                  <a:pt x="359" y="303"/>
                  <a:pt x="363" y="305"/>
                </a:cubicBezTo>
                <a:cubicBezTo>
                  <a:pt x="361" y="309"/>
                  <a:pt x="355" y="306"/>
                  <a:pt x="351" y="307"/>
                </a:cubicBezTo>
                <a:cubicBezTo>
                  <a:pt x="353" y="308"/>
                  <a:pt x="354" y="309"/>
                  <a:pt x="355" y="311"/>
                </a:cubicBezTo>
                <a:cubicBezTo>
                  <a:pt x="353" y="311"/>
                  <a:pt x="352" y="312"/>
                  <a:pt x="350" y="313"/>
                </a:cubicBezTo>
                <a:cubicBezTo>
                  <a:pt x="353" y="317"/>
                  <a:pt x="348" y="317"/>
                  <a:pt x="346" y="318"/>
                </a:cubicBezTo>
                <a:cubicBezTo>
                  <a:pt x="349" y="320"/>
                  <a:pt x="353" y="319"/>
                  <a:pt x="356" y="320"/>
                </a:cubicBezTo>
                <a:cubicBezTo>
                  <a:pt x="358" y="321"/>
                  <a:pt x="361" y="315"/>
                  <a:pt x="363" y="314"/>
                </a:cubicBezTo>
                <a:cubicBezTo>
                  <a:pt x="367" y="312"/>
                  <a:pt x="373" y="313"/>
                  <a:pt x="368" y="317"/>
                </a:cubicBezTo>
                <a:cubicBezTo>
                  <a:pt x="366" y="318"/>
                  <a:pt x="366" y="320"/>
                  <a:pt x="365" y="320"/>
                </a:cubicBezTo>
                <a:cubicBezTo>
                  <a:pt x="364" y="321"/>
                  <a:pt x="362" y="321"/>
                  <a:pt x="361" y="322"/>
                </a:cubicBezTo>
                <a:cubicBezTo>
                  <a:pt x="366" y="326"/>
                  <a:pt x="371" y="314"/>
                  <a:pt x="377" y="316"/>
                </a:cubicBezTo>
                <a:cubicBezTo>
                  <a:pt x="376" y="314"/>
                  <a:pt x="375" y="312"/>
                  <a:pt x="373" y="312"/>
                </a:cubicBezTo>
                <a:cubicBezTo>
                  <a:pt x="378" y="307"/>
                  <a:pt x="387" y="314"/>
                  <a:pt x="390" y="309"/>
                </a:cubicBezTo>
                <a:cubicBezTo>
                  <a:pt x="389" y="309"/>
                  <a:pt x="388" y="309"/>
                  <a:pt x="387" y="309"/>
                </a:cubicBezTo>
                <a:cubicBezTo>
                  <a:pt x="387" y="305"/>
                  <a:pt x="389" y="307"/>
                  <a:pt x="390" y="305"/>
                </a:cubicBezTo>
                <a:cubicBezTo>
                  <a:pt x="391" y="304"/>
                  <a:pt x="391" y="302"/>
                  <a:pt x="392" y="300"/>
                </a:cubicBezTo>
                <a:close/>
                <a:moveTo>
                  <a:pt x="459" y="350"/>
                </a:moveTo>
                <a:cubicBezTo>
                  <a:pt x="453" y="348"/>
                  <a:pt x="445" y="347"/>
                  <a:pt x="440" y="351"/>
                </a:cubicBezTo>
                <a:cubicBezTo>
                  <a:pt x="438" y="352"/>
                  <a:pt x="437" y="355"/>
                  <a:pt x="436" y="356"/>
                </a:cubicBezTo>
                <a:cubicBezTo>
                  <a:pt x="433" y="359"/>
                  <a:pt x="432" y="360"/>
                  <a:pt x="428" y="360"/>
                </a:cubicBezTo>
                <a:cubicBezTo>
                  <a:pt x="425" y="361"/>
                  <a:pt x="419" y="360"/>
                  <a:pt x="418" y="356"/>
                </a:cubicBezTo>
                <a:cubicBezTo>
                  <a:pt x="417" y="355"/>
                  <a:pt x="411" y="356"/>
                  <a:pt x="410" y="353"/>
                </a:cubicBezTo>
                <a:cubicBezTo>
                  <a:pt x="409" y="353"/>
                  <a:pt x="404" y="350"/>
                  <a:pt x="403" y="351"/>
                </a:cubicBezTo>
                <a:cubicBezTo>
                  <a:pt x="402" y="352"/>
                  <a:pt x="409" y="355"/>
                  <a:pt x="410" y="355"/>
                </a:cubicBezTo>
                <a:cubicBezTo>
                  <a:pt x="408" y="359"/>
                  <a:pt x="418" y="363"/>
                  <a:pt x="412" y="364"/>
                </a:cubicBezTo>
                <a:cubicBezTo>
                  <a:pt x="410" y="365"/>
                  <a:pt x="408" y="363"/>
                  <a:pt x="407" y="365"/>
                </a:cubicBezTo>
                <a:cubicBezTo>
                  <a:pt x="405" y="367"/>
                  <a:pt x="406" y="368"/>
                  <a:pt x="404" y="369"/>
                </a:cubicBezTo>
                <a:cubicBezTo>
                  <a:pt x="404" y="369"/>
                  <a:pt x="404" y="370"/>
                  <a:pt x="405" y="370"/>
                </a:cubicBezTo>
                <a:cubicBezTo>
                  <a:pt x="403" y="372"/>
                  <a:pt x="400" y="370"/>
                  <a:pt x="398" y="370"/>
                </a:cubicBezTo>
                <a:cubicBezTo>
                  <a:pt x="398" y="370"/>
                  <a:pt x="398" y="371"/>
                  <a:pt x="398" y="371"/>
                </a:cubicBezTo>
                <a:cubicBezTo>
                  <a:pt x="396" y="371"/>
                  <a:pt x="394" y="370"/>
                  <a:pt x="391" y="370"/>
                </a:cubicBezTo>
                <a:cubicBezTo>
                  <a:pt x="394" y="374"/>
                  <a:pt x="403" y="375"/>
                  <a:pt x="408" y="376"/>
                </a:cubicBezTo>
                <a:cubicBezTo>
                  <a:pt x="411" y="377"/>
                  <a:pt x="423" y="375"/>
                  <a:pt x="421" y="371"/>
                </a:cubicBezTo>
                <a:cubicBezTo>
                  <a:pt x="425" y="367"/>
                  <a:pt x="428" y="369"/>
                  <a:pt x="432" y="367"/>
                </a:cubicBezTo>
                <a:cubicBezTo>
                  <a:pt x="434" y="365"/>
                  <a:pt x="437" y="362"/>
                  <a:pt x="439" y="360"/>
                </a:cubicBezTo>
                <a:cubicBezTo>
                  <a:pt x="438" y="360"/>
                  <a:pt x="438" y="360"/>
                  <a:pt x="437" y="360"/>
                </a:cubicBezTo>
                <a:cubicBezTo>
                  <a:pt x="440" y="358"/>
                  <a:pt x="441" y="356"/>
                  <a:pt x="445" y="356"/>
                </a:cubicBezTo>
                <a:cubicBezTo>
                  <a:pt x="447" y="355"/>
                  <a:pt x="449" y="356"/>
                  <a:pt x="451" y="353"/>
                </a:cubicBezTo>
                <a:cubicBezTo>
                  <a:pt x="449" y="354"/>
                  <a:pt x="449" y="354"/>
                  <a:pt x="447" y="354"/>
                </a:cubicBezTo>
                <a:cubicBezTo>
                  <a:pt x="449" y="353"/>
                  <a:pt x="451" y="353"/>
                  <a:pt x="453" y="352"/>
                </a:cubicBezTo>
                <a:cubicBezTo>
                  <a:pt x="451" y="352"/>
                  <a:pt x="449" y="352"/>
                  <a:pt x="448" y="351"/>
                </a:cubicBezTo>
                <a:cubicBezTo>
                  <a:pt x="449" y="351"/>
                  <a:pt x="450" y="351"/>
                  <a:pt x="452" y="351"/>
                </a:cubicBezTo>
                <a:cubicBezTo>
                  <a:pt x="447" y="349"/>
                  <a:pt x="442" y="353"/>
                  <a:pt x="437" y="356"/>
                </a:cubicBezTo>
                <a:cubicBezTo>
                  <a:pt x="439" y="350"/>
                  <a:pt x="455" y="346"/>
                  <a:pt x="456" y="353"/>
                </a:cubicBezTo>
                <a:cubicBezTo>
                  <a:pt x="457" y="353"/>
                  <a:pt x="458" y="351"/>
                  <a:pt x="459" y="350"/>
                </a:cubicBezTo>
                <a:close/>
                <a:moveTo>
                  <a:pt x="545" y="485"/>
                </a:moveTo>
                <a:cubicBezTo>
                  <a:pt x="546" y="482"/>
                  <a:pt x="545" y="483"/>
                  <a:pt x="547" y="482"/>
                </a:cubicBezTo>
                <a:cubicBezTo>
                  <a:pt x="547" y="483"/>
                  <a:pt x="547" y="484"/>
                  <a:pt x="547" y="484"/>
                </a:cubicBezTo>
                <a:cubicBezTo>
                  <a:pt x="547" y="484"/>
                  <a:pt x="547" y="484"/>
                  <a:pt x="548" y="483"/>
                </a:cubicBezTo>
                <a:cubicBezTo>
                  <a:pt x="550" y="484"/>
                  <a:pt x="549" y="487"/>
                  <a:pt x="549" y="490"/>
                </a:cubicBezTo>
                <a:cubicBezTo>
                  <a:pt x="550" y="488"/>
                  <a:pt x="551" y="487"/>
                  <a:pt x="553" y="487"/>
                </a:cubicBezTo>
                <a:cubicBezTo>
                  <a:pt x="554" y="488"/>
                  <a:pt x="552" y="491"/>
                  <a:pt x="551" y="493"/>
                </a:cubicBezTo>
                <a:cubicBezTo>
                  <a:pt x="553" y="492"/>
                  <a:pt x="553" y="492"/>
                  <a:pt x="554" y="491"/>
                </a:cubicBezTo>
                <a:cubicBezTo>
                  <a:pt x="551" y="493"/>
                  <a:pt x="551" y="497"/>
                  <a:pt x="552" y="501"/>
                </a:cubicBezTo>
                <a:cubicBezTo>
                  <a:pt x="553" y="504"/>
                  <a:pt x="555" y="500"/>
                  <a:pt x="555" y="498"/>
                </a:cubicBezTo>
                <a:cubicBezTo>
                  <a:pt x="555" y="499"/>
                  <a:pt x="556" y="499"/>
                  <a:pt x="557" y="499"/>
                </a:cubicBezTo>
                <a:cubicBezTo>
                  <a:pt x="555" y="496"/>
                  <a:pt x="558" y="493"/>
                  <a:pt x="556" y="491"/>
                </a:cubicBezTo>
                <a:cubicBezTo>
                  <a:pt x="554" y="489"/>
                  <a:pt x="552" y="484"/>
                  <a:pt x="551" y="482"/>
                </a:cubicBezTo>
                <a:cubicBezTo>
                  <a:pt x="550" y="478"/>
                  <a:pt x="542" y="461"/>
                  <a:pt x="546" y="459"/>
                </a:cubicBezTo>
                <a:cubicBezTo>
                  <a:pt x="545" y="459"/>
                  <a:pt x="545" y="459"/>
                  <a:pt x="545" y="459"/>
                </a:cubicBezTo>
                <a:cubicBezTo>
                  <a:pt x="544" y="460"/>
                  <a:pt x="543" y="460"/>
                  <a:pt x="542" y="460"/>
                </a:cubicBezTo>
                <a:cubicBezTo>
                  <a:pt x="542" y="458"/>
                  <a:pt x="543" y="457"/>
                  <a:pt x="545" y="457"/>
                </a:cubicBezTo>
                <a:cubicBezTo>
                  <a:pt x="545" y="456"/>
                  <a:pt x="544" y="455"/>
                  <a:pt x="543" y="455"/>
                </a:cubicBezTo>
                <a:cubicBezTo>
                  <a:pt x="541" y="460"/>
                  <a:pt x="541" y="461"/>
                  <a:pt x="544" y="464"/>
                </a:cubicBezTo>
                <a:cubicBezTo>
                  <a:pt x="542" y="462"/>
                  <a:pt x="536" y="460"/>
                  <a:pt x="535" y="464"/>
                </a:cubicBezTo>
                <a:cubicBezTo>
                  <a:pt x="533" y="472"/>
                  <a:pt x="534" y="470"/>
                  <a:pt x="540" y="472"/>
                </a:cubicBezTo>
                <a:cubicBezTo>
                  <a:pt x="534" y="473"/>
                  <a:pt x="541" y="480"/>
                  <a:pt x="543" y="484"/>
                </a:cubicBezTo>
                <a:cubicBezTo>
                  <a:pt x="544" y="484"/>
                  <a:pt x="544" y="484"/>
                  <a:pt x="545" y="485"/>
                </a:cubicBezTo>
                <a:close/>
                <a:moveTo>
                  <a:pt x="18" y="383"/>
                </a:moveTo>
                <a:cubicBezTo>
                  <a:pt x="13" y="381"/>
                  <a:pt x="10" y="385"/>
                  <a:pt x="5" y="384"/>
                </a:cubicBezTo>
                <a:cubicBezTo>
                  <a:pt x="7" y="388"/>
                  <a:pt x="11" y="388"/>
                  <a:pt x="14" y="390"/>
                </a:cubicBezTo>
                <a:cubicBezTo>
                  <a:pt x="15" y="388"/>
                  <a:pt x="17" y="388"/>
                  <a:pt x="19" y="388"/>
                </a:cubicBezTo>
                <a:cubicBezTo>
                  <a:pt x="19" y="388"/>
                  <a:pt x="19" y="387"/>
                  <a:pt x="19" y="387"/>
                </a:cubicBezTo>
                <a:cubicBezTo>
                  <a:pt x="19" y="385"/>
                  <a:pt x="17" y="385"/>
                  <a:pt x="18" y="383"/>
                </a:cubicBezTo>
                <a:close/>
                <a:moveTo>
                  <a:pt x="332" y="216"/>
                </a:moveTo>
                <a:cubicBezTo>
                  <a:pt x="337" y="219"/>
                  <a:pt x="341" y="220"/>
                  <a:pt x="344" y="225"/>
                </a:cubicBezTo>
                <a:cubicBezTo>
                  <a:pt x="350" y="231"/>
                  <a:pt x="349" y="231"/>
                  <a:pt x="357" y="227"/>
                </a:cubicBezTo>
                <a:cubicBezTo>
                  <a:pt x="358" y="226"/>
                  <a:pt x="359" y="226"/>
                  <a:pt x="360" y="225"/>
                </a:cubicBezTo>
                <a:cubicBezTo>
                  <a:pt x="361" y="224"/>
                  <a:pt x="361" y="227"/>
                  <a:pt x="362" y="226"/>
                </a:cubicBezTo>
                <a:cubicBezTo>
                  <a:pt x="364" y="226"/>
                  <a:pt x="367" y="224"/>
                  <a:pt x="369" y="223"/>
                </a:cubicBezTo>
                <a:cubicBezTo>
                  <a:pt x="371" y="213"/>
                  <a:pt x="371" y="213"/>
                  <a:pt x="371" y="213"/>
                </a:cubicBezTo>
                <a:cubicBezTo>
                  <a:pt x="374" y="215"/>
                  <a:pt x="378" y="212"/>
                  <a:pt x="379" y="208"/>
                </a:cubicBezTo>
                <a:cubicBezTo>
                  <a:pt x="380" y="205"/>
                  <a:pt x="381" y="205"/>
                  <a:pt x="384" y="204"/>
                </a:cubicBezTo>
                <a:cubicBezTo>
                  <a:pt x="391" y="201"/>
                  <a:pt x="400" y="199"/>
                  <a:pt x="406" y="195"/>
                </a:cubicBezTo>
                <a:cubicBezTo>
                  <a:pt x="409" y="192"/>
                  <a:pt x="409" y="190"/>
                  <a:pt x="405" y="187"/>
                </a:cubicBezTo>
                <a:cubicBezTo>
                  <a:pt x="402" y="185"/>
                  <a:pt x="400" y="183"/>
                  <a:pt x="397" y="182"/>
                </a:cubicBezTo>
                <a:cubicBezTo>
                  <a:pt x="391" y="179"/>
                  <a:pt x="384" y="177"/>
                  <a:pt x="379" y="183"/>
                </a:cubicBezTo>
                <a:cubicBezTo>
                  <a:pt x="379" y="182"/>
                  <a:pt x="379" y="181"/>
                  <a:pt x="379" y="180"/>
                </a:cubicBezTo>
                <a:cubicBezTo>
                  <a:pt x="372" y="182"/>
                  <a:pt x="366" y="174"/>
                  <a:pt x="360" y="174"/>
                </a:cubicBezTo>
                <a:cubicBezTo>
                  <a:pt x="352" y="176"/>
                  <a:pt x="344" y="177"/>
                  <a:pt x="336" y="178"/>
                </a:cubicBezTo>
                <a:cubicBezTo>
                  <a:pt x="338" y="180"/>
                  <a:pt x="343" y="188"/>
                  <a:pt x="342" y="189"/>
                </a:cubicBezTo>
                <a:cubicBezTo>
                  <a:pt x="340" y="192"/>
                  <a:pt x="333" y="198"/>
                  <a:pt x="337" y="201"/>
                </a:cubicBezTo>
                <a:cubicBezTo>
                  <a:pt x="330" y="202"/>
                  <a:pt x="335" y="204"/>
                  <a:pt x="333" y="207"/>
                </a:cubicBezTo>
                <a:cubicBezTo>
                  <a:pt x="331" y="210"/>
                  <a:pt x="327" y="213"/>
                  <a:pt x="328" y="217"/>
                </a:cubicBezTo>
                <a:cubicBezTo>
                  <a:pt x="329" y="217"/>
                  <a:pt x="331" y="217"/>
                  <a:pt x="332" y="216"/>
                </a:cubicBezTo>
                <a:close/>
                <a:moveTo>
                  <a:pt x="362" y="152"/>
                </a:moveTo>
                <a:cubicBezTo>
                  <a:pt x="366" y="152"/>
                  <a:pt x="364" y="149"/>
                  <a:pt x="365" y="148"/>
                </a:cubicBezTo>
                <a:cubicBezTo>
                  <a:pt x="367" y="146"/>
                  <a:pt x="370" y="149"/>
                  <a:pt x="370" y="153"/>
                </a:cubicBezTo>
                <a:cubicBezTo>
                  <a:pt x="372" y="152"/>
                  <a:pt x="375" y="152"/>
                  <a:pt x="376" y="150"/>
                </a:cubicBezTo>
                <a:cubicBezTo>
                  <a:pt x="378" y="148"/>
                  <a:pt x="374" y="145"/>
                  <a:pt x="376" y="143"/>
                </a:cubicBezTo>
                <a:cubicBezTo>
                  <a:pt x="378" y="143"/>
                  <a:pt x="379" y="149"/>
                  <a:pt x="382" y="145"/>
                </a:cubicBezTo>
                <a:cubicBezTo>
                  <a:pt x="384" y="143"/>
                  <a:pt x="383" y="141"/>
                  <a:pt x="381" y="141"/>
                </a:cubicBezTo>
                <a:cubicBezTo>
                  <a:pt x="383" y="139"/>
                  <a:pt x="386" y="141"/>
                  <a:pt x="386" y="137"/>
                </a:cubicBezTo>
                <a:cubicBezTo>
                  <a:pt x="386" y="135"/>
                  <a:pt x="389" y="135"/>
                  <a:pt x="390" y="136"/>
                </a:cubicBezTo>
                <a:cubicBezTo>
                  <a:pt x="385" y="140"/>
                  <a:pt x="390" y="146"/>
                  <a:pt x="395" y="144"/>
                </a:cubicBezTo>
                <a:cubicBezTo>
                  <a:pt x="399" y="143"/>
                  <a:pt x="408" y="137"/>
                  <a:pt x="402" y="133"/>
                </a:cubicBezTo>
                <a:cubicBezTo>
                  <a:pt x="402" y="133"/>
                  <a:pt x="404" y="133"/>
                  <a:pt x="406" y="133"/>
                </a:cubicBezTo>
                <a:cubicBezTo>
                  <a:pt x="397" y="131"/>
                  <a:pt x="405" y="127"/>
                  <a:pt x="408" y="126"/>
                </a:cubicBezTo>
                <a:cubicBezTo>
                  <a:pt x="403" y="123"/>
                  <a:pt x="401" y="121"/>
                  <a:pt x="395" y="123"/>
                </a:cubicBezTo>
                <a:cubicBezTo>
                  <a:pt x="396" y="124"/>
                  <a:pt x="397" y="124"/>
                  <a:pt x="398" y="125"/>
                </a:cubicBezTo>
                <a:cubicBezTo>
                  <a:pt x="395" y="127"/>
                  <a:pt x="393" y="126"/>
                  <a:pt x="390" y="125"/>
                </a:cubicBezTo>
                <a:cubicBezTo>
                  <a:pt x="388" y="124"/>
                  <a:pt x="385" y="125"/>
                  <a:pt x="383" y="125"/>
                </a:cubicBezTo>
                <a:cubicBezTo>
                  <a:pt x="378" y="126"/>
                  <a:pt x="376" y="128"/>
                  <a:pt x="372" y="132"/>
                </a:cubicBezTo>
                <a:cubicBezTo>
                  <a:pt x="369" y="134"/>
                  <a:pt x="363" y="141"/>
                  <a:pt x="359" y="142"/>
                </a:cubicBezTo>
                <a:cubicBezTo>
                  <a:pt x="353" y="143"/>
                  <a:pt x="349" y="144"/>
                  <a:pt x="354" y="151"/>
                </a:cubicBezTo>
                <a:cubicBezTo>
                  <a:pt x="357" y="151"/>
                  <a:pt x="359" y="151"/>
                  <a:pt x="362" y="152"/>
                </a:cubicBezTo>
                <a:close/>
                <a:moveTo>
                  <a:pt x="422" y="117"/>
                </a:moveTo>
                <a:cubicBezTo>
                  <a:pt x="417" y="112"/>
                  <a:pt x="417" y="112"/>
                  <a:pt x="411" y="114"/>
                </a:cubicBezTo>
                <a:cubicBezTo>
                  <a:pt x="413" y="116"/>
                  <a:pt x="415" y="117"/>
                  <a:pt x="418" y="119"/>
                </a:cubicBezTo>
                <a:cubicBezTo>
                  <a:pt x="419" y="118"/>
                  <a:pt x="421" y="118"/>
                  <a:pt x="422" y="117"/>
                </a:cubicBezTo>
                <a:close/>
                <a:moveTo>
                  <a:pt x="115" y="411"/>
                </a:moveTo>
                <a:cubicBezTo>
                  <a:pt x="118" y="413"/>
                  <a:pt x="121" y="410"/>
                  <a:pt x="122" y="409"/>
                </a:cubicBezTo>
                <a:cubicBezTo>
                  <a:pt x="123" y="409"/>
                  <a:pt x="123" y="409"/>
                  <a:pt x="124" y="410"/>
                </a:cubicBezTo>
                <a:cubicBezTo>
                  <a:pt x="124" y="409"/>
                  <a:pt x="124" y="409"/>
                  <a:pt x="125" y="408"/>
                </a:cubicBezTo>
                <a:cubicBezTo>
                  <a:pt x="123" y="407"/>
                  <a:pt x="121" y="407"/>
                  <a:pt x="120" y="406"/>
                </a:cubicBezTo>
                <a:cubicBezTo>
                  <a:pt x="118" y="407"/>
                  <a:pt x="116" y="409"/>
                  <a:pt x="115" y="411"/>
                </a:cubicBezTo>
                <a:close/>
                <a:moveTo>
                  <a:pt x="282" y="461"/>
                </a:moveTo>
                <a:cubicBezTo>
                  <a:pt x="282" y="457"/>
                  <a:pt x="271" y="458"/>
                  <a:pt x="271" y="459"/>
                </a:cubicBezTo>
                <a:cubicBezTo>
                  <a:pt x="271" y="465"/>
                  <a:pt x="283" y="486"/>
                  <a:pt x="287" y="481"/>
                </a:cubicBezTo>
                <a:cubicBezTo>
                  <a:pt x="286" y="480"/>
                  <a:pt x="285" y="479"/>
                  <a:pt x="283" y="477"/>
                </a:cubicBezTo>
                <a:cubicBezTo>
                  <a:pt x="282" y="472"/>
                  <a:pt x="281" y="467"/>
                  <a:pt x="282" y="461"/>
                </a:cubicBezTo>
                <a:close/>
                <a:moveTo>
                  <a:pt x="110" y="417"/>
                </a:moveTo>
                <a:cubicBezTo>
                  <a:pt x="103" y="413"/>
                  <a:pt x="102" y="428"/>
                  <a:pt x="109" y="427"/>
                </a:cubicBezTo>
                <a:cubicBezTo>
                  <a:pt x="111" y="427"/>
                  <a:pt x="113" y="423"/>
                  <a:pt x="115" y="423"/>
                </a:cubicBezTo>
                <a:cubicBezTo>
                  <a:pt x="118" y="423"/>
                  <a:pt x="120" y="421"/>
                  <a:pt x="119" y="418"/>
                </a:cubicBezTo>
                <a:cubicBezTo>
                  <a:pt x="121" y="419"/>
                  <a:pt x="123" y="419"/>
                  <a:pt x="123" y="417"/>
                </a:cubicBezTo>
                <a:cubicBezTo>
                  <a:pt x="123" y="417"/>
                  <a:pt x="122" y="416"/>
                  <a:pt x="121" y="416"/>
                </a:cubicBezTo>
                <a:cubicBezTo>
                  <a:pt x="123" y="412"/>
                  <a:pt x="109" y="411"/>
                  <a:pt x="110" y="417"/>
                </a:cubicBezTo>
                <a:close/>
                <a:moveTo>
                  <a:pt x="343" y="516"/>
                </a:moveTo>
                <a:cubicBezTo>
                  <a:pt x="342" y="514"/>
                  <a:pt x="339" y="514"/>
                  <a:pt x="338" y="513"/>
                </a:cubicBezTo>
                <a:cubicBezTo>
                  <a:pt x="335" y="512"/>
                  <a:pt x="335" y="511"/>
                  <a:pt x="333" y="508"/>
                </a:cubicBezTo>
                <a:cubicBezTo>
                  <a:pt x="329" y="501"/>
                  <a:pt x="328" y="503"/>
                  <a:pt x="321" y="500"/>
                </a:cubicBezTo>
                <a:cubicBezTo>
                  <a:pt x="315" y="498"/>
                  <a:pt x="313" y="496"/>
                  <a:pt x="307" y="497"/>
                </a:cubicBezTo>
                <a:cubicBezTo>
                  <a:pt x="317" y="509"/>
                  <a:pt x="327" y="516"/>
                  <a:pt x="340" y="523"/>
                </a:cubicBezTo>
                <a:cubicBezTo>
                  <a:pt x="348" y="526"/>
                  <a:pt x="347" y="523"/>
                  <a:pt x="343" y="516"/>
                </a:cubicBezTo>
                <a:close/>
                <a:moveTo>
                  <a:pt x="1691" y="1085"/>
                </a:moveTo>
                <a:cubicBezTo>
                  <a:pt x="1689" y="1083"/>
                  <a:pt x="1683" y="1073"/>
                  <a:pt x="1682" y="1082"/>
                </a:cubicBezTo>
                <a:cubicBezTo>
                  <a:pt x="1682" y="1090"/>
                  <a:pt x="1680" y="1090"/>
                  <a:pt x="1675" y="1095"/>
                </a:cubicBezTo>
                <a:cubicBezTo>
                  <a:pt x="1671" y="1100"/>
                  <a:pt x="1669" y="1104"/>
                  <a:pt x="1664" y="1106"/>
                </a:cubicBezTo>
                <a:cubicBezTo>
                  <a:pt x="1659" y="1109"/>
                  <a:pt x="1655" y="1111"/>
                  <a:pt x="1649" y="1112"/>
                </a:cubicBezTo>
                <a:cubicBezTo>
                  <a:pt x="1647" y="1113"/>
                  <a:pt x="1644" y="1123"/>
                  <a:pt x="1645" y="1125"/>
                </a:cubicBezTo>
                <a:cubicBezTo>
                  <a:pt x="1646" y="1130"/>
                  <a:pt x="1649" y="1138"/>
                  <a:pt x="1649" y="1143"/>
                </a:cubicBezTo>
                <a:cubicBezTo>
                  <a:pt x="1648" y="1148"/>
                  <a:pt x="1642" y="1153"/>
                  <a:pt x="1641" y="1158"/>
                </a:cubicBezTo>
                <a:cubicBezTo>
                  <a:pt x="1639" y="1164"/>
                  <a:pt x="1640" y="1169"/>
                  <a:pt x="1642" y="1175"/>
                </a:cubicBezTo>
                <a:cubicBezTo>
                  <a:pt x="1643" y="1180"/>
                  <a:pt x="1644" y="1186"/>
                  <a:pt x="1645" y="1191"/>
                </a:cubicBezTo>
                <a:cubicBezTo>
                  <a:pt x="1645" y="1193"/>
                  <a:pt x="1654" y="1197"/>
                  <a:pt x="1656" y="1196"/>
                </a:cubicBezTo>
                <a:cubicBezTo>
                  <a:pt x="1658" y="1195"/>
                  <a:pt x="1668" y="1192"/>
                  <a:pt x="1668" y="1192"/>
                </a:cubicBezTo>
                <a:cubicBezTo>
                  <a:pt x="1669" y="1188"/>
                  <a:pt x="1670" y="1183"/>
                  <a:pt x="1672" y="1179"/>
                </a:cubicBezTo>
                <a:cubicBezTo>
                  <a:pt x="1676" y="1164"/>
                  <a:pt x="1681" y="1148"/>
                  <a:pt x="1686" y="1133"/>
                </a:cubicBezTo>
                <a:cubicBezTo>
                  <a:pt x="1689" y="1122"/>
                  <a:pt x="1689" y="1117"/>
                  <a:pt x="1689" y="1106"/>
                </a:cubicBezTo>
                <a:cubicBezTo>
                  <a:pt x="1690" y="1108"/>
                  <a:pt x="1691" y="1109"/>
                  <a:pt x="1693" y="1110"/>
                </a:cubicBezTo>
                <a:cubicBezTo>
                  <a:pt x="1696" y="1102"/>
                  <a:pt x="1693" y="1095"/>
                  <a:pt x="1691" y="1086"/>
                </a:cubicBezTo>
                <a:lnTo>
                  <a:pt x="1691" y="1085"/>
                </a:lnTo>
                <a:close/>
                <a:moveTo>
                  <a:pt x="2234" y="832"/>
                </a:moveTo>
                <a:cubicBezTo>
                  <a:pt x="2232" y="835"/>
                  <a:pt x="2234" y="840"/>
                  <a:pt x="2235" y="844"/>
                </a:cubicBezTo>
                <a:cubicBezTo>
                  <a:pt x="2235" y="847"/>
                  <a:pt x="2239" y="847"/>
                  <a:pt x="2241" y="848"/>
                </a:cubicBezTo>
                <a:cubicBezTo>
                  <a:pt x="2237" y="851"/>
                  <a:pt x="2240" y="855"/>
                  <a:pt x="2244" y="856"/>
                </a:cubicBezTo>
                <a:cubicBezTo>
                  <a:pt x="2247" y="856"/>
                  <a:pt x="2246" y="853"/>
                  <a:pt x="2250" y="856"/>
                </a:cubicBezTo>
                <a:cubicBezTo>
                  <a:pt x="2252" y="857"/>
                  <a:pt x="2253" y="859"/>
                  <a:pt x="2254" y="860"/>
                </a:cubicBezTo>
                <a:cubicBezTo>
                  <a:pt x="2255" y="858"/>
                  <a:pt x="2255" y="856"/>
                  <a:pt x="2255" y="854"/>
                </a:cubicBezTo>
                <a:cubicBezTo>
                  <a:pt x="2259" y="856"/>
                  <a:pt x="2260" y="855"/>
                  <a:pt x="2260" y="860"/>
                </a:cubicBezTo>
                <a:cubicBezTo>
                  <a:pt x="2260" y="862"/>
                  <a:pt x="2265" y="864"/>
                  <a:pt x="2267" y="865"/>
                </a:cubicBezTo>
                <a:cubicBezTo>
                  <a:pt x="2269" y="859"/>
                  <a:pt x="2264" y="861"/>
                  <a:pt x="2264" y="856"/>
                </a:cubicBezTo>
                <a:cubicBezTo>
                  <a:pt x="2268" y="858"/>
                  <a:pt x="2270" y="856"/>
                  <a:pt x="2267" y="853"/>
                </a:cubicBezTo>
                <a:cubicBezTo>
                  <a:pt x="2265" y="851"/>
                  <a:pt x="2265" y="854"/>
                  <a:pt x="2264" y="854"/>
                </a:cubicBezTo>
                <a:cubicBezTo>
                  <a:pt x="2262" y="854"/>
                  <a:pt x="2261" y="852"/>
                  <a:pt x="2259" y="851"/>
                </a:cubicBezTo>
                <a:cubicBezTo>
                  <a:pt x="2258" y="850"/>
                  <a:pt x="2257" y="850"/>
                  <a:pt x="2255" y="850"/>
                </a:cubicBezTo>
                <a:cubicBezTo>
                  <a:pt x="2253" y="849"/>
                  <a:pt x="2252" y="852"/>
                  <a:pt x="2251" y="852"/>
                </a:cubicBezTo>
                <a:cubicBezTo>
                  <a:pt x="2247" y="852"/>
                  <a:pt x="2249" y="848"/>
                  <a:pt x="2247" y="845"/>
                </a:cubicBezTo>
                <a:cubicBezTo>
                  <a:pt x="2244" y="839"/>
                  <a:pt x="2248" y="841"/>
                  <a:pt x="2248" y="836"/>
                </a:cubicBezTo>
                <a:cubicBezTo>
                  <a:pt x="2248" y="834"/>
                  <a:pt x="2250" y="836"/>
                  <a:pt x="2251" y="835"/>
                </a:cubicBezTo>
                <a:cubicBezTo>
                  <a:pt x="2252" y="834"/>
                  <a:pt x="2252" y="832"/>
                  <a:pt x="2253" y="830"/>
                </a:cubicBezTo>
                <a:cubicBezTo>
                  <a:pt x="2254" y="824"/>
                  <a:pt x="2252" y="827"/>
                  <a:pt x="2251" y="821"/>
                </a:cubicBezTo>
                <a:cubicBezTo>
                  <a:pt x="2251" y="818"/>
                  <a:pt x="2254" y="817"/>
                  <a:pt x="2252" y="813"/>
                </a:cubicBezTo>
                <a:cubicBezTo>
                  <a:pt x="2246" y="816"/>
                  <a:pt x="2249" y="813"/>
                  <a:pt x="2244" y="812"/>
                </a:cubicBezTo>
                <a:cubicBezTo>
                  <a:pt x="2242" y="812"/>
                  <a:pt x="2239" y="813"/>
                  <a:pt x="2238" y="815"/>
                </a:cubicBezTo>
                <a:cubicBezTo>
                  <a:pt x="2238" y="819"/>
                  <a:pt x="2237" y="824"/>
                  <a:pt x="2236" y="829"/>
                </a:cubicBezTo>
                <a:cubicBezTo>
                  <a:pt x="2236" y="831"/>
                  <a:pt x="2238" y="832"/>
                  <a:pt x="2237" y="835"/>
                </a:cubicBezTo>
                <a:cubicBezTo>
                  <a:pt x="2236" y="834"/>
                  <a:pt x="2235" y="833"/>
                  <a:pt x="2234" y="832"/>
                </a:cubicBezTo>
                <a:close/>
                <a:moveTo>
                  <a:pt x="2247" y="766"/>
                </a:moveTo>
                <a:cubicBezTo>
                  <a:pt x="2248" y="761"/>
                  <a:pt x="2253" y="750"/>
                  <a:pt x="2245" y="754"/>
                </a:cubicBezTo>
                <a:cubicBezTo>
                  <a:pt x="2240" y="756"/>
                  <a:pt x="2236" y="762"/>
                  <a:pt x="2235" y="768"/>
                </a:cubicBezTo>
                <a:cubicBezTo>
                  <a:pt x="2234" y="774"/>
                  <a:pt x="2238" y="778"/>
                  <a:pt x="2241" y="782"/>
                </a:cubicBezTo>
                <a:cubicBezTo>
                  <a:pt x="2244" y="776"/>
                  <a:pt x="2246" y="772"/>
                  <a:pt x="2247" y="766"/>
                </a:cubicBezTo>
                <a:close/>
                <a:moveTo>
                  <a:pt x="2229" y="874"/>
                </a:moveTo>
                <a:cubicBezTo>
                  <a:pt x="2228" y="881"/>
                  <a:pt x="2227" y="884"/>
                  <a:pt x="2223" y="888"/>
                </a:cubicBezTo>
                <a:cubicBezTo>
                  <a:pt x="2218" y="893"/>
                  <a:pt x="2216" y="896"/>
                  <a:pt x="2213" y="902"/>
                </a:cubicBezTo>
                <a:cubicBezTo>
                  <a:pt x="2219" y="898"/>
                  <a:pt x="2224" y="897"/>
                  <a:pt x="2226" y="889"/>
                </a:cubicBezTo>
                <a:cubicBezTo>
                  <a:pt x="2226" y="887"/>
                  <a:pt x="2231" y="885"/>
                  <a:pt x="2232" y="883"/>
                </a:cubicBezTo>
                <a:cubicBezTo>
                  <a:pt x="2233" y="883"/>
                  <a:pt x="2231" y="878"/>
                  <a:pt x="2232" y="876"/>
                </a:cubicBezTo>
                <a:cubicBezTo>
                  <a:pt x="2231" y="876"/>
                  <a:pt x="2230" y="875"/>
                  <a:pt x="2229" y="874"/>
                </a:cubicBezTo>
                <a:close/>
                <a:moveTo>
                  <a:pt x="2281" y="894"/>
                </a:moveTo>
                <a:cubicBezTo>
                  <a:pt x="2280" y="891"/>
                  <a:pt x="2279" y="889"/>
                  <a:pt x="2277" y="889"/>
                </a:cubicBezTo>
                <a:cubicBezTo>
                  <a:pt x="2277" y="891"/>
                  <a:pt x="2277" y="894"/>
                  <a:pt x="2278" y="896"/>
                </a:cubicBezTo>
                <a:cubicBezTo>
                  <a:pt x="2275" y="895"/>
                  <a:pt x="2276" y="895"/>
                  <a:pt x="2274" y="897"/>
                </a:cubicBezTo>
                <a:cubicBezTo>
                  <a:pt x="2272" y="895"/>
                  <a:pt x="2271" y="897"/>
                  <a:pt x="2271" y="900"/>
                </a:cubicBezTo>
                <a:cubicBezTo>
                  <a:pt x="2268" y="898"/>
                  <a:pt x="2266" y="903"/>
                  <a:pt x="2263" y="905"/>
                </a:cubicBezTo>
                <a:cubicBezTo>
                  <a:pt x="2265" y="902"/>
                  <a:pt x="2265" y="898"/>
                  <a:pt x="2261" y="898"/>
                </a:cubicBezTo>
                <a:cubicBezTo>
                  <a:pt x="2258" y="898"/>
                  <a:pt x="2259" y="903"/>
                  <a:pt x="2257" y="904"/>
                </a:cubicBezTo>
                <a:cubicBezTo>
                  <a:pt x="2253" y="905"/>
                  <a:pt x="2247" y="909"/>
                  <a:pt x="2250" y="914"/>
                </a:cubicBezTo>
                <a:cubicBezTo>
                  <a:pt x="2252" y="913"/>
                  <a:pt x="2256" y="902"/>
                  <a:pt x="2257" y="910"/>
                </a:cubicBezTo>
                <a:cubicBezTo>
                  <a:pt x="2258" y="908"/>
                  <a:pt x="2258" y="909"/>
                  <a:pt x="2259" y="907"/>
                </a:cubicBezTo>
                <a:cubicBezTo>
                  <a:pt x="2259" y="910"/>
                  <a:pt x="2259" y="909"/>
                  <a:pt x="2261" y="910"/>
                </a:cubicBezTo>
                <a:cubicBezTo>
                  <a:pt x="2261" y="909"/>
                  <a:pt x="2261" y="908"/>
                  <a:pt x="2261" y="907"/>
                </a:cubicBezTo>
                <a:cubicBezTo>
                  <a:pt x="2269" y="906"/>
                  <a:pt x="2264" y="914"/>
                  <a:pt x="2265" y="918"/>
                </a:cubicBezTo>
                <a:cubicBezTo>
                  <a:pt x="2266" y="921"/>
                  <a:pt x="2273" y="926"/>
                  <a:pt x="2275" y="921"/>
                </a:cubicBezTo>
                <a:cubicBezTo>
                  <a:pt x="2275" y="921"/>
                  <a:pt x="2275" y="921"/>
                  <a:pt x="2275" y="921"/>
                </a:cubicBezTo>
                <a:cubicBezTo>
                  <a:pt x="2273" y="927"/>
                  <a:pt x="2279" y="925"/>
                  <a:pt x="2278" y="920"/>
                </a:cubicBezTo>
                <a:cubicBezTo>
                  <a:pt x="2277" y="916"/>
                  <a:pt x="2275" y="913"/>
                  <a:pt x="2280" y="910"/>
                </a:cubicBezTo>
                <a:cubicBezTo>
                  <a:pt x="2282" y="913"/>
                  <a:pt x="2280" y="916"/>
                  <a:pt x="2282" y="919"/>
                </a:cubicBezTo>
                <a:cubicBezTo>
                  <a:pt x="2282" y="918"/>
                  <a:pt x="2282" y="916"/>
                  <a:pt x="2283" y="914"/>
                </a:cubicBezTo>
                <a:cubicBezTo>
                  <a:pt x="2283" y="914"/>
                  <a:pt x="2283" y="914"/>
                  <a:pt x="2284" y="915"/>
                </a:cubicBezTo>
                <a:cubicBezTo>
                  <a:pt x="2284" y="912"/>
                  <a:pt x="2287" y="903"/>
                  <a:pt x="2284" y="903"/>
                </a:cubicBezTo>
                <a:cubicBezTo>
                  <a:pt x="2284" y="902"/>
                  <a:pt x="2284" y="901"/>
                  <a:pt x="2284" y="900"/>
                </a:cubicBezTo>
                <a:cubicBezTo>
                  <a:pt x="2283" y="900"/>
                  <a:pt x="2283" y="900"/>
                  <a:pt x="2282" y="900"/>
                </a:cubicBezTo>
                <a:cubicBezTo>
                  <a:pt x="2282" y="899"/>
                  <a:pt x="2283" y="898"/>
                  <a:pt x="2284" y="898"/>
                </a:cubicBezTo>
                <a:cubicBezTo>
                  <a:pt x="2284" y="896"/>
                  <a:pt x="2283" y="893"/>
                  <a:pt x="2281" y="894"/>
                </a:cubicBezTo>
                <a:close/>
                <a:moveTo>
                  <a:pt x="2240" y="1058"/>
                </a:moveTo>
                <a:cubicBezTo>
                  <a:pt x="2238" y="1054"/>
                  <a:pt x="2226" y="1050"/>
                  <a:pt x="2227" y="1056"/>
                </a:cubicBezTo>
                <a:cubicBezTo>
                  <a:pt x="2231" y="1058"/>
                  <a:pt x="2243" y="1065"/>
                  <a:pt x="2240" y="1058"/>
                </a:cubicBezTo>
                <a:close/>
                <a:moveTo>
                  <a:pt x="2214" y="1047"/>
                </a:moveTo>
                <a:cubicBezTo>
                  <a:pt x="2213" y="1045"/>
                  <a:pt x="2209" y="1043"/>
                  <a:pt x="2207" y="1043"/>
                </a:cubicBezTo>
                <a:cubicBezTo>
                  <a:pt x="2204" y="1043"/>
                  <a:pt x="2204" y="1045"/>
                  <a:pt x="2202" y="1049"/>
                </a:cubicBezTo>
                <a:cubicBezTo>
                  <a:pt x="2210" y="1051"/>
                  <a:pt x="2215" y="1051"/>
                  <a:pt x="2223" y="1049"/>
                </a:cubicBezTo>
                <a:cubicBezTo>
                  <a:pt x="2234" y="1047"/>
                  <a:pt x="2222" y="1041"/>
                  <a:pt x="2217" y="1043"/>
                </a:cubicBezTo>
                <a:cubicBezTo>
                  <a:pt x="2218" y="1045"/>
                  <a:pt x="2217" y="1047"/>
                  <a:pt x="2214" y="1047"/>
                </a:cubicBezTo>
                <a:close/>
                <a:moveTo>
                  <a:pt x="2247" y="1050"/>
                </a:moveTo>
                <a:cubicBezTo>
                  <a:pt x="2249" y="1050"/>
                  <a:pt x="2249" y="1048"/>
                  <a:pt x="2251" y="1048"/>
                </a:cubicBezTo>
                <a:cubicBezTo>
                  <a:pt x="2254" y="1049"/>
                  <a:pt x="2256" y="1046"/>
                  <a:pt x="2258" y="1046"/>
                </a:cubicBezTo>
                <a:cubicBezTo>
                  <a:pt x="2263" y="1045"/>
                  <a:pt x="2271" y="1048"/>
                  <a:pt x="2275" y="1044"/>
                </a:cubicBezTo>
                <a:cubicBezTo>
                  <a:pt x="2269" y="1042"/>
                  <a:pt x="2266" y="1044"/>
                  <a:pt x="2260" y="1043"/>
                </a:cubicBezTo>
                <a:cubicBezTo>
                  <a:pt x="2257" y="1043"/>
                  <a:pt x="2256" y="1044"/>
                  <a:pt x="2254" y="1046"/>
                </a:cubicBezTo>
                <a:cubicBezTo>
                  <a:pt x="2252" y="1047"/>
                  <a:pt x="2250" y="1044"/>
                  <a:pt x="2248" y="1045"/>
                </a:cubicBezTo>
                <a:cubicBezTo>
                  <a:pt x="2245" y="1048"/>
                  <a:pt x="2237" y="1041"/>
                  <a:pt x="2234" y="1045"/>
                </a:cubicBezTo>
                <a:cubicBezTo>
                  <a:pt x="2230" y="1050"/>
                  <a:pt x="2241" y="1048"/>
                  <a:pt x="2242" y="1050"/>
                </a:cubicBezTo>
                <a:cubicBezTo>
                  <a:pt x="2245" y="1048"/>
                  <a:pt x="2245" y="1050"/>
                  <a:pt x="2247" y="1050"/>
                </a:cubicBezTo>
                <a:close/>
                <a:moveTo>
                  <a:pt x="2252" y="1019"/>
                </a:moveTo>
                <a:cubicBezTo>
                  <a:pt x="2254" y="1020"/>
                  <a:pt x="2255" y="1021"/>
                  <a:pt x="2257" y="1023"/>
                </a:cubicBezTo>
                <a:cubicBezTo>
                  <a:pt x="2258" y="1020"/>
                  <a:pt x="2260" y="1019"/>
                  <a:pt x="2258" y="1017"/>
                </a:cubicBezTo>
                <a:cubicBezTo>
                  <a:pt x="2257" y="1015"/>
                  <a:pt x="2258" y="1013"/>
                  <a:pt x="2260" y="1014"/>
                </a:cubicBezTo>
                <a:cubicBezTo>
                  <a:pt x="2259" y="1010"/>
                  <a:pt x="2256" y="1011"/>
                  <a:pt x="2256" y="1015"/>
                </a:cubicBezTo>
                <a:cubicBezTo>
                  <a:pt x="2254" y="1009"/>
                  <a:pt x="2252" y="1017"/>
                  <a:pt x="2252" y="1019"/>
                </a:cubicBezTo>
                <a:close/>
                <a:moveTo>
                  <a:pt x="2149" y="968"/>
                </a:moveTo>
                <a:cubicBezTo>
                  <a:pt x="2148" y="970"/>
                  <a:pt x="2151" y="971"/>
                  <a:pt x="2151" y="973"/>
                </a:cubicBezTo>
                <a:cubicBezTo>
                  <a:pt x="2151" y="974"/>
                  <a:pt x="2150" y="974"/>
                  <a:pt x="2150" y="976"/>
                </a:cubicBezTo>
                <a:cubicBezTo>
                  <a:pt x="2150" y="977"/>
                  <a:pt x="2151" y="979"/>
                  <a:pt x="2151" y="980"/>
                </a:cubicBezTo>
                <a:cubicBezTo>
                  <a:pt x="2152" y="982"/>
                  <a:pt x="2153" y="980"/>
                  <a:pt x="2152" y="984"/>
                </a:cubicBezTo>
                <a:cubicBezTo>
                  <a:pt x="2155" y="982"/>
                  <a:pt x="2154" y="984"/>
                  <a:pt x="2155" y="981"/>
                </a:cubicBezTo>
                <a:cubicBezTo>
                  <a:pt x="2159" y="985"/>
                  <a:pt x="2158" y="992"/>
                  <a:pt x="2159" y="997"/>
                </a:cubicBezTo>
                <a:cubicBezTo>
                  <a:pt x="2159" y="1002"/>
                  <a:pt x="2168" y="998"/>
                  <a:pt x="2170" y="997"/>
                </a:cubicBezTo>
                <a:cubicBezTo>
                  <a:pt x="2171" y="999"/>
                  <a:pt x="2171" y="1001"/>
                  <a:pt x="2171" y="1003"/>
                </a:cubicBezTo>
                <a:cubicBezTo>
                  <a:pt x="2178" y="1000"/>
                  <a:pt x="2179" y="998"/>
                  <a:pt x="2186" y="1002"/>
                </a:cubicBezTo>
                <a:cubicBezTo>
                  <a:pt x="2187" y="1003"/>
                  <a:pt x="2189" y="1002"/>
                  <a:pt x="2191" y="1002"/>
                </a:cubicBezTo>
                <a:cubicBezTo>
                  <a:pt x="2192" y="1003"/>
                  <a:pt x="2193" y="1007"/>
                  <a:pt x="2193" y="1009"/>
                </a:cubicBezTo>
                <a:cubicBezTo>
                  <a:pt x="2197" y="1007"/>
                  <a:pt x="2200" y="1005"/>
                  <a:pt x="2204" y="1003"/>
                </a:cubicBezTo>
                <a:cubicBezTo>
                  <a:pt x="2203" y="1006"/>
                  <a:pt x="2203" y="1008"/>
                  <a:pt x="2206" y="1008"/>
                </a:cubicBezTo>
                <a:cubicBezTo>
                  <a:pt x="2206" y="1002"/>
                  <a:pt x="2206" y="997"/>
                  <a:pt x="2206" y="992"/>
                </a:cubicBezTo>
                <a:cubicBezTo>
                  <a:pt x="2206" y="987"/>
                  <a:pt x="2207" y="987"/>
                  <a:pt x="2211" y="984"/>
                </a:cubicBezTo>
                <a:cubicBezTo>
                  <a:pt x="2216" y="980"/>
                  <a:pt x="2216" y="980"/>
                  <a:pt x="2215" y="973"/>
                </a:cubicBezTo>
                <a:cubicBezTo>
                  <a:pt x="2215" y="970"/>
                  <a:pt x="2217" y="965"/>
                  <a:pt x="2220" y="965"/>
                </a:cubicBezTo>
                <a:cubicBezTo>
                  <a:pt x="2226" y="966"/>
                  <a:pt x="2228" y="965"/>
                  <a:pt x="2223" y="961"/>
                </a:cubicBezTo>
                <a:cubicBezTo>
                  <a:pt x="2222" y="960"/>
                  <a:pt x="2219" y="958"/>
                  <a:pt x="2218" y="956"/>
                </a:cubicBezTo>
                <a:cubicBezTo>
                  <a:pt x="2218" y="955"/>
                  <a:pt x="2219" y="953"/>
                  <a:pt x="2219" y="952"/>
                </a:cubicBezTo>
                <a:cubicBezTo>
                  <a:pt x="2217" y="946"/>
                  <a:pt x="2214" y="946"/>
                  <a:pt x="2215" y="939"/>
                </a:cubicBezTo>
                <a:cubicBezTo>
                  <a:pt x="2215" y="936"/>
                  <a:pt x="2222" y="936"/>
                  <a:pt x="2224" y="935"/>
                </a:cubicBezTo>
                <a:cubicBezTo>
                  <a:pt x="2223" y="934"/>
                  <a:pt x="2222" y="932"/>
                  <a:pt x="2221" y="931"/>
                </a:cubicBezTo>
                <a:cubicBezTo>
                  <a:pt x="2223" y="930"/>
                  <a:pt x="2226" y="929"/>
                  <a:pt x="2229" y="928"/>
                </a:cubicBezTo>
                <a:cubicBezTo>
                  <a:pt x="2228" y="926"/>
                  <a:pt x="2226" y="926"/>
                  <a:pt x="2224" y="926"/>
                </a:cubicBezTo>
                <a:cubicBezTo>
                  <a:pt x="2222" y="925"/>
                  <a:pt x="2221" y="922"/>
                  <a:pt x="2220" y="921"/>
                </a:cubicBezTo>
                <a:cubicBezTo>
                  <a:pt x="2218" y="919"/>
                  <a:pt x="2212" y="913"/>
                  <a:pt x="2210" y="913"/>
                </a:cubicBezTo>
                <a:cubicBezTo>
                  <a:pt x="2208" y="914"/>
                  <a:pt x="2202" y="922"/>
                  <a:pt x="2201" y="924"/>
                </a:cubicBezTo>
                <a:cubicBezTo>
                  <a:pt x="2198" y="928"/>
                  <a:pt x="2200" y="931"/>
                  <a:pt x="2196" y="932"/>
                </a:cubicBezTo>
                <a:cubicBezTo>
                  <a:pt x="2190" y="933"/>
                  <a:pt x="2189" y="933"/>
                  <a:pt x="2186" y="938"/>
                </a:cubicBezTo>
                <a:cubicBezTo>
                  <a:pt x="2184" y="942"/>
                  <a:pt x="2182" y="946"/>
                  <a:pt x="2178" y="947"/>
                </a:cubicBezTo>
                <a:cubicBezTo>
                  <a:pt x="2174" y="948"/>
                  <a:pt x="2170" y="948"/>
                  <a:pt x="2168" y="952"/>
                </a:cubicBezTo>
                <a:cubicBezTo>
                  <a:pt x="2165" y="958"/>
                  <a:pt x="2164" y="958"/>
                  <a:pt x="2168" y="962"/>
                </a:cubicBezTo>
                <a:cubicBezTo>
                  <a:pt x="2164" y="961"/>
                  <a:pt x="2156" y="961"/>
                  <a:pt x="2155" y="955"/>
                </a:cubicBezTo>
                <a:cubicBezTo>
                  <a:pt x="2153" y="956"/>
                  <a:pt x="2152" y="958"/>
                  <a:pt x="2150" y="959"/>
                </a:cubicBezTo>
                <a:cubicBezTo>
                  <a:pt x="2150" y="962"/>
                  <a:pt x="2149" y="965"/>
                  <a:pt x="2149" y="968"/>
                </a:cubicBezTo>
                <a:close/>
                <a:moveTo>
                  <a:pt x="2270" y="1059"/>
                </a:moveTo>
                <a:cubicBezTo>
                  <a:pt x="2272" y="1057"/>
                  <a:pt x="2273" y="1055"/>
                  <a:pt x="2275" y="1054"/>
                </a:cubicBezTo>
                <a:cubicBezTo>
                  <a:pt x="2279" y="1052"/>
                  <a:pt x="2289" y="1049"/>
                  <a:pt x="2290" y="1045"/>
                </a:cubicBezTo>
                <a:cubicBezTo>
                  <a:pt x="2287" y="1045"/>
                  <a:pt x="2283" y="1045"/>
                  <a:pt x="2280" y="1046"/>
                </a:cubicBezTo>
                <a:cubicBezTo>
                  <a:pt x="2278" y="1046"/>
                  <a:pt x="2276" y="1046"/>
                  <a:pt x="2275" y="1047"/>
                </a:cubicBezTo>
                <a:cubicBezTo>
                  <a:pt x="2274" y="1047"/>
                  <a:pt x="2274" y="1049"/>
                  <a:pt x="2273" y="1050"/>
                </a:cubicBezTo>
                <a:cubicBezTo>
                  <a:pt x="2270" y="1051"/>
                  <a:pt x="2266" y="1052"/>
                  <a:pt x="2264" y="1055"/>
                </a:cubicBezTo>
                <a:cubicBezTo>
                  <a:pt x="2261" y="1057"/>
                  <a:pt x="2265" y="1059"/>
                  <a:pt x="2262" y="1062"/>
                </a:cubicBezTo>
                <a:cubicBezTo>
                  <a:pt x="2265" y="1061"/>
                  <a:pt x="2268" y="1062"/>
                  <a:pt x="2270" y="1059"/>
                </a:cubicBezTo>
                <a:close/>
                <a:moveTo>
                  <a:pt x="739" y="816"/>
                </a:moveTo>
                <a:cubicBezTo>
                  <a:pt x="741" y="817"/>
                  <a:pt x="744" y="816"/>
                  <a:pt x="746" y="816"/>
                </a:cubicBezTo>
                <a:cubicBezTo>
                  <a:pt x="747" y="817"/>
                  <a:pt x="746" y="822"/>
                  <a:pt x="750" y="821"/>
                </a:cubicBezTo>
                <a:cubicBezTo>
                  <a:pt x="751" y="821"/>
                  <a:pt x="751" y="816"/>
                  <a:pt x="752" y="815"/>
                </a:cubicBezTo>
                <a:cubicBezTo>
                  <a:pt x="755" y="813"/>
                  <a:pt x="755" y="815"/>
                  <a:pt x="756" y="815"/>
                </a:cubicBezTo>
                <a:cubicBezTo>
                  <a:pt x="760" y="815"/>
                  <a:pt x="763" y="814"/>
                  <a:pt x="768" y="814"/>
                </a:cubicBezTo>
                <a:cubicBezTo>
                  <a:pt x="771" y="814"/>
                  <a:pt x="771" y="817"/>
                  <a:pt x="773" y="813"/>
                </a:cubicBezTo>
                <a:cubicBezTo>
                  <a:pt x="774" y="811"/>
                  <a:pt x="770" y="809"/>
                  <a:pt x="769" y="809"/>
                </a:cubicBezTo>
                <a:cubicBezTo>
                  <a:pt x="765" y="808"/>
                  <a:pt x="765" y="808"/>
                  <a:pt x="763" y="804"/>
                </a:cubicBezTo>
                <a:cubicBezTo>
                  <a:pt x="761" y="801"/>
                  <a:pt x="761" y="803"/>
                  <a:pt x="759" y="802"/>
                </a:cubicBezTo>
                <a:cubicBezTo>
                  <a:pt x="757" y="802"/>
                  <a:pt x="754" y="800"/>
                  <a:pt x="752" y="801"/>
                </a:cubicBezTo>
                <a:cubicBezTo>
                  <a:pt x="751" y="801"/>
                  <a:pt x="747" y="802"/>
                  <a:pt x="747" y="802"/>
                </a:cubicBezTo>
                <a:cubicBezTo>
                  <a:pt x="741" y="802"/>
                  <a:pt x="739" y="800"/>
                  <a:pt x="734" y="803"/>
                </a:cubicBezTo>
                <a:cubicBezTo>
                  <a:pt x="740" y="806"/>
                  <a:pt x="739" y="807"/>
                  <a:pt x="743" y="813"/>
                </a:cubicBezTo>
                <a:cubicBezTo>
                  <a:pt x="739" y="815"/>
                  <a:pt x="725" y="809"/>
                  <a:pt x="726" y="814"/>
                </a:cubicBezTo>
                <a:cubicBezTo>
                  <a:pt x="731" y="818"/>
                  <a:pt x="733" y="815"/>
                  <a:pt x="739" y="816"/>
                </a:cubicBezTo>
                <a:close/>
                <a:moveTo>
                  <a:pt x="1185" y="330"/>
                </a:moveTo>
                <a:cubicBezTo>
                  <a:pt x="1189" y="331"/>
                  <a:pt x="1192" y="328"/>
                  <a:pt x="1192" y="323"/>
                </a:cubicBezTo>
                <a:cubicBezTo>
                  <a:pt x="1195" y="325"/>
                  <a:pt x="1197" y="322"/>
                  <a:pt x="1199" y="319"/>
                </a:cubicBezTo>
                <a:cubicBezTo>
                  <a:pt x="1196" y="317"/>
                  <a:pt x="1199" y="313"/>
                  <a:pt x="1197" y="312"/>
                </a:cubicBezTo>
                <a:cubicBezTo>
                  <a:pt x="1194" y="311"/>
                  <a:pt x="1192" y="309"/>
                  <a:pt x="1188" y="310"/>
                </a:cubicBezTo>
                <a:cubicBezTo>
                  <a:pt x="1193" y="303"/>
                  <a:pt x="1172" y="295"/>
                  <a:pt x="1176" y="304"/>
                </a:cubicBezTo>
                <a:cubicBezTo>
                  <a:pt x="1170" y="303"/>
                  <a:pt x="1168" y="306"/>
                  <a:pt x="1162" y="304"/>
                </a:cubicBezTo>
                <a:cubicBezTo>
                  <a:pt x="1163" y="306"/>
                  <a:pt x="1163" y="308"/>
                  <a:pt x="1163" y="310"/>
                </a:cubicBezTo>
                <a:cubicBezTo>
                  <a:pt x="1161" y="307"/>
                  <a:pt x="1160" y="304"/>
                  <a:pt x="1156" y="304"/>
                </a:cubicBezTo>
                <a:cubicBezTo>
                  <a:pt x="1153" y="304"/>
                  <a:pt x="1152" y="307"/>
                  <a:pt x="1153" y="310"/>
                </a:cubicBezTo>
                <a:cubicBezTo>
                  <a:pt x="1151" y="308"/>
                  <a:pt x="1149" y="304"/>
                  <a:pt x="1146" y="305"/>
                </a:cubicBezTo>
                <a:cubicBezTo>
                  <a:pt x="1148" y="311"/>
                  <a:pt x="1145" y="308"/>
                  <a:pt x="1143" y="311"/>
                </a:cubicBezTo>
                <a:cubicBezTo>
                  <a:pt x="1142" y="313"/>
                  <a:pt x="1141" y="315"/>
                  <a:pt x="1140" y="318"/>
                </a:cubicBezTo>
                <a:cubicBezTo>
                  <a:pt x="1138" y="315"/>
                  <a:pt x="1137" y="313"/>
                  <a:pt x="1135" y="310"/>
                </a:cubicBezTo>
                <a:cubicBezTo>
                  <a:pt x="1137" y="311"/>
                  <a:pt x="1139" y="310"/>
                  <a:pt x="1139" y="308"/>
                </a:cubicBezTo>
                <a:cubicBezTo>
                  <a:pt x="1139" y="306"/>
                  <a:pt x="1135" y="305"/>
                  <a:pt x="1134" y="304"/>
                </a:cubicBezTo>
                <a:cubicBezTo>
                  <a:pt x="1130" y="301"/>
                  <a:pt x="1130" y="300"/>
                  <a:pt x="1124" y="300"/>
                </a:cubicBezTo>
                <a:cubicBezTo>
                  <a:pt x="1125" y="303"/>
                  <a:pt x="1127" y="302"/>
                  <a:pt x="1130" y="303"/>
                </a:cubicBezTo>
                <a:cubicBezTo>
                  <a:pt x="1131" y="310"/>
                  <a:pt x="1123" y="302"/>
                  <a:pt x="1120" y="305"/>
                </a:cubicBezTo>
                <a:cubicBezTo>
                  <a:pt x="1117" y="308"/>
                  <a:pt x="1123" y="308"/>
                  <a:pt x="1122" y="310"/>
                </a:cubicBezTo>
                <a:cubicBezTo>
                  <a:pt x="1121" y="312"/>
                  <a:pt x="1118" y="310"/>
                  <a:pt x="1117" y="309"/>
                </a:cubicBezTo>
                <a:cubicBezTo>
                  <a:pt x="1117" y="310"/>
                  <a:pt x="1117" y="311"/>
                  <a:pt x="1117" y="312"/>
                </a:cubicBezTo>
                <a:cubicBezTo>
                  <a:pt x="1115" y="312"/>
                  <a:pt x="1115" y="312"/>
                  <a:pt x="1113" y="313"/>
                </a:cubicBezTo>
                <a:cubicBezTo>
                  <a:pt x="1118" y="315"/>
                  <a:pt x="1120" y="314"/>
                  <a:pt x="1125" y="312"/>
                </a:cubicBezTo>
                <a:cubicBezTo>
                  <a:pt x="1127" y="311"/>
                  <a:pt x="1132" y="314"/>
                  <a:pt x="1135" y="314"/>
                </a:cubicBezTo>
                <a:cubicBezTo>
                  <a:pt x="1133" y="315"/>
                  <a:pt x="1131" y="316"/>
                  <a:pt x="1129" y="317"/>
                </a:cubicBezTo>
                <a:cubicBezTo>
                  <a:pt x="1131" y="318"/>
                  <a:pt x="1133" y="319"/>
                  <a:pt x="1135" y="318"/>
                </a:cubicBezTo>
                <a:cubicBezTo>
                  <a:pt x="1135" y="318"/>
                  <a:pt x="1135" y="319"/>
                  <a:pt x="1135" y="320"/>
                </a:cubicBezTo>
                <a:cubicBezTo>
                  <a:pt x="1129" y="319"/>
                  <a:pt x="1123" y="322"/>
                  <a:pt x="1117" y="322"/>
                </a:cubicBezTo>
                <a:cubicBezTo>
                  <a:pt x="1118" y="326"/>
                  <a:pt x="1128" y="324"/>
                  <a:pt x="1131" y="324"/>
                </a:cubicBezTo>
                <a:cubicBezTo>
                  <a:pt x="1130" y="326"/>
                  <a:pt x="1131" y="328"/>
                  <a:pt x="1133" y="327"/>
                </a:cubicBezTo>
                <a:cubicBezTo>
                  <a:pt x="1133" y="328"/>
                  <a:pt x="1133" y="329"/>
                  <a:pt x="1133" y="329"/>
                </a:cubicBezTo>
                <a:cubicBezTo>
                  <a:pt x="1133" y="329"/>
                  <a:pt x="1134" y="329"/>
                  <a:pt x="1135" y="329"/>
                </a:cubicBezTo>
                <a:cubicBezTo>
                  <a:pt x="1133" y="334"/>
                  <a:pt x="1126" y="332"/>
                  <a:pt x="1128" y="337"/>
                </a:cubicBezTo>
                <a:cubicBezTo>
                  <a:pt x="1132" y="337"/>
                  <a:pt x="1137" y="336"/>
                  <a:pt x="1142" y="336"/>
                </a:cubicBezTo>
                <a:cubicBezTo>
                  <a:pt x="1143" y="335"/>
                  <a:pt x="1145" y="339"/>
                  <a:pt x="1146" y="340"/>
                </a:cubicBezTo>
                <a:cubicBezTo>
                  <a:pt x="1147" y="341"/>
                  <a:pt x="1150" y="341"/>
                  <a:pt x="1152" y="341"/>
                </a:cubicBezTo>
                <a:cubicBezTo>
                  <a:pt x="1156" y="342"/>
                  <a:pt x="1159" y="342"/>
                  <a:pt x="1163" y="340"/>
                </a:cubicBezTo>
                <a:cubicBezTo>
                  <a:pt x="1165" y="339"/>
                  <a:pt x="1165" y="338"/>
                  <a:pt x="1167" y="337"/>
                </a:cubicBezTo>
                <a:cubicBezTo>
                  <a:pt x="1169" y="337"/>
                  <a:pt x="1171" y="337"/>
                  <a:pt x="1174" y="337"/>
                </a:cubicBezTo>
                <a:cubicBezTo>
                  <a:pt x="1176" y="335"/>
                  <a:pt x="1182" y="329"/>
                  <a:pt x="1185" y="330"/>
                </a:cubicBezTo>
                <a:close/>
                <a:moveTo>
                  <a:pt x="1134" y="234"/>
                </a:moveTo>
                <a:cubicBezTo>
                  <a:pt x="1133" y="230"/>
                  <a:pt x="1130" y="222"/>
                  <a:pt x="1131" y="218"/>
                </a:cubicBezTo>
                <a:cubicBezTo>
                  <a:pt x="1134" y="209"/>
                  <a:pt x="1136" y="198"/>
                  <a:pt x="1142" y="190"/>
                </a:cubicBezTo>
                <a:cubicBezTo>
                  <a:pt x="1147" y="186"/>
                  <a:pt x="1151" y="181"/>
                  <a:pt x="1155" y="176"/>
                </a:cubicBezTo>
                <a:cubicBezTo>
                  <a:pt x="1156" y="175"/>
                  <a:pt x="1153" y="164"/>
                  <a:pt x="1153" y="162"/>
                </a:cubicBezTo>
                <a:cubicBezTo>
                  <a:pt x="1152" y="158"/>
                  <a:pt x="1153" y="152"/>
                  <a:pt x="1149" y="149"/>
                </a:cubicBezTo>
                <a:cubicBezTo>
                  <a:pt x="1145" y="146"/>
                  <a:pt x="1141" y="143"/>
                  <a:pt x="1137" y="140"/>
                </a:cubicBezTo>
                <a:cubicBezTo>
                  <a:pt x="1143" y="134"/>
                  <a:pt x="1149" y="128"/>
                  <a:pt x="1155" y="122"/>
                </a:cubicBezTo>
                <a:cubicBezTo>
                  <a:pt x="1149" y="118"/>
                  <a:pt x="1145" y="116"/>
                  <a:pt x="1141" y="108"/>
                </a:cubicBezTo>
                <a:cubicBezTo>
                  <a:pt x="1139" y="102"/>
                  <a:pt x="1146" y="95"/>
                  <a:pt x="1149" y="90"/>
                </a:cubicBezTo>
                <a:cubicBezTo>
                  <a:pt x="1153" y="84"/>
                  <a:pt x="1159" y="82"/>
                  <a:pt x="1164" y="78"/>
                </a:cubicBezTo>
                <a:cubicBezTo>
                  <a:pt x="1170" y="74"/>
                  <a:pt x="1174" y="71"/>
                  <a:pt x="1179" y="65"/>
                </a:cubicBezTo>
                <a:cubicBezTo>
                  <a:pt x="1177" y="64"/>
                  <a:pt x="1175" y="62"/>
                  <a:pt x="1174" y="61"/>
                </a:cubicBezTo>
                <a:cubicBezTo>
                  <a:pt x="1180" y="60"/>
                  <a:pt x="1186" y="60"/>
                  <a:pt x="1191" y="57"/>
                </a:cubicBezTo>
                <a:cubicBezTo>
                  <a:pt x="1198" y="53"/>
                  <a:pt x="1205" y="49"/>
                  <a:pt x="1211" y="45"/>
                </a:cubicBezTo>
                <a:cubicBezTo>
                  <a:pt x="1204" y="42"/>
                  <a:pt x="1196" y="38"/>
                  <a:pt x="1188" y="36"/>
                </a:cubicBezTo>
                <a:cubicBezTo>
                  <a:pt x="1183" y="35"/>
                  <a:pt x="1172" y="34"/>
                  <a:pt x="1168" y="39"/>
                </a:cubicBezTo>
                <a:cubicBezTo>
                  <a:pt x="1166" y="42"/>
                  <a:pt x="1164" y="46"/>
                  <a:pt x="1160" y="46"/>
                </a:cubicBezTo>
                <a:cubicBezTo>
                  <a:pt x="1156" y="45"/>
                  <a:pt x="1151" y="44"/>
                  <a:pt x="1147" y="43"/>
                </a:cubicBezTo>
                <a:cubicBezTo>
                  <a:pt x="1141" y="42"/>
                  <a:pt x="1131" y="50"/>
                  <a:pt x="1126" y="52"/>
                </a:cubicBezTo>
                <a:cubicBezTo>
                  <a:pt x="1127" y="50"/>
                  <a:pt x="1137" y="35"/>
                  <a:pt x="1130" y="35"/>
                </a:cubicBezTo>
                <a:cubicBezTo>
                  <a:pt x="1124" y="35"/>
                  <a:pt x="1118" y="36"/>
                  <a:pt x="1113" y="32"/>
                </a:cubicBezTo>
                <a:cubicBezTo>
                  <a:pt x="1121" y="29"/>
                  <a:pt x="1129" y="26"/>
                  <a:pt x="1137" y="23"/>
                </a:cubicBezTo>
                <a:cubicBezTo>
                  <a:pt x="1121" y="16"/>
                  <a:pt x="1107" y="9"/>
                  <a:pt x="1091" y="6"/>
                </a:cubicBezTo>
                <a:cubicBezTo>
                  <a:pt x="1072" y="4"/>
                  <a:pt x="1054" y="0"/>
                  <a:pt x="1035" y="2"/>
                </a:cubicBezTo>
                <a:cubicBezTo>
                  <a:pt x="1028" y="3"/>
                  <a:pt x="1021" y="3"/>
                  <a:pt x="1015" y="4"/>
                </a:cubicBezTo>
                <a:cubicBezTo>
                  <a:pt x="1012" y="4"/>
                  <a:pt x="1008" y="3"/>
                  <a:pt x="1006" y="5"/>
                </a:cubicBezTo>
                <a:cubicBezTo>
                  <a:pt x="1002" y="6"/>
                  <a:pt x="1002" y="14"/>
                  <a:pt x="998" y="13"/>
                </a:cubicBezTo>
                <a:cubicBezTo>
                  <a:pt x="992" y="12"/>
                  <a:pt x="987" y="11"/>
                  <a:pt x="982" y="10"/>
                </a:cubicBezTo>
                <a:cubicBezTo>
                  <a:pt x="975" y="9"/>
                  <a:pt x="967" y="6"/>
                  <a:pt x="961" y="9"/>
                </a:cubicBezTo>
                <a:cubicBezTo>
                  <a:pt x="952" y="13"/>
                  <a:pt x="943" y="17"/>
                  <a:pt x="934" y="21"/>
                </a:cubicBezTo>
                <a:cubicBezTo>
                  <a:pt x="942" y="27"/>
                  <a:pt x="952" y="31"/>
                  <a:pt x="957" y="40"/>
                </a:cubicBezTo>
                <a:cubicBezTo>
                  <a:pt x="942" y="34"/>
                  <a:pt x="927" y="30"/>
                  <a:pt x="911" y="26"/>
                </a:cubicBezTo>
                <a:cubicBezTo>
                  <a:pt x="907" y="25"/>
                  <a:pt x="899" y="28"/>
                  <a:pt x="895" y="29"/>
                </a:cubicBezTo>
                <a:cubicBezTo>
                  <a:pt x="884" y="30"/>
                  <a:pt x="872" y="32"/>
                  <a:pt x="861" y="33"/>
                </a:cubicBezTo>
                <a:cubicBezTo>
                  <a:pt x="857" y="34"/>
                  <a:pt x="849" y="33"/>
                  <a:pt x="845" y="35"/>
                </a:cubicBezTo>
                <a:cubicBezTo>
                  <a:pt x="838" y="39"/>
                  <a:pt x="832" y="42"/>
                  <a:pt x="826" y="45"/>
                </a:cubicBezTo>
                <a:cubicBezTo>
                  <a:pt x="810" y="53"/>
                  <a:pt x="795" y="61"/>
                  <a:pt x="779" y="69"/>
                </a:cubicBezTo>
                <a:cubicBezTo>
                  <a:pt x="785" y="75"/>
                  <a:pt x="792" y="74"/>
                  <a:pt x="800" y="75"/>
                </a:cubicBezTo>
                <a:cubicBezTo>
                  <a:pt x="798" y="80"/>
                  <a:pt x="796" y="84"/>
                  <a:pt x="795" y="88"/>
                </a:cubicBezTo>
                <a:cubicBezTo>
                  <a:pt x="793" y="93"/>
                  <a:pt x="792" y="92"/>
                  <a:pt x="787" y="92"/>
                </a:cubicBezTo>
                <a:cubicBezTo>
                  <a:pt x="780" y="93"/>
                  <a:pt x="774" y="94"/>
                  <a:pt x="767" y="96"/>
                </a:cubicBezTo>
                <a:cubicBezTo>
                  <a:pt x="758" y="99"/>
                  <a:pt x="749" y="101"/>
                  <a:pt x="740" y="104"/>
                </a:cubicBezTo>
                <a:cubicBezTo>
                  <a:pt x="738" y="105"/>
                  <a:pt x="738" y="110"/>
                  <a:pt x="738" y="112"/>
                </a:cubicBezTo>
                <a:cubicBezTo>
                  <a:pt x="737" y="114"/>
                  <a:pt x="741" y="118"/>
                  <a:pt x="742" y="119"/>
                </a:cubicBezTo>
                <a:cubicBezTo>
                  <a:pt x="745" y="123"/>
                  <a:pt x="748" y="130"/>
                  <a:pt x="752" y="133"/>
                </a:cubicBezTo>
                <a:cubicBezTo>
                  <a:pt x="758" y="136"/>
                  <a:pt x="763" y="139"/>
                  <a:pt x="768" y="142"/>
                </a:cubicBezTo>
                <a:cubicBezTo>
                  <a:pt x="771" y="144"/>
                  <a:pt x="778" y="150"/>
                  <a:pt x="781" y="150"/>
                </a:cubicBezTo>
                <a:cubicBezTo>
                  <a:pt x="787" y="149"/>
                  <a:pt x="793" y="148"/>
                  <a:pt x="799" y="147"/>
                </a:cubicBezTo>
                <a:cubicBezTo>
                  <a:pt x="810" y="146"/>
                  <a:pt x="819" y="148"/>
                  <a:pt x="830" y="150"/>
                </a:cubicBezTo>
                <a:cubicBezTo>
                  <a:pt x="835" y="151"/>
                  <a:pt x="841" y="152"/>
                  <a:pt x="846" y="153"/>
                </a:cubicBezTo>
                <a:cubicBezTo>
                  <a:pt x="849" y="153"/>
                  <a:pt x="855" y="163"/>
                  <a:pt x="856" y="165"/>
                </a:cubicBezTo>
                <a:cubicBezTo>
                  <a:pt x="864" y="175"/>
                  <a:pt x="868" y="186"/>
                  <a:pt x="873" y="197"/>
                </a:cubicBezTo>
                <a:cubicBezTo>
                  <a:pt x="875" y="204"/>
                  <a:pt x="876" y="204"/>
                  <a:pt x="874" y="210"/>
                </a:cubicBezTo>
                <a:cubicBezTo>
                  <a:pt x="872" y="216"/>
                  <a:pt x="869" y="220"/>
                  <a:pt x="873" y="224"/>
                </a:cubicBezTo>
                <a:cubicBezTo>
                  <a:pt x="878" y="229"/>
                  <a:pt x="883" y="231"/>
                  <a:pt x="881" y="238"/>
                </a:cubicBezTo>
                <a:cubicBezTo>
                  <a:pt x="880" y="245"/>
                  <a:pt x="877" y="248"/>
                  <a:pt x="881" y="253"/>
                </a:cubicBezTo>
                <a:cubicBezTo>
                  <a:pt x="887" y="259"/>
                  <a:pt x="887" y="259"/>
                  <a:pt x="894" y="257"/>
                </a:cubicBezTo>
                <a:cubicBezTo>
                  <a:pt x="900" y="255"/>
                  <a:pt x="905" y="254"/>
                  <a:pt x="910" y="252"/>
                </a:cubicBezTo>
                <a:cubicBezTo>
                  <a:pt x="910" y="256"/>
                  <a:pt x="909" y="260"/>
                  <a:pt x="909" y="265"/>
                </a:cubicBezTo>
                <a:cubicBezTo>
                  <a:pt x="909" y="266"/>
                  <a:pt x="904" y="267"/>
                  <a:pt x="903" y="268"/>
                </a:cubicBezTo>
                <a:cubicBezTo>
                  <a:pt x="899" y="269"/>
                  <a:pt x="895" y="271"/>
                  <a:pt x="891" y="272"/>
                </a:cubicBezTo>
                <a:cubicBezTo>
                  <a:pt x="890" y="273"/>
                  <a:pt x="890" y="278"/>
                  <a:pt x="890" y="279"/>
                </a:cubicBezTo>
                <a:cubicBezTo>
                  <a:pt x="890" y="284"/>
                  <a:pt x="887" y="294"/>
                  <a:pt x="888" y="299"/>
                </a:cubicBezTo>
                <a:cubicBezTo>
                  <a:pt x="891" y="307"/>
                  <a:pt x="894" y="314"/>
                  <a:pt x="897" y="322"/>
                </a:cubicBezTo>
                <a:cubicBezTo>
                  <a:pt x="901" y="335"/>
                  <a:pt x="909" y="345"/>
                  <a:pt x="916" y="356"/>
                </a:cubicBezTo>
                <a:cubicBezTo>
                  <a:pt x="920" y="362"/>
                  <a:pt x="924" y="369"/>
                  <a:pt x="928" y="375"/>
                </a:cubicBezTo>
                <a:cubicBezTo>
                  <a:pt x="930" y="379"/>
                  <a:pt x="936" y="379"/>
                  <a:pt x="940" y="380"/>
                </a:cubicBezTo>
                <a:cubicBezTo>
                  <a:pt x="946" y="383"/>
                  <a:pt x="953" y="385"/>
                  <a:pt x="959" y="388"/>
                </a:cubicBezTo>
                <a:cubicBezTo>
                  <a:pt x="961" y="388"/>
                  <a:pt x="970" y="389"/>
                  <a:pt x="970" y="387"/>
                </a:cubicBezTo>
                <a:cubicBezTo>
                  <a:pt x="975" y="375"/>
                  <a:pt x="979" y="362"/>
                  <a:pt x="983" y="349"/>
                </a:cubicBezTo>
                <a:cubicBezTo>
                  <a:pt x="986" y="339"/>
                  <a:pt x="990" y="329"/>
                  <a:pt x="993" y="318"/>
                </a:cubicBezTo>
                <a:cubicBezTo>
                  <a:pt x="995" y="313"/>
                  <a:pt x="995" y="313"/>
                  <a:pt x="1000" y="311"/>
                </a:cubicBezTo>
                <a:cubicBezTo>
                  <a:pt x="1007" y="309"/>
                  <a:pt x="1014" y="307"/>
                  <a:pt x="1020" y="305"/>
                </a:cubicBezTo>
                <a:cubicBezTo>
                  <a:pt x="1024" y="303"/>
                  <a:pt x="1031" y="303"/>
                  <a:pt x="1034" y="300"/>
                </a:cubicBezTo>
                <a:cubicBezTo>
                  <a:pt x="1038" y="297"/>
                  <a:pt x="1042" y="290"/>
                  <a:pt x="1045" y="286"/>
                </a:cubicBezTo>
                <a:cubicBezTo>
                  <a:pt x="1048" y="282"/>
                  <a:pt x="1049" y="280"/>
                  <a:pt x="1054" y="279"/>
                </a:cubicBezTo>
                <a:cubicBezTo>
                  <a:pt x="1060" y="277"/>
                  <a:pt x="1066" y="276"/>
                  <a:pt x="1072" y="274"/>
                </a:cubicBezTo>
                <a:cubicBezTo>
                  <a:pt x="1081" y="272"/>
                  <a:pt x="1092" y="271"/>
                  <a:pt x="1100" y="266"/>
                </a:cubicBezTo>
                <a:cubicBezTo>
                  <a:pt x="1111" y="260"/>
                  <a:pt x="1121" y="253"/>
                  <a:pt x="1131" y="247"/>
                </a:cubicBezTo>
                <a:cubicBezTo>
                  <a:pt x="1136" y="241"/>
                  <a:pt x="1136" y="241"/>
                  <a:pt x="1134" y="234"/>
                </a:cubicBezTo>
                <a:close/>
                <a:moveTo>
                  <a:pt x="2155" y="814"/>
                </a:moveTo>
                <a:cubicBezTo>
                  <a:pt x="2157" y="813"/>
                  <a:pt x="2161" y="813"/>
                  <a:pt x="2161" y="810"/>
                </a:cubicBezTo>
                <a:cubicBezTo>
                  <a:pt x="2161" y="807"/>
                  <a:pt x="2162" y="804"/>
                  <a:pt x="2165" y="804"/>
                </a:cubicBezTo>
                <a:cubicBezTo>
                  <a:pt x="2165" y="801"/>
                  <a:pt x="2165" y="799"/>
                  <a:pt x="2162" y="799"/>
                </a:cubicBezTo>
                <a:cubicBezTo>
                  <a:pt x="2162" y="799"/>
                  <a:pt x="2162" y="800"/>
                  <a:pt x="2162" y="801"/>
                </a:cubicBezTo>
                <a:cubicBezTo>
                  <a:pt x="2155" y="797"/>
                  <a:pt x="2151" y="803"/>
                  <a:pt x="2146" y="806"/>
                </a:cubicBezTo>
                <a:cubicBezTo>
                  <a:pt x="2146" y="811"/>
                  <a:pt x="2145" y="812"/>
                  <a:pt x="2149" y="815"/>
                </a:cubicBezTo>
                <a:cubicBezTo>
                  <a:pt x="2151" y="816"/>
                  <a:pt x="2152" y="816"/>
                  <a:pt x="2154" y="816"/>
                </a:cubicBezTo>
                <a:cubicBezTo>
                  <a:pt x="2156" y="816"/>
                  <a:pt x="2154" y="814"/>
                  <a:pt x="2155" y="814"/>
                </a:cubicBezTo>
                <a:close/>
                <a:moveTo>
                  <a:pt x="2124" y="1024"/>
                </a:moveTo>
                <a:cubicBezTo>
                  <a:pt x="2125" y="1017"/>
                  <a:pt x="2124" y="1009"/>
                  <a:pt x="2126" y="1003"/>
                </a:cubicBezTo>
                <a:cubicBezTo>
                  <a:pt x="2128" y="996"/>
                  <a:pt x="2120" y="991"/>
                  <a:pt x="2115" y="997"/>
                </a:cubicBezTo>
                <a:cubicBezTo>
                  <a:pt x="2119" y="993"/>
                  <a:pt x="2115" y="993"/>
                  <a:pt x="2115" y="990"/>
                </a:cubicBezTo>
                <a:cubicBezTo>
                  <a:pt x="2114" y="988"/>
                  <a:pt x="2114" y="983"/>
                  <a:pt x="2113" y="982"/>
                </a:cubicBezTo>
                <a:cubicBezTo>
                  <a:pt x="2111" y="982"/>
                  <a:pt x="2107" y="981"/>
                  <a:pt x="2107" y="979"/>
                </a:cubicBezTo>
                <a:cubicBezTo>
                  <a:pt x="2106" y="976"/>
                  <a:pt x="2109" y="975"/>
                  <a:pt x="2109" y="972"/>
                </a:cubicBezTo>
                <a:cubicBezTo>
                  <a:pt x="2108" y="969"/>
                  <a:pt x="2103" y="969"/>
                  <a:pt x="2103" y="967"/>
                </a:cubicBezTo>
                <a:cubicBezTo>
                  <a:pt x="2103" y="963"/>
                  <a:pt x="2102" y="965"/>
                  <a:pt x="2099" y="963"/>
                </a:cubicBezTo>
                <a:cubicBezTo>
                  <a:pt x="2096" y="961"/>
                  <a:pt x="2100" y="960"/>
                  <a:pt x="2095" y="959"/>
                </a:cubicBezTo>
                <a:cubicBezTo>
                  <a:pt x="2092" y="959"/>
                  <a:pt x="2090" y="959"/>
                  <a:pt x="2089" y="957"/>
                </a:cubicBezTo>
                <a:cubicBezTo>
                  <a:pt x="2085" y="952"/>
                  <a:pt x="2081" y="951"/>
                  <a:pt x="2077" y="947"/>
                </a:cubicBezTo>
                <a:cubicBezTo>
                  <a:pt x="2073" y="944"/>
                  <a:pt x="2068" y="941"/>
                  <a:pt x="2065" y="937"/>
                </a:cubicBezTo>
                <a:cubicBezTo>
                  <a:pt x="2062" y="932"/>
                  <a:pt x="2063" y="929"/>
                  <a:pt x="2056" y="928"/>
                </a:cubicBezTo>
                <a:cubicBezTo>
                  <a:pt x="2054" y="928"/>
                  <a:pt x="2044" y="924"/>
                  <a:pt x="2043" y="926"/>
                </a:cubicBezTo>
                <a:cubicBezTo>
                  <a:pt x="2041" y="928"/>
                  <a:pt x="2049" y="938"/>
                  <a:pt x="2051" y="940"/>
                </a:cubicBezTo>
                <a:cubicBezTo>
                  <a:pt x="2054" y="942"/>
                  <a:pt x="2061" y="944"/>
                  <a:pt x="2061" y="949"/>
                </a:cubicBezTo>
                <a:cubicBezTo>
                  <a:pt x="2061" y="956"/>
                  <a:pt x="2069" y="955"/>
                  <a:pt x="2070" y="961"/>
                </a:cubicBezTo>
                <a:cubicBezTo>
                  <a:pt x="2071" y="964"/>
                  <a:pt x="2072" y="968"/>
                  <a:pt x="2073" y="971"/>
                </a:cubicBezTo>
                <a:cubicBezTo>
                  <a:pt x="2074" y="974"/>
                  <a:pt x="2076" y="973"/>
                  <a:pt x="2077" y="974"/>
                </a:cubicBezTo>
                <a:cubicBezTo>
                  <a:pt x="2081" y="978"/>
                  <a:pt x="2083" y="987"/>
                  <a:pt x="2086" y="992"/>
                </a:cubicBezTo>
                <a:cubicBezTo>
                  <a:pt x="2088" y="997"/>
                  <a:pt x="2091" y="1000"/>
                  <a:pt x="2094" y="1003"/>
                </a:cubicBezTo>
                <a:cubicBezTo>
                  <a:pt x="2101" y="1010"/>
                  <a:pt x="2107" y="1018"/>
                  <a:pt x="2115" y="1024"/>
                </a:cubicBezTo>
                <a:cubicBezTo>
                  <a:pt x="2115" y="1023"/>
                  <a:pt x="2115" y="1021"/>
                  <a:pt x="2115" y="1020"/>
                </a:cubicBezTo>
                <a:cubicBezTo>
                  <a:pt x="2119" y="1024"/>
                  <a:pt x="2121" y="1018"/>
                  <a:pt x="2124" y="1024"/>
                </a:cubicBezTo>
                <a:close/>
                <a:moveTo>
                  <a:pt x="2141" y="995"/>
                </a:moveTo>
                <a:cubicBezTo>
                  <a:pt x="2137" y="991"/>
                  <a:pt x="2138" y="1000"/>
                  <a:pt x="2139" y="1001"/>
                </a:cubicBezTo>
                <a:cubicBezTo>
                  <a:pt x="2144" y="1003"/>
                  <a:pt x="2144" y="997"/>
                  <a:pt x="2141" y="995"/>
                </a:cubicBezTo>
                <a:close/>
                <a:moveTo>
                  <a:pt x="2185" y="1039"/>
                </a:moveTo>
                <a:cubicBezTo>
                  <a:pt x="2181" y="1040"/>
                  <a:pt x="2176" y="1037"/>
                  <a:pt x="2177" y="1032"/>
                </a:cubicBezTo>
                <a:cubicBezTo>
                  <a:pt x="2174" y="1033"/>
                  <a:pt x="2167" y="1032"/>
                  <a:pt x="2166" y="1030"/>
                </a:cubicBezTo>
                <a:cubicBezTo>
                  <a:pt x="2163" y="1027"/>
                  <a:pt x="2162" y="1029"/>
                  <a:pt x="2161" y="1032"/>
                </a:cubicBezTo>
                <a:cubicBezTo>
                  <a:pt x="2161" y="1033"/>
                  <a:pt x="2159" y="1032"/>
                  <a:pt x="2157" y="1032"/>
                </a:cubicBezTo>
                <a:cubicBezTo>
                  <a:pt x="2151" y="1032"/>
                  <a:pt x="2147" y="1033"/>
                  <a:pt x="2144" y="1027"/>
                </a:cubicBezTo>
                <a:cubicBezTo>
                  <a:pt x="2143" y="1027"/>
                  <a:pt x="2136" y="1025"/>
                  <a:pt x="2134" y="1024"/>
                </a:cubicBezTo>
                <a:cubicBezTo>
                  <a:pt x="2133" y="1026"/>
                  <a:pt x="2131" y="1025"/>
                  <a:pt x="2128" y="1024"/>
                </a:cubicBezTo>
                <a:cubicBezTo>
                  <a:pt x="2126" y="1024"/>
                  <a:pt x="2126" y="1025"/>
                  <a:pt x="2124" y="1026"/>
                </a:cubicBezTo>
                <a:cubicBezTo>
                  <a:pt x="2119" y="1032"/>
                  <a:pt x="2126" y="1033"/>
                  <a:pt x="2130" y="1033"/>
                </a:cubicBezTo>
                <a:cubicBezTo>
                  <a:pt x="2130" y="1034"/>
                  <a:pt x="2130" y="1035"/>
                  <a:pt x="2129" y="1036"/>
                </a:cubicBezTo>
                <a:cubicBezTo>
                  <a:pt x="2134" y="1037"/>
                  <a:pt x="2139" y="1040"/>
                  <a:pt x="2143" y="1040"/>
                </a:cubicBezTo>
                <a:cubicBezTo>
                  <a:pt x="2146" y="1041"/>
                  <a:pt x="2148" y="1039"/>
                  <a:pt x="2151" y="1039"/>
                </a:cubicBezTo>
                <a:cubicBezTo>
                  <a:pt x="2153" y="1040"/>
                  <a:pt x="2156" y="1041"/>
                  <a:pt x="2158" y="1042"/>
                </a:cubicBezTo>
                <a:cubicBezTo>
                  <a:pt x="2160" y="1043"/>
                  <a:pt x="2162" y="1044"/>
                  <a:pt x="2164" y="1044"/>
                </a:cubicBezTo>
                <a:cubicBezTo>
                  <a:pt x="2166" y="1044"/>
                  <a:pt x="2168" y="1044"/>
                  <a:pt x="2169" y="1045"/>
                </a:cubicBezTo>
                <a:cubicBezTo>
                  <a:pt x="2170" y="1045"/>
                  <a:pt x="2171" y="1043"/>
                  <a:pt x="2172" y="1043"/>
                </a:cubicBezTo>
                <a:cubicBezTo>
                  <a:pt x="2176" y="1044"/>
                  <a:pt x="2178" y="1045"/>
                  <a:pt x="2183" y="1044"/>
                </a:cubicBezTo>
                <a:cubicBezTo>
                  <a:pt x="2186" y="1046"/>
                  <a:pt x="2190" y="1047"/>
                  <a:pt x="2193" y="1048"/>
                </a:cubicBezTo>
                <a:cubicBezTo>
                  <a:pt x="2189" y="1044"/>
                  <a:pt x="2194" y="1037"/>
                  <a:pt x="2185" y="1039"/>
                </a:cubicBezTo>
                <a:close/>
                <a:moveTo>
                  <a:pt x="2119" y="990"/>
                </a:moveTo>
                <a:cubicBezTo>
                  <a:pt x="2121" y="992"/>
                  <a:pt x="2121" y="991"/>
                  <a:pt x="2123" y="991"/>
                </a:cubicBezTo>
                <a:cubicBezTo>
                  <a:pt x="2124" y="991"/>
                  <a:pt x="2124" y="993"/>
                  <a:pt x="2125" y="994"/>
                </a:cubicBezTo>
                <a:cubicBezTo>
                  <a:pt x="2126" y="996"/>
                  <a:pt x="2126" y="997"/>
                  <a:pt x="2127" y="998"/>
                </a:cubicBezTo>
                <a:cubicBezTo>
                  <a:pt x="2129" y="999"/>
                  <a:pt x="2130" y="1000"/>
                  <a:pt x="2132" y="1000"/>
                </a:cubicBezTo>
                <a:cubicBezTo>
                  <a:pt x="2130" y="998"/>
                  <a:pt x="2131" y="997"/>
                  <a:pt x="2132" y="995"/>
                </a:cubicBezTo>
                <a:cubicBezTo>
                  <a:pt x="2126" y="995"/>
                  <a:pt x="2129" y="986"/>
                  <a:pt x="2124" y="986"/>
                </a:cubicBezTo>
                <a:cubicBezTo>
                  <a:pt x="2124" y="987"/>
                  <a:pt x="2124" y="988"/>
                  <a:pt x="2124" y="988"/>
                </a:cubicBezTo>
                <a:cubicBezTo>
                  <a:pt x="2122" y="985"/>
                  <a:pt x="2121" y="988"/>
                  <a:pt x="2119" y="990"/>
                </a:cubicBezTo>
                <a:close/>
              </a:path>
            </a:pathLst>
          </a:custGeom>
          <a:solidFill>
            <a:schemeClr val="accent6">
              <a:lumMod val="20000"/>
              <a:lumOff val="80000"/>
              <a:alpha val="7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cxnSp>
        <p:nvCxnSpPr>
          <p:cNvPr id="146" name="Straight Connector 145">
            <a:extLst>
              <a:ext uri="{FF2B5EF4-FFF2-40B4-BE49-F238E27FC236}">
                <a16:creationId xmlns:a16="http://schemas.microsoft.com/office/drawing/2014/main" id="{9FA41771-D3AC-4B8B-A708-FCFF3C4403BA}"/>
              </a:ext>
            </a:extLst>
          </p:cNvPr>
          <p:cNvCxnSpPr>
            <a:cxnSpLocks/>
          </p:cNvCxnSpPr>
          <p:nvPr/>
        </p:nvCxnSpPr>
        <p:spPr>
          <a:xfrm>
            <a:off x="5980171" y="1721274"/>
            <a:ext cx="63101" cy="3959302"/>
          </a:xfrm>
          <a:prstGeom prst="line">
            <a:avLst/>
          </a:prstGeom>
          <a:ln w="889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40DF6F8-73A1-4C0D-88A4-81595AD4298A}"/>
              </a:ext>
            </a:extLst>
          </p:cNvPr>
          <p:cNvCxnSpPr>
            <a:cxnSpLocks/>
          </p:cNvCxnSpPr>
          <p:nvPr/>
        </p:nvCxnSpPr>
        <p:spPr>
          <a:xfrm>
            <a:off x="6343951" y="2659067"/>
            <a:ext cx="3539025" cy="2795291"/>
          </a:xfrm>
          <a:prstGeom prst="line">
            <a:avLst/>
          </a:prstGeom>
          <a:ln w="889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01D1BEB-5826-489C-A3A4-9EB7592080FB}"/>
              </a:ext>
            </a:extLst>
          </p:cNvPr>
          <p:cNvCxnSpPr>
            <a:cxnSpLocks/>
          </p:cNvCxnSpPr>
          <p:nvPr/>
        </p:nvCxnSpPr>
        <p:spPr>
          <a:xfrm>
            <a:off x="6979159" y="2475332"/>
            <a:ext cx="3405388" cy="1100820"/>
          </a:xfrm>
          <a:prstGeom prst="line">
            <a:avLst/>
          </a:prstGeom>
          <a:ln w="889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E091871-BA75-41B6-83D4-0F858A835401}"/>
              </a:ext>
            </a:extLst>
          </p:cNvPr>
          <p:cNvCxnSpPr>
            <a:cxnSpLocks/>
          </p:cNvCxnSpPr>
          <p:nvPr/>
        </p:nvCxnSpPr>
        <p:spPr>
          <a:xfrm flipV="1">
            <a:off x="2280691" y="2678049"/>
            <a:ext cx="3307263" cy="2940431"/>
          </a:xfrm>
          <a:prstGeom prst="line">
            <a:avLst/>
          </a:prstGeom>
          <a:ln w="889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2C8B3EB-BF05-4D5C-89D6-89E0B0B0B6A9}"/>
              </a:ext>
            </a:extLst>
          </p:cNvPr>
          <p:cNvCxnSpPr>
            <a:cxnSpLocks/>
          </p:cNvCxnSpPr>
          <p:nvPr/>
        </p:nvCxnSpPr>
        <p:spPr>
          <a:xfrm flipV="1">
            <a:off x="1957296" y="2481223"/>
            <a:ext cx="3127638" cy="1098334"/>
          </a:xfrm>
          <a:prstGeom prst="line">
            <a:avLst/>
          </a:prstGeom>
          <a:ln w="889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3B930CE0-30B0-4DC6-9B48-0BB3A213A335}"/>
              </a:ext>
            </a:extLst>
          </p:cNvPr>
          <p:cNvGrpSpPr/>
          <p:nvPr/>
        </p:nvGrpSpPr>
        <p:grpSpPr>
          <a:xfrm>
            <a:off x="1966232" y="4593710"/>
            <a:ext cx="2392100" cy="1338840"/>
            <a:chOff x="4654804" y="1774767"/>
            <a:chExt cx="6244470" cy="3494982"/>
          </a:xfrm>
        </p:grpSpPr>
        <p:sp>
          <p:nvSpPr>
            <p:cNvPr id="79" name="Oval 78">
              <a:extLst>
                <a:ext uri="{FF2B5EF4-FFF2-40B4-BE49-F238E27FC236}">
                  <a16:creationId xmlns:a16="http://schemas.microsoft.com/office/drawing/2014/main" id="{DA76CF3E-C935-4081-8602-304474DE7095}"/>
                </a:ext>
              </a:extLst>
            </p:cNvPr>
            <p:cNvSpPr/>
            <p:nvPr/>
          </p:nvSpPr>
          <p:spPr>
            <a:xfrm>
              <a:off x="4654804" y="4999473"/>
              <a:ext cx="6244470" cy="270276"/>
            </a:xfrm>
            <a:prstGeom prst="ellipse">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Freeform 6">
              <a:extLst>
                <a:ext uri="{FF2B5EF4-FFF2-40B4-BE49-F238E27FC236}">
                  <a16:creationId xmlns:a16="http://schemas.microsoft.com/office/drawing/2014/main" id="{3D16AAB8-7CA5-4879-9776-DAB714059BA5}"/>
                </a:ext>
              </a:extLst>
            </p:cNvPr>
            <p:cNvSpPr>
              <a:spLocks/>
            </p:cNvSpPr>
            <p:nvPr/>
          </p:nvSpPr>
          <p:spPr bwMode="auto">
            <a:xfrm>
              <a:off x="5398139" y="1913333"/>
              <a:ext cx="10008" cy="12317"/>
            </a:xfrm>
            <a:custGeom>
              <a:avLst/>
              <a:gdLst>
                <a:gd name="T0" fmla="*/ 10 w 11"/>
                <a:gd name="T1" fmla="*/ 0 h 13"/>
                <a:gd name="T2" fmla="*/ 4 w 11"/>
                <a:gd name="T3" fmla="*/ 13 h 13"/>
                <a:gd name="T4" fmla="*/ 10 w 11"/>
                <a:gd name="T5" fmla="*/ 0 h 13"/>
              </a:gdLst>
              <a:ahLst/>
              <a:cxnLst>
                <a:cxn ang="0">
                  <a:pos x="T0" y="T1"/>
                </a:cxn>
                <a:cxn ang="0">
                  <a:pos x="T2" y="T3"/>
                </a:cxn>
                <a:cxn ang="0">
                  <a:pos x="T4" y="T5"/>
                </a:cxn>
              </a:cxnLst>
              <a:rect l="0" t="0" r="r" b="b"/>
              <a:pathLst>
                <a:path w="11" h="13">
                  <a:moveTo>
                    <a:pt x="10" y="0"/>
                  </a:moveTo>
                  <a:cubicBezTo>
                    <a:pt x="11" y="6"/>
                    <a:pt x="9" y="10"/>
                    <a:pt x="4" y="13"/>
                  </a:cubicBezTo>
                  <a:cubicBezTo>
                    <a:pt x="0" y="6"/>
                    <a:pt x="3" y="2"/>
                    <a:pt x="10" y="0"/>
                  </a:cubicBezTo>
                  <a:close/>
                </a:path>
              </a:pathLst>
            </a:custGeom>
            <a:solidFill>
              <a:srgbClr val="8D9A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7">
              <a:extLst>
                <a:ext uri="{FF2B5EF4-FFF2-40B4-BE49-F238E27FC236}">
                  <a16:creationId xmlns:a16="http://schemas.microsoft.com/office/drawing/2014/main" id="{BF84BF34-DEEF-4E36-A260-04AF9DDE4C2F}"/>
                </a:ext>
              </a:extLst>
            </p:cNvPr>
            <p:cNvSpPr>
              <a:spLocks/>
            </p:cNvSpPr>
            <p:nvPr/>
          </p:nvSpPr>
          <p:spPr bwMode="auto">
            <a:xfrm>
              <a:off x="10099388" y="1913333"/>
              <a:ext cx="11547" cy="12317"/>
            </a:xfrm>
            <a:custGeom>
              <a:avLst/>
              <a:gdLst>
                <a:gd name="T0" fmla="*/ 8 w 12"/>
                <a:gd name="T1" fmla="*/ 13 h 13"/>
                <a:gd name="T2" fmla="*/ 2 w 12"/>
                <a:gd name="T3" fmla="*/ 0 h 13"/>
                <a:gd name="T4" fmla="*/ 8 w 12"/>
                <a:gd name="T5" fmla="*/ 13 h 13"/>
              </a:gdLst>
              <a:ahLst/>
              <a:cxnLst>
                <a:cxn ang="0">
                  <a:pos x="T0" y="T1"/>
                </a:cxn>
                <a:cxn ang="0">
                  <a:pos x="T2" y="T3"/>
                </a:cxn>
                <a:cxn ang="0">
                  <a:pos x="T4" y="T5"/>
                </a:cxn>
              </a:cxnLst>
              <a:rect l="0" t="0" r="r" b="b"/>
              <a:pathLst>
                <a:path w="12" h="13">
                  <a:moveTo>
                    <a:pt x="8" y="13"/>
                  </a:moveTo>
                  <a:cubicBezTo>
                    <a:pt x="2" y="10"/>
                    <a:pt x="0" y="6"/>
                    <a:pt x="2" y="0"/>
                  </a:cubicBezTo>
                  <a:cubicBezTo>
                    <a:pt x="9" y="2"/>
                    <a:pt x="12" y="6"/>
                    <a:pt x="8" y="13"/>
                  </a:cubicBezTo>
                  <a:close/>
                </a:path>
              </a:pathLst>
            </a:custGeom>
            <a:solidFill>
              <a:srgbClr val="8D9A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8">
              <a:extLst>
                <a:ext uri="{FF2B5EF4-FFF2-40B4-BE49-F238E27FC236}">
                  <a16:creationId xmlns:a16="http://schemas.microsoft.com/office/drawing/2014/main" id="{009DF2DB-B764-4577-A775-910B5BCA874C}"/>
                </a:ext>
              </a:extLst>
            </p:cNvPr>
            <p:cNvSpPr>
              <a:spLocks/>
            </p:cNvSpPr>
            <p:nvPr/>
          </p:nvSpPr>
          <p:spPr bwMode="auto">
            <a:xfrm>
              <a:off x="10104776" y="1934888"/>
              <a:ext cx="11547" cy="10777"/>
            </a:xfrm>
            <a:custGeom>
              <a:avLst/>
              <a:gdLst>
                <a:gd name="T0" fmla="*/ 6 w 12"/>
                <a:gd name="T1" fmla="*/ 11 h 11"/>
                <a:gd name="T2" fmla="*/ 5 w 12"/>
                <a:gd name="T3" fmla="*/ 0 h 11"/>
                <a:gd name="T4" fmla="*/ 6 w 12"/>
                <a:gd name="T5" fmla="*/ 11 h 11"/>
              </a:gdLst>
              <a:ahLst/>
              <a:cxnLst>
                <a:cxn ang="0">
                  <a:pos x="T0" y="T1"/>
                </a:cxn>
                <a:cxn ang="0">
                  <a:pos x="T2" y="T3"/>
                </a:cxn>
                <a:cxn ang="0">
                  <a:pos x="T4" y="T5"/>
                </a:cxn>
              </a:cxnLst>
              <a:rect l="0" t="0" r="r" b="b"/>
              <a:pathLst>
                <a:path w="12" h="11">
                  <a:moveTo>
                    <a:pt x="6" y="11"/>
                  </a:moveTo>
                  <a:cubicBezTo>
                    <a:pt x="1" y="8"/>
                    <a:pt x="0" y="4"/>
                    <a:pt x="5" y="0"/>
                  </a:cubicBezTo>
                  <a:cubicBezTo>
                    <a:pt x="10" y="3"/>
                    <a:pt x="12" y="7"/>
                    <a:pt x="6" y="11"/>
                  </a:cubicBezTo>
                  <a:close/>
                </a:path>
              </a:pathLst>
            </a:custGeom>
            <a:solidFill>
              <a:srgbClr val="8D9A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9">
              <a:extLst>
                <a:ext uri="{FF2B5EF4-FFF2-40B4-BE49-F238E27FC236}">
                  <a16:creationId xmlns:a16="http://schemas.microsoft.com/office/drawing/2014/main" id="{CCB7E4D0-B647-4F95-BA59-5DD3FDF97803}"/>
                </a:ext>
              </a:extLst>
            </p:cNvPr>
            <p:cNvSpPr>
              <a:spLocks/>
            </p:cNvSpPr>
            <p:nvPr/>
          </p:nvSpPr>
          <p:spPr bwMode="auto">
            <a:xfrm>
              <a:off x="5617536" y="1966451"/>
              <a:ext cx="4274002" cy="2732836"/>
            </a:xfrm>
            <a:custGeom>
              <a:avLst/>
              <a:gdLst>
                <a:gd name="T0" fmla="*/ 2226 w 4453"/>
                <a:gd name="T1" fmla="*/ 1 h 2847"/>
                <a:gd name="T2" fmla="*/ 4419 w 4453"/>
                <a:gd name="T3" fmla="*/ 0 h 2847"/>
                <a:gd name="T4" fmla="*/ 4453 w 4453"/>
                <a:gd name="T5" fmla="*/ 35 h 2847"/>
                <a:gd name="T6" fmla="*/ 4453 w 4453"/>
                <a:gd name="T7" fmla="*/ 2813 h 2847"/>
                <a:gd name="T8" fmla="*/ 4419 w 4453"/>
                <a:gd name="T9" fmla="*/ 2847 h 2847"/>
                <a:gd name="T10" fmla="*/ 39 w 4453"/>
                <a:gd name="T11" fmla="*/ 2847 h 2847"/>
                <a:gd name="T12" fmla="*/ 0 w 4453"/>
                <a:gd name="T13" fmla="*/ 2808 h 2847"/>
                <a:gd name="T14" fmla="*/ 0 w 4453"/>
                <a:gd name="T15" fmla="*/ 35 h 2847"/>
                <a:gd name="T16" fmla="*/ 34 w 4453"/>
                <a:gd name="T17" fmla="*/ 0 h 2847"/>
                <a:gd name="T18" fmla="*/ 2226 w 4453"/>
                <a:gd name="T19" fmla="*/ 1 h 2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53" h="2847">
                  <a:moveTo>
                    <a:pt x="2226" y="1"/>
                  </a:moveTo>
                  <a:cubicBezTo>
                    <a:pt x="2957" y="1"/>
                    <a:pt x="3688" y="1"/>
                    <a:pt x="4419" y="0"/>
                  </a:cubicBezTo>
                  <a:cubicBezTo>
                    <a:pt x="4447" y="0"/>
                    <a:pt x="4453" y="7"/>
                    <a:pt x="4453" y="35"/>
                  </a:cubicBezTo>
                  <a:cubicBezTo>
                    <a:pt x="4452" y="961"/>
                    <a:pt x="4452" y="1887"/>
                    <a:pt x="4453" y="2813"/>
                  </a:cubicBezTo>
                  <a:cubicBezTo>
                    <a:pt x="4453" y="2840"/>
                    <a:pt x="4446" y="2847"/>
                    <a:pt x="4419" y="2847"/>
                  </a:cubicBezTo>
                  <a:cubicBezTo>
                    <a:pt x="2959" y="2847"/>
                    <a:pt x="1499" y="2847"/>
                    <a:pt x="39" y="2847"/>
                  </a:cubicBezTo>
                  <a:cubicBezTo>
                    <a:pt x="0" y="2847"/>
                    <a:pt x="0" y="2847"/>
                    <a:pt x="0" y="2808"/>
                  </a:cubicBezTo>
                  <a:cubicBezTo>
                    <a:pt x="0" y="1884"/>
                    <a:pt x="0" y="959"/>
                    <a:pt x="0" y="35"/>
                  </a:cubicBezTo>
                  <a:cubicBezTo>
                    <a:pt x="0" y="8"/>
                    <a:pt x="5" y="0"/>
                    <a:pt x="34" y="0"/>
                  </a:cubicBezTo>
                  <a:cubicBezTo>
                    <a:pt x="765" y="1"/>
                    <a:pt x="1495" y="1"/>
                    <a:pt x="2226"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2">
              <a:extLst>
                <a:ext uri="{FF2B5EF4-FFF2-40B4-BE49-F238E27FC236}">
                  <a16:creationId xmlns:a16="http://schemas.microsoft.com/office/drawing/2014/main" id="{08EF8A50-16C7-4721-B8A4-C34C29AEE942}"/>
                </a:ext>
              </a:extLst>
            </p:cNvPr>
            <p:cNvSpPr>
              <a:spLocks/>
            </p:cNvSpPr>
            <p:nvPr/>
          </p:nvSpPr>
          <p:spPr bwMode="auto">
            <a:xfrm>
              <a:off x="10640566" y="5033386"/>
              <a:ext cx="2310" cy="3079"/>
            </a:xfrm>
            <a:custGeom>
              <a:avLst/>
              <a:gdLst>
                <a:gd name="T0" fmla="*/ 0 w 2"/>
                <a:gd name="T1" fmla="*/ 3 h 3"/>
                <a:gd name="T2" fmla="*/ 1 w 2"/>
                <a:gd name="T3" fmla="*/ 2 h 3"/>
                <a:gd name="T4" fmla="*/ 2 w 2"/>
                <a:gd name="T5" fmla="*/ 0 h 3"/>
                <a:gd name="T6" fmla="*/ 0 w 2"/>
                <a:gd name="T7" fmla="*/ 3 h 3"/>
              </a:gdLst>
              <a:ahLst/>
              <a:cxnLst>
                <a:cxn ang="0">
                  <a:pos x="T0" y="T1"/>
                </a:cxn>
                <a:cxn ang="0">
                  <a:pos x="T2" y="T3"/>
                </a:cxn>
                <a:cxn ang="0">
                  <a:pos x="T4" y="T5"/>
                </a:cxn>
                <a:cxn ang="0">
                  <a:pos x="T6" y="T7"/>
                </a:cxn>
              </a:cxnLst>
              <a:rect l="0" t="0" r="r" b="b"/>
              <a:pathLst>
                <a:path w="2" h="3">
                  <a:moveTo>
                    <a:pt x="0" y="3"/>
                  </a:moveTo>
                  <a:cubicBezTo>
                    <a:pt x="0" y="2"/>
                    <a:pt x="1" y="2"/>
                    <a:pt x="1" y="2"/>
                  </a:cubicBezTo>
                  <a:cubicBezTo>
                    <a:pt x="1" y="2"/>
                    <a:pt x="2" y="1"/>
                    <a:pt x="2" y="0"/>
                  </a:cubicBezTo>
                  <a:cubicBezTo>
                    <a:pt x="1" y="1"/>
                    <a:pt x="1" y="2"/>
                    <a:pt x="0" y="3"/>
                  </a:cubicBezTo>
                  <a:close/>
                </a:path>
              </a:pathLst>
            </a:custGeom>
            <a:solidFill>
              <a:srgbClr val="F5F6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3">
              <a:extLst>
                <a:ext uri="{FF2B5EF4-FFF2-40B4-BE49-F238E27FC236}">
                  <a16:creationId xmlns:a16="http://schemas.microsoft.com/office/drawing/2014/main" id="{587DF3B6-7C76-4EF3-929B-A457350DC90A}"/>
                </a:ext>
              </a:extLst>
            </p:cNvPr>
            <p:cNvSpPr>
              <a:spLocks/>
            </p:cNvSpPr>
            <p:nvPr/>
          </p:nvSpPr>
          <p:spPr bwMode="auto">
            <a:xfrm>
              <a:off x="4866198" y="5033386"/>
              <a:ext cx="2310" cy="1540"/>
            </a:xfrm>
            <a:custGeom>
              <a:avLst/>
              <a:gdLst>
                <a:gd name="T0" fmla="*/ 0 w 2"/>
                <a:gd name="T1" fmla="*/ 0 h 2"/>
                <a:gd name="T2" fmla="*/ 1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0" y="1"/>
                    <a:pt x="1" y="2"/>
                    <a:pt x="1" y="2"/>
                  </a:cubicBezTo>
                  <a:cubicBezTo>
                    <a:pt x="1" y="2"/>
                    <a:pt x="1" y="2"/>
                    <a:pt x="2" y="2"/>
                  </a:cubicBezTo>
                  <a:cubicBezTo>
                    <a:pt x="1" y="2"/>
                    <a:pt x="1" y="1"/>
                    <a:pt x="0" y="0"/>
                  </a:cubicBezTo>
                  <a:close/>
                </a:path>
              </a:pathLst>
            </a:custGeom>
            <a:solidFill>
              <a:srgbClr val="F5F6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86" name="Group 85">
              <a:extLst>
                <a:ext uri="{FF2B5EF4-FFF2-40B4-BE49-F238E27FC236}">
                  <a16:creationId xmlns:a16="http://schemas.microsoft.com/office/drawing/2014/main" id="{AD69585F-393A-4174-A03A-8624DBF0C6C1}"/>
                </a:ext>
              </a:extLst>
            </p:cNvPr>
            <p:cNvGrpSpPr/>
            <p:nvPr/>
          </p:nvGrpSpPr>
          <p:grpSpPr>
            <a:xfrm>
              <a:off x="4860810" y="1774767"/>
              <a:ext cx="5787454" cy="3328672"/>
              <a:chOff x="796810" y="2238918"/>
              <a:chExt cx="5787454" cy="3328672"/>
            </a:xfrm>
          </p:grpSpPr>
          <p:sp>
            <p:nvSpPr>
              <p:cNvPr id="88" name="Freeform 5">
                <a:extLst>
                  <a:ext uri="{FF2B5EF4-FFF2-40B4-BE49-F238E27FC236}">
                    <a16:creationId xmlns:a16="http://schemas.microsoft.com/office/drawing/2014/main" id="{E3717F44-21E0-4429-835B-F04B24CA395B}"/>
                  </a:ext>
                </a:extLst>
              </p:cNvPr>
              <p:cNvSpPr>
                <a:spLocks noEditPoints="1"/>
              </p:cNvSpPr>
              <p:nvPr/>
            </p:nvSpPr>
            <p:spPr bwMode="auto">
              <a:xfrm>
                <a:off x="1330290" y="2238918"/>
                <a:ext cx="4719724" cy="3117743"/>
              </a:xfrm>
              <a:custGeom>
                <a:avLst/>
                <a:gdLst>
                  <a:gd name="T0" fmla="*/ 4914 w 4918"/>
                  <a:gd name="T1" fmla="*/ 178 h 3248"/>
                  <a:gd name="T2" fmla="*/ 4915 w 4918"/>
                  <a:gd name="T3" fmla="*/ 713 h 3248"/>
                  <a:gd name="T4" fmla="*/ 4915 w 4918"/>
                  <a:gd name="T5" fmla="*/ 2133 h 3248"/>
                  <a:gd name="T6" fmla="*/ 4918 w 4918"/>
                  <a:gd name="T7" fmla="*/ 3248 h 3248"/>
                  <a:gd name="T8" fmla="*/ 1 w 4918"/>
                  <a:gd name="T9" fmla="*/ 3248 h 3248"/>
                  <a:gd name="T10" fmla="*/ 1 w 4918"/>
                  <a:gd name="T11" fmla="*/ 2183 h 3248"/>
                  <a:gd name="T12" fmla="*/ 0 w 4918"/>
                  <a:gd name="T13" fmla="*/ 229 h 3248"/>
                  <a:gd name="T14" fmla="*/ 8 w 4918"/>
                  <a:gd name="T15" fmla="*/ 157 h 3248"/>
                  <a:gd name="T16" fmla="*/ 14 w 4918"/>
                  <a:gd name="T17" fmla="*/ 143 h 3248"/>
                  <a:gd name="T18" fmla="*/ 141 w 4918"/>
                  <a:gd name="T19" fmla="*/ 12 h 3248"/>
                  <a:gd name="T20" fmla="*/ 218 w 4918"/>
                  <a:gd name="T21" fmla="*/ 0 h 3248"/>
                  <a:gd name="T22" fmla="*/ 4712 w 4918"/>
                  <a:gd name="T23" fmla="*/ 1 h 3248"/>
                  <a:gd name="T24" fmla="*/ 4905 w 4918"/>
                  <a:gd name="T25" fmla="*/ 143 h 3248"/>
                  <a:gd name="T26" fmla="*/ 4911 w 4918"/>
                  <a:gd name="T27" fmla="*/ 157 h 3248"/>
                  <a:gd name="T28" fmla="*/ 4913 w 4918"/>
                  <a:gd name="T29" fmla="*/ 167 h 3248"/>
                  <a:gd name="T30" fmla="*/ 4914 w 4918"/>
                  <a:gd name="T31" fmla="*/ 178 h 3248"/>
                  <a:gd name="T32" fmla="*/ 2459 w 4918"/>
                  <a:gd name="T33" fmla="*/ 201 h 3248"/>
                  <a:gd name="T34" fmla="*/ 267 w 4918"/>
                  <a:gd name="T35" fmla="*/ 200 h 3248"/>
                  <a:gd name="T36" fmla="*/ 233 w 4918"/>
                  <a:gd name="T37" fmla="*/ 235 h 3248"/>
                  <a:gd name="T38" fmla="*/ 233 w 4918"/>
                  <a:gd name="T39" fmla="*/ 3008 h 3248"/>
                  <a:gd name="T40" fmla="*/ 272 w 4918"/>
                  <a:gd name="T41" fmla="*/ 3047 h 3248"/>
                  <a:gd name="T42" fmla="*/ 4652 w 4918"/>
                  <a:gd name="T43" fmla="*/ 3047 h 3248"/>
                  <a:gd name="T44" fmla="*/ 4686 w 4918"/>
                  <a:gd name="T45" fmla="*/ 3013 h 3248"/>
                  <a:gd name="T46" fmla="*/ 4686 w 4918"/>
                  <a:gd name="T47" fmla="*/ 235 h 3248"/>
                  <a:gd name="T48" fmla="*/ 4652 w 4918"/>
                  <a:gd name="T49" fmla="*/ 200 h 3248"/>
                  <a:gd name="T50" fmla="*/ 2459 w 4918"/>
                  <a:gd name="T51" fmla="*/ 201 h 3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18" h="3248">
                    <a:moveTo>
                      <a:pt x="4914" y="178"/>
                    </a:moveTo>
                    <a:cubicBezTo>
                      <a:pt x="4914" y="356"/>
                      <a:pt x="4915" y="535"/>
                      <a:pt x="4915" y="713"/>
                    </a:cubicBezTo>
                    <a:cubicBezTo>
                      <a:pt x="4915" y="1187"/>
                      <a:pt x="4915" y="1660"/>
                      <a:pt x="4915" y="2133"/>
                    </a:cubicBezTo>
                    <a:cubicBezTo>
                      <a:pt x="4916" y="2491"/>
                      <a:pt x="4918" y="3248"/>
                      <a:pt x="4918" y="3248"/>
                    </a:cubicBezTo>
                    <a:cubicBezTo>
                      <a:pt x="1" y="3248"/>
                      <a:pt x="1" y="3248"/>
                      <a:pt x="1" y="3248"/>
                    </a:cubicBezTo>
                    <a:cubicBezTo>
                      <a:pt x="1" y="2893"/>
                      <a:pt x="1" y="2537"/>
                      <a:pt x="1" y="2183"/>
                    </a:cubicBezTo>
                    <a:cubicBezTo>
                      <a:pt x="1" y="1532"/>
                      <a:pt x="1" y="880"/>
                      <a:pt x="0" y="229"/>
                    </a:cubicBezTo>
                    <a:cubicBezTo>
                      <a:pt x="0" y="205"/>
                      <a:pt x="2" y="181"/>
                      <a:pt x="8" y="157"/>
                    </a:cubicBezTo>
                    <a:cubicBezTo>
                      <a:pt x="13" y="154"/>
                      <a:pt x="15" y="150"/>
                      <a:pt x="14" y="143"/>
                    </a:cubicBezTo>
                    <a:cubicBezTo>
                      <a:pt x="33" y="77"/>
                      <a:pt x="77" y="34"/>
                      <a:pt x="141" y="12"/>
                    </a:cubicBezTo>
                    <a:cubicBezTo>
                      <a:pt x="166" y="3"/>
                      <a:pt x="191" y="0"/>
                      <a:pt x="218" y="0"/>
                    </a:cubicBezTo>
                    <a:cubicBezTo>
                      <a:pt x="1716" y="1"/>
                      <a:pt x="3214" y="1"/>
                      <a:pt x="4712" y="1"/>
                    </a:cubicBezTo>
                    <a:cubicBezTo>
                      <a:pt x="4802" y="1"/>
                      <a:pt x="4888" y="64"/>
                      <a:pt x="4905" y="143"/>
                    </a:cubicBezTo>
                    <a:cubicBezTo>
                      <a:pt x="4903" y="150"/>
                      <a:pt x="4905" y="154"/>
                      <a:pt x="4911" y="157"/>
                    </a:cubicBezTo>
                    <a:cubicBezTo>
                      <a:pt x="4911" y="160"/>
                      <a:pt x="4912" y="164"/>
                      <a:pt x="4913" y="167"/>
                    </a:cubicBezTo>
                    <a:cubicBezTo>
                      <a:pt x="4908" y="171"/>
                      <a:pt x="4909" y="175"/>
                      <a:pt x="4914" y="178"/>
                    </a:cubicBezTo>
                    <a:close/>
                    <a:moveTo>
                      <a:pt x="2459" y="201"/>
                    </a:moveTo>
                    <a:cubicBezTo>
                      <a:pt x="1728" y="201"/>
                      <a:pt x="998" y="201"/>
                      <a:pt x="267" y="200"/>
                    </a:cubicBezTo>
                    <a:cubicBezTo>
                      <a:pt x="238" y="200"/>
                      <a:pt x="233" y="208"/>
                      <a:pt x="233" y="235"/>
                    </a:cubicBezTo>
                    <a:cubicBezTo>
                      <a:pt x="233" y="1159"/>
                      <a:pt x="233" y="2084"/>
                      <a:pt x="233" y="3008"/>
                    </a:cubicBezTo>
                    <a:cubicBezTo>
                      <a:pt x="233" y="3047"/>
                      <a:pt x="233" y="3047"/>
                      <a:pt x="272" y="3047"/>
                    </a:cubicBezTo>
                    <a:cubicBezTo>
                      <a:pt x="1732" y="3047"/>
                      <a:pt x="3192" y="3047"/>
                      <a:pt x="4652" y="3047"/>
                    </a:cubicBezTo>
                    <a:cubicBezTo>
                      <a:pt x="4679" y="3047"/>
                      <a:pt x="4686" y="3040"/>
                      <a:pt x="4686" y="3013"/>
                    </a:cubicBezTo>
                    <a:cubicBezTo>
                      <a:pt x="4685" y="2087"/>
                      <a:pt x="4685" y="1161"/>
                      <a:pt x="4686" y="235"/>
                    </a:cubicBezTo>
                    <a:cubicBezTo>
                      <a:pt x="4686" y="207"/>
                      <a:pt x="4680" y="200"/>
                      <a:pt x="4652" y="200"/>
                    </a:cubicBezTo>
                    <a:cubicBezTo>
                      <a:pt x="3921" y="201"/>
                      <a:pt x="3190" y="201"/>
                      <a:pt x="2459" y="20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9" name="Freeform 10">
                <a:extLst>
                  <a:ext uri="{FF2B5EF4-FFF2-40B4-BE49-F238E27FC236}">
                    <a16:creationId xmlns:a16="http://schemas.microsoft.com/office/drawing/2014/main" id="{01F5A8BF-FCA1-41C8-8DB1-D94026F9FD61}"/>
                  </a:ext>
                </a:extLst>
              </p:cNvPr>
              <p:cNvSpPr>
                <a:spLocks/>
              </p:cNvSpPr>
              <p:nvPr/>
            </p:nvSpPr>
            <p:spPr bwMode="auto">
              <a:xfrm>
                <a:off x="3257132" y="5357431"/>
                <a:ext cx="866809" cy="79291"/>
              </a:xfrm>
              <a:custGeom>
                <a:avLst/>
                <a:gdLst>
                  <a:gd name="T0" fmla="*/ 0 w 903"/>
                  <a:gd name="T1" fmla="*/ 0 h 83"/>
                  <a:gd name="T2" fmla="*/ 903 w 903"/>
                  <a:gd name="T3" fmla="*/ 0 h 83"/>
                  <a:gd name="T4" fmla="*/ 816 w 903"/>
                  <a:gd name="T5" fmla="*/ 83 h 83"/>
                  <a:gd name="T6" fmla="*/ 87 w 903"/>
                  <a:gd name="T7" fmla="*/ 83 h 83"/>
                  <a:gd name="T8" fmla="*/ 0 w 903"/>
                  <a:gd name="T9" fmla="*/ 0 h 83"/>
                </a:gdLst>
                <a:ahLst/>
                <a:cxnLst>
                  <a:cxn ang="0">
                    <a:pos x="T0" y="T1"/>
                  </a:cxn>
                  <a:cxn ang="0">
                    <a:pos x="T2" y="T3"/>
                  </a:cxn>
                  <a:cxn ang="0">
                    <a:pos x="T4" y="T5"/>
                  </a:cxn>
                  <a:cxn ang="0">
                    <a:pos x="T6" y="T7"/>
                  </a:cxn>
                  <a:cxn ang="0">
                    <a:pos x="T8" y="T9"/>
                  </a:cxn>
                </a:cxnLst>
                <a:rect l="0" t="0" r="r" b="b"/>
                <a:pathLst>
                  <a:path w="903" h="83">
                    <a:moveTo>
                      <a:pt x="0" y="0"/>
                    </a:moveTo>
                    <a:cubicBezTo>
                      <a:pt x="301" y="0"/>
                      <a:pt x="602" y="0"/>
                      <a:pt x="903" y="0"/>
                    </a:cubicBezTo>
                    <a:cubicBezTo>
                      <a:pt x="900" y="45"/>
                      <a:pt x="861" y="83"/>
                      <a:pt x="816" y="83"/>
                    </a:cubicBezTo>
                    <a:cubicBezTo>
                      <a:pt x="573" y="83"/>
                      <a:pt x="330" y="83"/>
                      <a:pt x="87" y="83"/>
                    </a:cubicBezTo>
                    <a:cubicBezTo>
                      <a:pt x="42" y="83"/>
                      <a:pt x="2" y="45"/>
                      <a:pt x="0" y="0"/>
                    </a:cubicBezTo>
                    <a:close/>
                  </a:path>
                </a:pathLst>
              </a:custGeom>
              <a:solidFill>
                <a:schemeClr val="tx1">
                  <a:lumMod val="90000"/>
                  <a:lumOff val="1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0" name="Freeform 11">
                <a:extLst>
                  <a:ext uri="{FF2B5EF4-FFF2-40B4-BE49-F238E27FC236}">
                    <a16:creationId xmlns:a16="http://schemas.microsoft.com/office/drawing/2014/main" id="{DA38143D-FBFE-4FD0-831F-2FAE8A114B58}"/>
                  </a:ext>
                </a:extLst>
              </p:cNvPr>
              <p:cNvSpPr>
                <a:spLocks/>
              </p:cNvSpPr>
              <p:nvPr/>
            </p:nvSpPr>
            <p:spPr bwMode="auto">
              <a:xfrm>
                <a:off x="796810" y="5356661"/>
                <a:ext cx="5787454" cy="144725"/>
              </a:xfrm>
              <a:custGeom>
                <a:avLst/>
                <a:gdLst>
                  <a:gd name="T0" fmla="*/ 135 w 6031"/>
                  <a:gd name="T1" fmla="*/ 150 h 151"/>
                  <a:gd name="T2" fmla="*/ 1969 w 6031"/>
                  <a:gd name="T3" fmla="*/ 151 h 151"/>
                  <a:gd name="T4" fmla="*/ 1969 w 6031"/>
                  <a:gd name="T5" fmla="*/ 150 h 151"/>
                  <a:gd name="T6" fmla="*/ 2640 w 6031"/>
                  <a:gd name="T7" fmla="*/ 150 h 151"/>
                  <a:gd name="T8" fmla="*/ 2772 w 6031"/>
                  <a:gd name="T9" fmla="*/ 151 h 151"/>
                  <a:gd name="T10" fmla="*/ 2977 w 6031"/>
                  <a:gd name="T11" fmla="*/ 151 h 151"/>
                  <a:gd name="T12" fmla="*/ 3343 w 6031"/>
                  <a:gd name="T13" fmla="*/ 151 h 151"/>
                  <a:gd name="T14" fmla="*/ 4495 w 6031"/>
                  <a:gd name="T15" fmla="*/ 151 h 151"/>
                  <a:gd name="T16" fmla="*/ 4698 w 6031"/>
                  <a:gd name="T17" fmla="*/ 151 h 151"/>
                  <a:gd name="T18" fmla="*/ 5896 w 6031"/>
                  <a:gd name="T19" fmla="*/ 150 h 151"/>
                  <a:gd name="T20" fmla="*/ 6025 w 6031"/>
                  <a:gd name="T21" fmla="*/ 147 h 151"/>
                  <a:gd name="T22" fmla="*/ 6029 w 6031"/>
                  <a:gd name="T23" fmla="*/ 36 h 151"/>
                  <a:gd name="T24" fmla="*/ 5994 w 6031"/>
                  <a:gd name="T25" fmla="*/ 0 h 151"/>
                  <a:gd name="T26" fmla="*/ 4782 w 6031"/>
                  <a:gd name="T27" fmla="*/ 1 h 151"/>
                  <a:gd name="T28" fmla="*/ 3467 w 6031"/>
                  <a:gd name="T29" fmla="*/ 1 h 151"/>
                  <a:gd name="T30" fmla="*/ 3380 w 6031"/>
                  <a:gd name="T31" fmla="*/ 85 h 151"/>
                  <a:gd name="T32" fmla="*/ 2651 w 6031"/>
                  <a:gd name="T33" fmla="*/ 85 h 151"/>
                  <a:gd name="T34" fmla="*/ 2564 w 6031"/>
                  <a:gd name="T35" fmla="*/ 1 h 151"/>
                  <a:gd name="T36" fmla="*/ 1249 w 6031"/>
                  <a:gd name="T37" fmla="*/ 1 h 151"/>
                  <a:gd name="T38" fmla="*/ 37 w 6031"/>
                  <a:gd name="T39" fmla="*/ 0 h 151"/>
                  <a:gd name="T40" fmla="*/ 2 w 6031"/>
                  <a:gd name="T41" fmla="*/ 36 h 151"/>
                  <a:gd name="T42" fmla="*/ 6 w 6031"/>
                  <a:gd name="T43" fmla="*/ 147 h 151"/>
                  <a:gd name="T44" fmla="*/ 135 w 6031"/>
                  <a:gd name="T45" fmla="*/ 15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31" h="151">
                    <a:moveTo>
                      <a:pt x="135" y="150"/>
                    </a:moveTo>
                    <a:cubicBezTo>
                      <a:pt x="746" y="151"/>
                      <a:pt x="1358" y="151"/>
                      <a:pt x="1969" y="151"/>
                    </a:cubicBezTo>
                    <a:cubicBezTo>
                      <a:pt x="1969" y="150"/>
                      <a:pt x="1969" y="150"/>
                      <a:pt x="1969" y="150"/>
                    </a:cubicBezTo>
                    <a:cubicBezTo>
                      <a:pt x="2193" y="150"/>
                      <a:pt x="2416" y="150"/>
                      <a:pt x="2640" y="150"/>
                    </a:cubicBezTo>
                    <a:cubicBezTo>
                      <a:pt x="2684" y="150"/>
                      <a:pt x="2728" y="151"/>
                      <a:pt x="2772" y="151"/>
                    </a:cubicBezTo>
                    <a:cubicBezTo>
                      <a:pt x="2840" y="151"/>
                      <a:pt x="2909" y="151"/>
                      <a:pt x="2977" y="151"/>
                    </a:cubicBezTo>
                    <a:cubicBezTo>
                      <a:pt x="3099" y="150"/>
                      <a:pt x="3221" y="151"/>
                      <a:pt x="3343" y="151"/>
                    </a:cubicBezTo>
                    <a:cubicBezTo>
                      <a:pt x="3727" y="151"/>
                      <a:pt x="4111" y="151"/>
                      <a:pt x="4495" y="151"/>
                    </a:cubicBezTo>
                    <a:cubicBezTo>
                      <a:pt x="4564" y="151"/>
                      <a:pt x="4631" y="151"/>
                      <a:pt x="4698" y="151"/>
                    </a:cubicBezTo>
                    <a:cubicBezTo>
                      <a:pt x="5097" y="151"/>
                      <a:pt x="5497" y="151"/>
                      <a:pt x="5896" y="150"/>
                    </a:cubicBezTo>
                    <a:cubicBezTo>
                      <a:pt x="5938" y="150"/>
                      <a:pt x="5983" y="146"/>
                      <a:pt x="6025" y="147"/>
                    </a:cubicBezTo>
                    <a:cubicBezTo>
                      <a:pt x="6031" y="133"/>
                      <a:pt x="6029" y="73"/>
                      <a:pt x="6029" y="36"/>
                    </a:cubicBezTo>
                    <a:cubicBezTo>
                      <a:pt x="6029" y="8"/>
                      <a:pt x="6023" y="0"/>
                      <a:pt x="5994" y="0"/>
                    </a:cubicBezTo>
                    <a:cubicBezTo>
                      <a:pt x="5821" y="1"/>
                      <a:pt x="4974" y="1"/>
                      <a:pt x="4782" y="1"/>
                    </a:cubicBezTo>
                    <a:cubicBezTo>
                      <a:pt x="4608" y="1"/>
                      <a:pt x="3467" y="1"/>
                      <a:pt x="3467" y="1"/>
                    </a:cubicBezTo>
                    <a:cubicBezTo>
                      <a:pt x="3464" y="46"/>
                      <a:pt x="3425" y="84"/>
                      <a:pt x="3380" y="85"/>
                    </a:cubicBezTo>
                    <a:cubicBezTo>
                      <a:pt x="3137" y="85"/>
                      <a:pt x="2894" y="85"/>
                      <a:pt x="2651" y="85"/>
                    </a:cubicBezTo>
                    <a:cubicBezTo>
                      <a:pt x="2606" y="84"/>
                      <a:pt x="2566" y="46"/>
                      <a:pt x="2564" y="1"/>
                    </a:cubicBezTo>
                    <a:cubicBezTo>
                      <a:pt x="2564" y="1"/>
                      <a:pt x="1413" y="1"/>
                      <a:pt x="1249" y="1"/>
                    </a:cubicBezTo>
                    <a:cubicBezTo>
                      <a:pt x="1057" y="1"/>
                      <a:pt x="210" y="1"/>
                      <a:pt x="37" y="0"/>
                    </a:cubicBezTo>
                    <a:cubicBezTo>
                      <a:pt x="8" y="0"/>
                      <a:pt x="2" y="8"/>
                      <a:pt x="2" y="36"/>
                    </a:cubicBezTo>
                    <a:cubicBezTo>
                      <a:pt x="2" y="72"/>
                      <a:pt x="0" y="133"/>
                      <a:pt x="6" y="147"/>
                    </a:cubicBezTo>
                    <a:cubicBezTo>
                      <a:pt x="48" y="146"/>
                      <a:pt x="93" y="150"/>
                      <a:pt x="135" y="15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4">
                <a:extLst>
                  <a:ext uri="{FF2B5EF4-FFF2-40B4-BE49-F238E27FC236}">
                    <a16:creationId xmlns:a16="http://schemas.microsoft.com/office/drawing/2014/main" id="{AAF2C339-5AA5-41BB-9B04-01DE7BCC96A4}"/>
                  </a:ext>
                </a:extLst>
              </p:cNvPr>
              <p:cNvSpPr>
                <a:spLocks/>
              </p:cNvSpPr>
              <p:nvPr/>
            </p:nvSpPr>
            <p:spPr bwMode="auto">
              <a:xfrm>
                <a:off x="802198" y="5497537"/>
                <a:ext cx="5776677" cy="70053"/>
              </a:xfrm>
              <a:custGeom>
                <a:avLst/>
                <a:gdLst>
                  <a:gd name="T0" fmla="*/ 5890 w 6019"/>
                  <a:gd name="T1" fmla="*/ 3 h 73"/>
                  <a:gd name="T2" fmla="*/ 3337 w 6019"/>
                  <a:gd name="T3" fmla="*/ 4 h 73"/>
                  <a:gd name="T4" fmla="*/ 2892 w 6019"/>
                  <a:gd name="T5" fmla="*/ 5 h 73"/>
                  <a:gd name="T6" fmla="*/ 2634 w 6019"/>
                  <a:gd name="T7" fmla="*/ 3 h 73"/>
                  <a:gd name="T8" fmla="*/ 1963 w 6019"/>
                  <a:gd name="T9" fmla="*/ 4 h 73"/>
                  <a:gd name="T10" fmla="*/ 1963 w 6019"/>
                  <a:gd name="T11" fmla="*/ 4 h 73"/>
                  <a:gd name="T12" fmla="*/ 129 w 6019"/>
                  <a:gd name="T13" fmla="*/ 3 h 73"/>
                  <a:gd name="T14" fmla="*/ 0 w 6019"/>
                  <a:gd name="T15" fmla="*/ 0 h 73"/>
                  <a:gd name="T16" fmla="*/ 117 w 6019"/>
                  <a:gd name="T17" fmla="*/ 59 h 73"/>
                  <a:gd name="T18" fmla="*/ 579 w 6019"/>
                  <a:gd name="T19" fmla="*/ 70 h 73"/>
                  <a:gd name="T20" fmla="*/ 1963 w 6019"/>
                  <a:gd name="T21" fmla="*/ 71 h 73"/>
                  <a:gd name="T22" fmla="*/ 1963 w 6019"/>
                  <a:gd name="T23" fmla="*/ 71 h 73"/>
                  <a:gd name="T24" fmla="*/ 5440 w 6019"/>
                  <a:gd name="T25" fmla="*/ 70 h 73"/>
                  <a:gd name="T26" fmla="*/ 5902 w 6019"/>
                  <a:gd name="T27" fmla="*/ 59 h 73"/>
                  <a:gd name="T28" fmla="*/ 6019 w 6019"/>
                  <a:gd name="T29" fmla="*/ 0 h 73"/>
                  <a:gd name="T30" fmla="*/ 5890 w 6019"/>
                  <a:gd name="T31" fmla="*/ 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19" h="73">
                    <a:moveTo>
                      <a:pt x="5890" y="3"/>
                    </a:moveTo>
                    <a:cubicBezTo>
                      <a:pt x="5039" y="4"/>
                      <a:pt x="4188" y="4"/>
                      <a:pt x="3337" y="4"/>
                    </a:cubicBezTo>
                    <a:cubicBezTo>
                      <a:pt x="3189" y="4"/>
                      <a:pt x="3040" y="3"/>
                      <a:pt x="2892" y="5"/>
                    </a:cubicBezTo>
                    <a:cubicBezTo>
                      <a:pt x="2806" y="6"/>
                      <a:pt x="2720" y="3"/>
                      <a:pt x="2634" y="3"/>
                    </a:cubicBezTo>
                    <a:cubicBezTo>
                      <a:pt x="2410" y="4"/>
                      <a:pt x="2187" y="4"/>
                      <a:pt x="1963" y="4"/>
                    </a:cubicBezTo>
                    <a:cubicBezTo>
                      <a:pt x="1963" y="4"/>
                      <a:pt x="1963" y="4"/>
                      <a:pt x="1963" y="4"/>
                    </a:cubicBezTo>
                    <a:cubicBezTo>
                      <a:pt x="1352" y="4"/>
                      <a:pt x="740" y="4"/>
                      <a:pt x="129" y="3"/>
                    </a:cubicBezTo>
                    <a:cubicBezTo>
                      <a:pt x="87" y="3"/>
                      <a:pt x="42" y="0"/>
                      <a:pt x="0" y="0"/>
                    </a:cubicBezTo>
                    <a:cubicBezTo>
                      <a:pt x="20" y="41"/>
                      <a:pt x="74" y="53"/>
                      <a:pt x="117" y="59"/>
                    </a:cubicBezTo>
                    <a:cubicBezTo>
                      <a:pt x="279" y="73"/>
                      <a:pt x="425" y="70"/>
                      <a:pt x="579" y="70"/>
                    </a:cubicBezTo>
                    <a:cubicBezTo>
                      <a:pt x="1040" y="71"/>
                      <a:pt x="1502" y="71"/>
                      <a:pt x="1963" y="71"/>
                    </a:cubicBezTo>
                    <a:cubicBezTo>
                      <a:pt x="1963" y="71"/>
                      <a:pt x="1963" y="71"/>
                      <a:pt x="1963" y="71"/>
                    </a:cubicBezTo>
                    <a:cubicBezTo>
                      <a:pt x="3122" y="71"/>
                      <a:pt x="4281" y="71"/>
                      <a:pt x="5440" y="70"/>
                    </a:cubicBezTo>
                    <a:cubicBezTo>
                      <a:pt x="5594" y="70"/>
                      <a:pt x="5740" y="73"/>
                      <a:pt x="5902" y="59"/>
                    </a:cubicBezTo>
                    <a:cubicBezTo>
                      <a:pt x="5945" y="53"/>
                      <a:pt x="5999" y="41"/>
                      <a:pt x="6019" y="0"/>
                    </a:cubicBezTo>
                    <a:cubicBezTo>
                      <a:pt x="5977" y="0"/>
                      <a:pt x="5932" y="3"/>
                      <a:pt x="5890" y="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87" name="Oval 86">
              <a:extLst>
                <a:ext uri="{FF2B5EF4-FFF2-40B4-BE49-F238E27FC236}">
                  <a16:creationId xmlns:a16="http://schemas.microsoft.com/office/drawing/2014/main" id="{C89707EF-727C-46F9-9E82-C20D33118249}"/>
                </a:ext>
              </a:extLst>
            </p:cNvPr>
            <p:cNvSpPr/>
            <p:nvPr/>
          </p:nvSpPr>
          <p:spPr>
            <a:xfrm>
              <a:off x="7717679" y="1836105"/>
              <a:ext cx="67317" cy="673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BF42A163-83C0-4B3F-AF25-91F68D815F0B}"/>
              </a:ext>
            </a:extLst>
          </p:cNvPr>
          <p:cNvGrpSpPr/>
          <p:nvPr/>
        </p:nvGrpSpPr>
        <p:grpSpPr>
          <a:xfrm>
            <a:off x="4340432" y="825048"/>
            <a:ext cx="3224803" cy="1922563"/>
            <a:chOff x="4321839" y="2451447"/>
            <a:chExt cx="3224803" cy="1922563"/>
          </a:xfrm>
        </p:grpSpPr>
        <p:sp>
          <p:nvSpPr>
            <p:cNvPr id="3" name="Freeform 5">
              <a:extLst>
                <a:ext uri="{FF2B5EF4-FFF2-40B4-BE49-F238E27FC236}">
                  <a16:creationId xmlns:a16="http://schemas.microsoft.com/office/drawing/2014/main" id="{6F8FF9CE-B58E-4681-9C81-4A0EF4247573}"/>
                </a:ext>
              </a:extLst>
            </p:cNvPr>
            <p:cNvSpPr>
              <a:spLocks/>
            </p:cNvSpPr>
            <p:nvPr/>
          </p:nvSpPr>
          <p:spPr bwMode="auto">
            <a:xfrm>
              <a:off x="4321839" y="2451447"/>
              <a:ext cx="3224803" cy="1922563"/>
            </a:xfrm>
            <a:custGeom>
              <a:avLst/>
              <a:gdLst>
                <a:gd name="T0" fmla="*/ 540 w 624"/>
                <a:gd name="T1" fmla="*/ 191 h 381"/>
                <a:gd name="T2" fmla="*/ 560 w 624"/>
                <a:gd name="T3" fmla="*/ 197 h 381"/>
                <a:gd name="T4" fmla="*/ 595 w 624"/>
                <a:gd name="T5" fmla="*/ 219 h 381"/>
                <a:gd name="T6" fmla="*/ 621 w 624"/>
                <a:gd name="T7" fmla="*/ 271 h 381"/>
                <a:gd name="T8" fmla="*/ 612 w 624"/>
                <a:gd name="T9" fmla="*/ 328 h 381"/>
                <a:gd name="T10" fmla="*/ 555 w 624"/>
                <a:gd name="T11" fmla="*/ 375 h 381"/>
                <a:gd name="T12" fmla="*/ 534 w 624"/>
                <a:gd name="T13" fmla="*/ 379 h 381"/>
                <a:gd name="T14" fmla="*/ 402 w 624"/>
                <a:gd name="T15" fmla="*/ 380 h 381"/>
                <a:gd name="T16" fmla="*/ 142 w 624"/>
                <a:gd name="T17" fmla="*/ 380 h 381"/>
                <a:gd name="T18" fmla="*/ 92 w 624"/>
                <a:gd name="T19" fmla="*/ 373 h 381"/>
                <a:gd name="T20" fmla="*/ 26 w 624"/>
                <a:gd name="T21" fmla="*/ 324 h 381"/>
                <a:gd name="T22" fmla="*/ 3 w 624"/>
                <a:gd name="T23" fmla="*/ 271 h 381"/>
                <a:gd name="T24" fmla="*/ 5 w 624"/>
                <a:gd name="T25" fmla="*/ 216 h 381"/>
                <a:gd name="T26" fmla="*/ 66 w 624"/>
                <a:gd name="T27" fmla="*/ 133 h 381"/>
                <a:gd name="T28" fmla="*/ 119 w 624"/>
                <a:gd name="T29" fmla="*/ 114 h 381"/>
                <a:gd name="T30" fmla="*/ 123 w 624"/>
                <a:gd name="T31" fmla="*/ 111 h 381"/>
                <a:gd name="T32" fmla="*/ 163 w 624"/>
                <a:gd name="T33" fmla="*/ 45 h 381"/>
                <a:gd name="T34" fmla="*/ 226 w 624"/>
                <a:gd name="T35" fmla="*/ 8 h 381"/>
                <a:gd name="T36" fmla="*/ 290 w 624"/>
                <a:gd name="T37" fmla="*/ 4 h 381"/>
                <a:gd name="T38" fmla="*/ 387 w 624"/>
                <a:gd name="T39" fmla="*/ 62 h 381"/>
                <a:gd name="T40" fmla="*/ 397 w 624"/>
                <a:gd name="T41" fmla="*/ 77 h 381"/>
                <a:gd name="T42" fmla="*/ 403 w 624"/>
                <a:gd name="T43" fmla="*/ 79 h 381"/>
                <a:gd name="T44" fmla="*/ 443 w 624"/>
                <a:gd name="T45" fmla="*/ 74 h 381"/>
                <a:gd name="T46" fmla="*/ 518 w 624"/>
                <a:gd name="T47" fmla="*/ 112 h 381"/>
                <a:gd name="T48" fmla="*/ 540 w 624"/>
                <a:gd name="T49" fmla="*/ 188 h 381"/>
                <a:gd name="T50" fmla="*/ 540 w 624"/>
                <a:gd name="T51" fmla="*/ 19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4" h="381">
                  <a:moveTo>
                    <a:pt x="540" y="191"/>
                  </a:moveTo>
                  <a:cubicBezTo>
                    <a:pt x="547" y="193"/>
                    <a:pt x="554" y="195"/>
                    <a:pt x="560" y="197"/>
                  </a:cubicBezTo>
                  <a:cubicBezTo>
                    <a:pt x="574" y="202"/>
                    <a:pt x="585" y="209"/>
                    <a:pt x="595" y="219"/>
                  </a:cubicBezTo>
                  <a:cubicBezTo>
                    <a:pt x="609" y="233"/>
                    <a:pt x="619" y="251"/>
                    <a:pt x="621" y="271"/>
                  </a:cubicBezTo>
                  <a:cubicBezTo>
                    <a:pt x="624" y="290"/>
                    <a:pt x="622" y="310"/>
                    <a:pt x="612" y="328"/>
                  </a:cubicBezTo>
                  <a:cubicBezTo>
                    <a:pt x="600" y="352"/>
                    <a:pt x="581" y="367"/>
                    <a:pt x="555" y="375"/>
                  </a:cubicBezTo>
                  <a:cubicBezTo>
                    <a:pt x="549" y="378"/>
                    <a:pt x="541" y="379"/>
                    <a:pt x="534" y="379"/>
                  </a:cubicBezTo>
                  <a:cubicBezTo>
                    <a:pt x="490" y="380"/>
                    <a:pt x="446" y="380"/>
                    <a:pt x="402" y="380"/>
                  </a:cubicBezTo>
                  <a:cubicBezTo>
                    <a:pt x="315" y="381"/>
                    <a:pt x="228" y="380"/>
                    <a:pt x="142" y="380"/>
                  </a:cubicBezTo>
                  <a:cubicBezTo>
                    <a:pt x="125" y="380"/>
                    <a:pt x="108" y="379"/>
                    <a:pt x="92" y="373"/>
                  </a:cubicBezTo>
                  <a:cubicBezTo>
                    <a:pt x="65" y="364"/>
                    <a:pt x="43" y="348"/>
                    <a:pt x="26" y="324"/>
                  </a:cubicBezTo>
                  <a:cubicBezTo>
                    <a:pt x="14" y="308"/>
                    <a:pt x="7" y="291"/>
                    <a:pt x="3" y="271"/>
                  </a:cubicBezTo>
                  <a:cubicBezTo>
                    <a:pt x="0" y="253"/>
                    <a:pt x="0" y="234"/>
                    <a:pt x="5" y="216"/>
                  </a:cubicBezTo>
                  <a:cubicBezTo>
                    <a:pt x="14" y="180"/>
                    <a:pt x="34" y="152"/>
                    <a:pt x="66" y="133"/>
                  </a:cubicBezTo>
                  <a:cubicBezTo>
                    <a:pt x="82" y="122"/>
                    <a:pt x="100" y="117"/>
                    <a:pt x="119" y="114"/>
                  </a:cubicBezTo>
                  <a:cubicBezTo>
                    <a:pt x="121" y="114"/>
                    <a:pt x="123" y="112"/>
                    <a:pt x="123" y="111"/>
                  </a:cubicBezTo>
                  <a:cubicBezTo>
                    <a:pt x="131" y="85"/>
                    <a:pt x="144" y="63"/>
                    <a:pt x="163" y="45"/>
                  </a:cubicBezTo>
                  <a:cubicBezTo>
                    <a:pt x="181" y="27"/>
                    <a:pt x="202" y="15"/>
                    <a:pt x="226" y="8"/>
                  </a:cubicBezTo>
                  <a:cubicBezTo>
                    <a:pt x="247" y="2"/>
                    <a:pt x="268" y="0"/>
                    <a:pt x="290" y="4"/>
                  </a:cubicBezTo>
                  <a:cubicBezTo>
                    <a:pt x="330" y="10"/>
                    <a:pt x="362" y="30"/>
                    <a:pt x="387" y="62"/>
                  </a:cubicBezTo>
                  <a:cubicBezTo>
                    <a:pt x="391" y="67"/>
                    <a:pt x="394" y="72"/>
                    <a:pt x="397" y="77"/>
                  </a:cubicBezTo>
                  <a:cubicBezTo>
                    <a:pt x="399" y="80"/>
                    <a:pt x="401" y="80"/>
                    <a:pt x="403" y="79"/>
                  </a:cubicBezTo>
                  <a:cubicBezTo>
                    <a:pt x="416" y="74"/>
                    <a:pt x="429" y="73"/>
                    <a:pt x="443" y="74"/>
                  </a:cubicBezTo>
                  <a:cubicBezTo>
                    <a:pt x="474" y="75"/>
                    <a:pt x="499" y="88"/>
                    <a:pt x="518" y="112"/>
                  </a:cubicBezTo>
                  <a:cubicBezTo>
                    <a:pt x="536" y="134"/>
                    <a:pt x="543" y="160"/>
                    <a:pt x="540" y="188"/>
                  </a:cubicBezTo>
                  <a:cubicBezTo>
                    <a:pt x="540" y="189"/>
                    <a:pt x="540" y="190"/>
                    <a:pt x="540" y="19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49" name="Picture 2" descr="Image result for github logo">
              <a:extLst>
                <a:ext uri="{FF2B5EF4-FFF2-40B4-BE49-F238E27FC236}">
                  <a16:creationId xmlns:a16="http://schemas.microsoft.com/office/drawing/2014/main" id="{CB845658-2DAB-4055-85FC-823EA5CC82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8729" y="2921522"/>
              <a:ext cx="1371900" cy="123909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3" name="Group 92">
            <a:extLst>
              <a:ext uri="{FF2B5EF4-FFF2-40B4-BE49-F238E27FC236}">
                <a16:creationId xmlns:a16="http://schemas.microsoft.com/office/drawing/2014/main" id="{F8292804-D69F-4894-88CC-20CDC8A48E7E}"/>
              </a:ext>
            </a:extLst>
          </p:cNvPr>
          <p:cNvGrpSpPr/>
          <p:nvPr/>
        </p:nvGrpSpPr>
        <p:grpSpPr>
          <a:xfrm>
            <a:off x="786049" y="2888534"/>
            <a:ext cx="2392100" cy="1338840"/>
            <a:chOff x="4654804" y="1774767"/>
            <a:chExt cx="6244470" cy="3494982"/>
          </a:xfrm>
        </p:grpSpPr>
        <p:sp>
          <p:nvSpPr>
            <p:cNvPr id="94" name="Oval 93">
              <a:extLst>
                <a:ext uri="{FF2B5EF4-FFF2-40B4-BE49-F238E27FC236}">
                  <a16:creationId xmlns:a16="http://schemas.microsoft.com/office/drawing/2014/main" id="{3C44C88E-C16A-448C-99A4-65C0E1C2430E}"/>
                </a:ext>
              </a:extLst>
            </p:cNvPr>
            <p:cNvSpPr/>
            <p:nvPr/>
          </p:nvSpPr>
          <p:spPr>
            <a:xfrm>
              <a:off x="4654804" y="4999473"/>
              <a:ext cx="6244470" cy="270276"/>
            </a:xfrm>
            <a:prstGeom prst="ellipse">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Freeform 6">
              <a:extLst>
                <a:ext uri="{FF2B5EF4-FFF2-40B4-BE49-F238E27FC236}">
                  <a16:creationId xmlns:a16="http://schemas.microsoft.com/office/drawing/2014/main" id="{84AF2C81-DE7B-4213-9E92-14F3932D62D9}"/>
                </a:ext>
              </a:extLst>
            </p:cNvPr>
            <p:cNvSpPr>
              <a:spLocks/>
            </p:cNvSpPr>
            <p:nvPr/>
          </p:nvSpPr>
          <p:spPr bwMode="auto">
            <a:xfrm>
              <a:off x="5398139" y="1913333"/>
              <a:ext cx="10008" cy="12317"/>
            </a:xfrm>
            <a:custGeom>
              <a:avLst/>
              <a:gdLst>
                <a:gd name="T0" fmla="*/ 10 w 11"/>
                <a:gd name="T1" fmla="*/ 0 h 13"/>
                <a:gd name="T2" fmla="*/ 4 w 11"/>
                <a:gd name="T3" fmla="*/ 13 h 13"/>
                <a:gd name="T4" fmla="*/ 10 w 11"/>
                <a:gd name="T5" fmla="*/ 0 h 13"/>
              </a:gdLst>
              <a:ahLst/>
              <a:cxnLst>
                <a:cxn ang="0">
                  <a:pos x="T0" y="T1"/>
                </a:cxn>
                <a:cxn ang="0">
                  <a:pos x="T2" y="T3"/>
                </a:cxn>
                <a:cxn ang="0">
                  <a:pos x="T4" y="T5"/>
                </a:cxn>
              </a:cxnLst>
              <a:rect l="0" t="0" r="r" b="b"/>
              <a:pathLst>
                <a:path w="11" h="13">
                  <a:moveTo>
                    <a:pt x="10" y="0"/>
                  </a:moveTo>
                  <a:cubicBezTo>
                    <a:pt x="11" y="6"/>
                    <a:pt x="9" y="10"/>
                    <a:pt x="4" y="13"/>
                  </a:cubicBezTo>
                  <a:cubicBezTo>
                    <a:pt x="0" y="6"/>
                    <a:pt x="3" y="2"/>
                    <a:pt x="10" y="0"/>
                  </a:cubicBezTo>
                  <a:close/>
                </a:path>
              </a:pathLst>
            </a:custGeom>
            <a:solidFill>
              <a:srgbClr val="8D9A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7">
              <a:extLst>
                <a:ext uri="{FF2B5EF4-FFF2-40B4-BE49-F238E27FC236}">
                  <a16:creationId xmlns:a16="http://schemas.microsoft.com/office/drawing/2014/main" id="{E42AABCC-A2DE-435A-94C1-720A1633DA9F}"/>
                </a:ext>
              </a:extLst>
            </p:cNvPr>
            <p:cNvSpPr>
              <a:spLocks/>
            </p:cNvSpPr>
            <p:nvPr/>
          </p:nvSpPr>
          <p:spPr bwMode="auto">
            <a:xfrm>
              <a:off x="10099388" y="1913333"/>
              <a:ext cx="11547" cy="12317"/>
            </a:xfrm>
            <a:custGeom>
              <a:avLst/>
              <a:gdLst>
                <a:gd name="T0" fmla="*/ 8 w 12"/>
                <a:gd name="T1" fmla="*/ 13 h 13"/>
                <a:gd name="T2" fmla="*/ 2 w 12"/>
                <a:gd name="T3" fmla="*/ 0 h 13"/>
                <a:gd name="T4" fmla="*/ 8 w 12"/>
                <a:gd name="T5" fmla="*/ 13 h 13"/>
              </a:gdLst>
              <a:ahLst/>
              <a:cxnLst>
                <a:cxn ang="0">
                  <a:pos x="T0" y="T1"/>
                </a:cxn>
                <a:cxn ang="0">
                  <a:pos x="T2" y="T3"/>
                </a:cxn>
                <a:cxn ang="0">
                  <a:pos x="T4" y="T5"/>
                </a:cxn>
              </a:cxnLst>
              <a:rect l="0" t="0" r="r" b="b"/>
              <a:pathLst>
                <a:path w="12" h="13">
                  <a:moveTo>
                    <a:pt x="8" y="13"/>
                  </a:moveTo>
                  <a:cubicBezTo>
                    <a:pt x="2" y="10"/>
                    <a:pt x="0" y="6"/>
                    <a:pt x="2" y="0"/>
                  </a:cubicBezTo>
                  <a:cubicBezTo>
                    <a:pt x="9" y="2"/>
                    <a:pt x="12" y="6"/>
                    <a:pt x="8" y="13"/>
                  </a:cubicBezTo>
                  <a:close/>
                </a:path>
              </a:pathLst>
            </a:custGeom>
            <a:solidFill>
              <a:srgbClr val="8D9A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8">
              <a:extLst>
                <a:ext uri="{FF2B5EF4-FFF2-40B4-BE49-F238E27FC236}">
                  <a16:creationId xmlns:a16="http://schemas.microsoft.com/office/drawing/2014/main" id="{70E57CC6-FF12-46F3-9177-97885BCFE9AE}"/>
                </a:ext>
              </a:extLst>
            </p:cNvPr>
            <p:cNvSpPr>
              <a:spLocks/>
            </p:cNvSpPr>
            <p:nvPr/>
          </p:nvSpPr>
          <p:spPr bwMode="auto">
            <a:xfrm>
              <a:off x="10104776" y="1934888"/>
              <a:ext cx="11547" cy="10777"/>
            </a:xfrm>
            <a:custGeom>
              <a:avLst/>
              <a:gdLst>
                <a:gd name="T0" fmla="*/ 6 w 12"/>
                <a:gd name="T1" fmla="*/ 11 h 11"/>
                <a:gd name="T2" fmla="*/ 5 w 12"/>
                <a:gd name="T3" fmla="*/ 0 h 11"/>
                <a:gd name="T4" fmla="*/ 6 w 12"/>
                <a:gd name="T5" fmla="*/ 11 h 11"/>
              </a:gdLst>
              <a:ahLst/>
              <a:cxnLst>
                <a:cxn ang="0">
                  <a:pos x="T0" y="T1"/>
                </a:cxn>
                <a:cxn ang="0">
                  <a:pos x="T2" y="T3"/>
                </a:cxn>
                <a:cxn ang="0">
                  <a:pos x="T4" y="T5"/>
                </a:cxn>
              </a:cxnLst>
              <a:rect l="0" t="0" r="r" b="b"/>
              <a:pathLst>
                <a:path w="12" h="11">
                  <a:moveTo>
                    <a:pt x="6" y="11"/>
                  </a:moveTo>
                  <a:cubicBezTo>
                    <a:pt x="1" y="8"/>
                    <a:pt x="0" y="4"/>
                    <a:pt x="5" y="0"/>
                  </a:cubicBezTo>
                  <a:cubicBezTo>
                    <a:pt x="10" y="3"/>
                    <a:pt x="12" y="7"/>
                    <a:pt x="6" y="11"/>
                  </a:cubicBezTo>
                  <a:close/>
                </a:path>
              </a:pathLst>
            </a:custGeom>
            <a:solidFill>
              <a:srgbClr val="8D9A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
              <a:extLst>
                <a:ext uri="{FF2B5EF4-FFF2-40B4-BE49-F238E27FC236}">
                  <a16:creationId xmlns:a16="http://schemas.microsoft.com/office/drawing/2014/main" id="{D4C327A9-7B41-478D-B885-0081F91CF75B}"/>
                </a:ext>
              </a:extLst>
            </p:cNvPr>
            <p:cNvSpPr>
              <a:spLocks/>
            </p:cNvSpPr>
            <p:nvPr/>
          </p:nvSpPr>
          <p:spPr bwMode="auto">
            <a:xfrm>
              <a:off x="5617536" y="1966451"/>
              <a:ext cx="4274002" cy="2732836"/>
            </a:xfrm>
            <a:custGeom>
              <a:avLst/>
              <a:gdLst>
                <a:gd name="T0" fmla="*/ 2226 w 4453"/>
                <a:gd name="T1" fmla="*/ 1 h 2847"/>
                <a:gd name="T2" fmla="*/ 4419 w 4453"/>
                <a:gd name="T3" fmla="*/ 0 h 2847"/>
                <a:gd name="T4" fmla="*/ 4453 w 4453"/>
                <a:gd name="T5" fmla="*/ 35 h 2847"/>
                <a:gd name="T6" fmla="*/ 4453 w 4453"/>
                <a:gd name="T7" fmla="*/ 2813 h 2847"/>
                <a:gd name="T8" fmla="*/ 4419 w 4453"/>
                <a:gd name="T9" fmla="*/ 2847 h 2847"/>
                <a:gd name="T10" fmla="*/ 39 w 4453"/>
                <a:gd name="T11" fmla="*/ 2847 h 2847"/>
                <a:gd name="T12" fmla="*/ 0 w 4453"/>
                <a:gd name="T13" fmla="*/ 2808 h 2847"/>
                <a:gd name="T14" fmla="*/ 0 w 4453"/>
                <a:gd name="T15" fmla="*/ 35 h 2847"/>
                <a:gd name="T16" fmla="*/ 34 w 4453"/>
                <a:gd name="T17" fmla="*/ 0 h 2847"/>
                <a:gd name="T18" fmla="*/ 2226 w 4453"/>
                <a:gd name="T19" fmla="*/ 1 h 2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53" h="2847">
                  <a:moveTo>
                    <a:pt x="2226" y="1"/>
                  </a:moveTo>
                  <a:cubicBezTo>
                    <a:pt x="2957" y="1"/>
                    <a:pt x="3688" y="1"/>
                    <a:pt x="4419" y="0"/>
                  </a:cubicBezTo>
                  <a:cubicBezTo>
                    <a:pt x="4447" y="0"/>
                    <a:pt x="4453" y="7"/>
                    <a:pt x="4453" y="35"/>
                  </a:cubicBezTo>
                  <a:cubicBezTo>
                    <a:pt x="4452" y="961"/>
                    <a:pt x="4452" y="1887"/>
                    <a:pt x="4453" y="2813"/>
                  </a:cubicBezTo>
                  <a:cubicBezTo>
                    <a:pt x="4453" y="2840"/>
                    <a:pt x="4446" y="2847"/>
                    <a:pt x="4419" y="2847"/>
                  </a:cubicBezTo>
                  <a:cubicBezTo>
                    <a:pt x="2959" y="2847"/>
                    <a:pt x="1499" y="2847"/>
                    <a:pt x="39" y="2847"/>
                  </a:cubicBezTo>
                  <a:cubicBezTo>
                    <a:pt x="0" y="2847"/>
                    <a:pt x="0" y="2847"/>
                    <a:pt x="0" y="2808"/>
                  </a:cubicBezTo>
                  <a:cubicBezTo>
                    <a:pt x="0" y="1884"/>
                    <a:pt x="0" y="959"/>
                    <a:pt x="0" y="35"/>
                  </a:cubicBezTo>
                  <a:cubicBezTo>
                    <a:pt x="0" y="8"/>
                    <a:pt x="5" y="0"/>
                    <a:pt x="34" y="0"/>
                  </a:cubicBezTo>
                  <a:cubicBezTo>
                    <a:pt x="765" y="1"/>
                    <a:pt x="1495" y="1"/>
                    <a:pt x="2226"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2">
              <a:extLst>
                <a:ext uri="{FF2B5EF4-FFF2-40B4-BE49-F238E27FC236}">
                  <a16:creationId xmlns:a16="http://schemas.microsoft.com/office/drawing/2014/main" id="{9C50814D-EE2C-43E4-824C-7C10DD98789E}"/>
                </a:ext>
              </a:extLst>
            </p:cNvPr>
            <p:cNvSpPr>
              <a:spLocks/>
            </p:cNvSpPr>
            <p:nvPr/>
          </p:nvSpPr>
          <p:spPr bwMode="auto">
            <a:xfrm>
              <a:off x="10640566" y="5033386"/>
              <a:ext cx="2310" cy="3079"/>
            </a:xfrm>
            <a:custGeom>
              <a:avLst/>
              <a:gdLst>
                <a:gd name="T0" fmla="*/ 0 w 2"/>
                <a:gd name="T1" fmla="*/ 3 h 3"/>
                <a:gd name="T2" fmla="*/ 1 w 2"/>
                <a:gd name="T3" fmla="*/ 2 h 3"/>
                <a:gd name="T4" fmla="*/ 2 w 2"/>
                <a:gd name="T5" fmla="*/ 0 h 3"/>
                <a:gd name="T6" fmla="*/ 0 w 2"/>
                <a:gd name="T7" fmla="*/ 3 h 3"/>
              </a:gdLst>
              <a:ahLst/>
              <a:cxnLst>
                <a:cxn ang="0">
                  <a:pos x="T0" y="T1"/>
                </a:cxn>
                <a:cxn ang="0">
                  <a:pos x="T2" y="T3"/>
                </a:cxn>
                <a:cxn ang="0">
                  <a:pos x="T4" y="T5"/>
                </a:cxn>
                <a:cxn ang="0">
                  <a:pos x="T6" y="T7"/>
                </a:cxn>
              </a:cxnLst>
              <a:rect l="0" t="0" r="r" b="b"/>
              <a:pathLst>
                <a:path w="2" h="3">
                  <a:moveTo>
                    <a:pt x="0" y="3"/>
                  </a:moveTo>
                  <a:cubicBezTo>
                    <a:pt x="0" y="2"/>
                    <a:pt x="1" y="2"/>
                    <a:pt x="1" y="2"/>
                  </a:cubicBezTo>
                  <a:cubicBezTo>
                    <a:pt x="1" y="2"/>
                    <a:pt x="2" y="1"/>
                    <a:pt x="2" y="0"/>
                  </a:cubicBezTo>
                  <a:cubicBezTo>
                    <a:pt x="1" y="1"/>
                    <a:pt x="1" y="2"/>
                    <a:pt x="0" y="3"/>
                  </a:cubicBezTo>
                  <a:close/>
                </a:path>
              </a:pathLst>
            </a:custGeom>
            <a:solidFill>
              <a:srgbClr val="F5F6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3">
              <a:extLst>
                <a:ext uri="{FF2B5EF4-FFF2-40B4-BE49-F238E27FC236}">
                  <a16:creationId xmlns:a16="http://schemas.microsoft.com/office/drawing/2014/main" id="{5719B4CC-50AF-45A7-8811-683353AF4041}"/>
                </a:ext>
              </a:extLst>
            </p:cNvPr>
            <p:cNvSpPr>
              <a:spLocks/>
            </p:cNvSpPr>
            <p:nvPr/>
          </p:nvSpPr>
          <p:spPr bwMode="auto">
            <a:xfrm>
              <a:off x="4866198" y="5033386"/>
              <a:ext cx="2310" cy="1540"/>
            </a:xfrm>
            <a:custGeom>
              <a:avLst/>
              <a:gdLst>
                <a:gd name="T0" fmla="*/ 0 w 2"/>
                <a:gd name="T1" fmla="*/ 0 h 2"/>
                <a:gd name="T2" fmla="*/ 1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0" y="1"/>
                    <a:pt x="1" y="2"/>
                    <a:pt x="1" y="2"/>
                  </a:cubicBezTo>
                  <a:cubicBezTo>
                    <a:pt x="1" y="2"/>
                    <a:pt x="1" y="2"/>
                    <a:pt x="2" y="2"/>
                  </a:cubicBezTo>
                  <a:cubicBezTo>
                    <a:pt x="1" y="2"/>
                    <a:pt x="1" y="1"/>
                    <a:pt x="0" y="0"/>
                  </a:cubicBezTo>
                  <a:close/>
                </a:path>
              </a:pathLst>
            </a:custGeom>
            <a:solidFill>
              <a:srgbClr val="F5F6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1" name="Group 100">
              <a:extLst>
                <a:ext uri="{FF2B5EF4-FFF2-40B4-BE49-F238E27FC236}">
                  <a16:creationId xmlns:a16="http://schemas.microsoft.com/office/drawing/2014/main" id="{EC13EA4E-5137-404D-B137-E7F44149DCCE}"/>
                </a:ext>
              </a:extLst>
            </p:cNvPr>
            <p:cNvGrpSpPr/>
            <p:nvPr/>
          </p:nvGrpSpPr>
          <p:grpSpPr>
            <a:xfrm>
              <a:off x="4860810" y="1774767"/>
              <a:ext cx="5787454" cy="3328672"/>
              <a:chOff x="796810" y="2238918"/>
              <a:chExt cx="5787454" cy="3328672"/>
            </a:xfrm>
          </p:grpSpPr>
          <p:sp>
            <p:nvSpPr>
              <p:cNvPr id="103" name="Freeform 5">
                <a:extLst>
                  <a:ext uri="{FF2B5EF4-FFF2-40B4-BE49-F238E27FC236}">
                    <a16:creationId xmlns:a16="http://schemas.microsoft.com/office/drawing/2014/main" id="{18471053-6E03-41D8-B003-98F8143F2297}"/>
                  </a:ext>
                </a:extLst>
              </p:cNvPr>
              <p:cNvSpPr>
                <a:spLocks noEditPoints="1"/>
              </p:cNvSpPr>
              <p:nvPr/>
            </p:nvSpPr>
            <p:spPr bwMode="auto">
              <a:xfrm>
                <a:off x="1330290" y="2238918"/>
                <a:ext cx="4719724" cy="3117743"/>
              </a:xfrm>
              <a:custGeom>
                <a:avLst/>
                <a:gdLst>
                  <a:gd name="T0" fmla="*/ 4914 w 4918"/>
                  <a:gd name="T1" fmla="*/ 178 h 3248"/>
                  <a:gd name="T2" fmla="*/ 4915 w 4918"/>
                  <a:gd name="T3" fmla="*/ 713 h 3248"/>
                  <a:gd name="T4" fmla="*/ 4915 w 4918"/>
                  <a:gd name="T5" fmla="*/ 2133 h 3248"/>
                  <a:gd name="T6" fmla="*/ 4918 w 4918"/>
                  <a:gd name="T7" fmla="*/ 3248 h 3248"/>
                  <a:gd name="T8" fmla="*/ 1 w 4918"/>
                  <a:gd name="T9" fmla="*/ 3248 h 3248"/>
                  <a:gd name="T10" fmla="*/ 1 w 4918"/>
                  <a:gd name="T11" fmla="*/ 2183 h 3248"/>
                  <a:gd name="T12" fmla="*/ 0 w 4918"/>
                  <a:gd name="T13" fmla="*/ 229 h 3248"/>
                  <a:gd name="T14" fmla="*/ 8 w 4918"/>
                  <a:gd name="T15" fmla="*/ 157 h 3248"/>
                  <a:gd name="T16" fmla="*/ 14 w 4918"/>
                  <a:gd name="T17" fmla="*/ 143 h 3248"/>
                  <a:gd name="T18" fmla="*/ 141 w 4918"/>
                  <a:gd name="T19" fmla="*/ 12 h 3248"/>
                  <a:gd name="T20" fmla="*/ 218 w 4918"/>
                  <a:gd name="T21" fmla="*/ 0 h 3248"/>
                  <a:gd name="T22" fmla="*/ 4712 w 4918"/>
                  <a:gd name="T23" fmla="*/ 1 h 3248"/>
                  <a:gd name="T24" fmla="*/ 4905 w 4918"/>
                  <a:gd name="T25" fmla="*/ 143 h 3248"/>
                  <a:gd name="T26" fmla="*/ 4911 w 4918"/>
                  <a:gd name="T27" fmla="*/ 157 h 3248"/>
                  <a:gd name="T28" fmla="*/ 4913 w 4918"/>
                  <a:gd name="T29" fmla="*/ 167 h 3248"/>
                  <a:gd name="T30" fmla="*/ 4914 w 4918"/>
                  <a:gd name="T31" fmla="*/ 178 h 3248"/>
                  <a:gd name="T32" fmla="*/ 2459 w 4918"/>
                  <a:gd name="T33" fmla="*/ 201 h 3248"/>
                  <a:gd name="T34" fmla="*/ 267 w 4918"/>
                  <a:gd name="T35" fmla="*/ 200 h 3248"/>
                  <a:gd name="T36" fmla="*/ 233 w 4918"/>
                  <a:gd name="T37" fmla="*/ 235 h 3248"/>
                  <a:gd name="T38" fmla="*/ 233 w 4918"/>
                  <a:gd name="T39" fmla="*/ 3008 h 3248"/>
                  <a:gd name="T40" fmla="*/ 272 w 4918"/>
                  <a:gd name="T41" fmla="*/ 3047 h 3248"/>
                  <a:gd name="T42" fmla="*/ 4652 w 4918"/>
                  <a:gd name="T43" fmla="*/ 3047 h 3248"/>
                  <a:gd name="T44" fmla="*/ 4686 w 4918"/>
                  <a:gd name="T45" fmla="*/ 3013 h 3248"/>
                  <a:gd name="T46" fmla="*/ 4686 w 4918"/>
                  <a:gd name="T47" fmla="*/ 235 h 3248"/>
                  <a:gd name="T48" fmla="*/ 4652 w 4918"/>
                  <a:gd name="T49" fmla="*/ 200 h 3248"/>
                  <a:gd name="T50" fmla="*/ 2459 w 4918"/>
                  <a:gd name="T51" fmla="*/ 201 h 3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18" h="3248">
                    <a:moveTo>
                      <a:pt x="4914" y="178"/>
                    </a:moveTo>
                    <a:cubicBezTo>
                      <a:pt x="4914" y="356"/>
                      <a:pt x="4915" y="535"/>
                      <a:pt x="4915" y="713"/>
                    </a:cubicBezTo>
                    <a:cubicBezTo>
                      <a:pt x="4915" y="1187"/>
                      <a:pt x="4915" y="1660"/>
                      <a:pt x="4915" y="2133"/>
                    </a:cubicBezTo>
                    <a:cubicBezTo>
                      <a:pt x="4916" y="2491"/>
                      <a:pt x="4918" y="3248"/>
                      <a:pt x="4918" y="3248"/>
                    </a:cubicBezTo>
                    <a:cubicBezTo>
                      <a:pt x="1" y="3248"/>
                      <a:pt x="1" y="3248"/>
                      <a:pt x="1" y="3248"/>
                    </a:cubicBezTo>
                    <a:cubicBezTo>
                      <a:pt x="1" y="2893"/>
                      <a:pt x="1" y="2537"/>
                      <a:pt x="1" y="2183"/>
                    </a:cubicBezTo>
                    <a:cubicBezTo>
                      <a:pt x="1" y="1532"/>
                      <a:pt x="1" y="880"/>
                      <a:pt x="0" y="229"/>
                    </a:cubicBezTo>
                    <a:cubicBezTo>
                      <a:pt x="0" y="205"/>
                      <a:pt x="2" y="181"/>
                      <a:pt x="8" y="157"/>
                    </a:cubicBezTo>
                    <a:cubicBezTo>
                      <a:pt x="13" y="154"/>
                      <a:pt x="15" y="150"/>
                      <a:pt x="14" y="143"/>
                    </a:cubicBezTo>
                    <a:cubicBezTo>
                      <a:pt x="33" y="77"/>
                      <a:pt x="77" y="34"/>
                      <a:pt x="141" y="12"/>
                    </a:cubicBezTo>
                    <a:cubicBezTo>
                      <a:pt x="166" y="3"/>
                      <a:pt x="191" y="0"/>
                      <a:pt x="218" y="0"/>
                    </a:cubicBezTo>
                    <a:cubicBezTo>
                      <a:pt x="1716" y="1"/>
                      <a:pt x="3214" y="1"/>
                      <a:pt x="4712" y="1"/>
                    </a:cubicBezTo>
                    <a:cubicBezTo>
                      <a:pt x="4802" y="1"/>
                      <a:pt x="4888" y="64"/>
                      <a:pt x="4905" y="143"/>
                    </a:cubicBezTo>
                    <a:cubicBezTo>
                      <a:pt x="4903" y="150"/>
                      <a:pt x="4905" y="154"/>
                      <a:pt x="4911" y="157"/>
                    </a:cubicBezTo>
                    <a:cubicBezTo>
                      <a:pt x="4911" y="160"/>
                      <a:pt x="4912" y="164"/>
                      <a:pt x="4913" y="167"/>
                    </a:cubicBezTo>
                    <a:cubicBezTo>
                      <a:pt x="4908" y="171"/>
                      <a:pt x="4909" y="175"/>
                      <a:pt x="4914" y="178"/>
                    </a:cubicBezTo>
                    <a:close/>
                    <a:moveTo>
                      <a:pt x="2459" y="201"/>
                    </a:moveTo>
                    <a:cubicBezTo>
                      <a:pt x="1728" y="201"/>
                      <a:pt x="998" y="201"/>
                      <a:pt x="267" y="200"/>
                    </a:cubicBezTo>
                    <a:cubicBezTo>
                      <a:pt x="238" y="200"/>
                      <a:pt x="233" y="208"/>
                      <a:pt x="233" y="235"/>
                    </a:cubicBezTo>
                    <a:cubicBezTo>
                      <a:pt x="233" y="1159"/>
                      <a:pt x="233" y="2084"/>
                      <a:pt x="233" y="3008"/>
                    </a:cubicBezTo>
                    <a:cubicBezTo>
                      <a:pt x="233" y="3047"/>
                      <a:pt x="233" y="3047"/>
                      <a:pt x="272" y="3047"/>
                    </a:cubicBezTo>
                    <a:cubicBezTo>
                      <a:pt x="1732" y="3047"/>
                      <a:pt x="3192" y="3047"/>
                      <a:pt x="4652" y="3047"/>
                    </a:cubicBezTo>
                    <a:cubicBezTo>
                      <a:pt x="4679" y="3047"/>
                      <a:pt x="4686" y="3040"/>
                      <a:pt x="4686" y="3013"/>
                    </a:cubicBezTo>
                    <a:cubicBezTo>
                      <a:pt x="4685" y="2087"/>
                      <a:pt x="4685" y="1161"/>
                      <a:pt x="4686" y="235"/>
                    </a:cubicBezTo>
                    <a:cubicBezTo>
                      <a:pt x="4686" y="207"/>
                      <a:pt x="4680" y="200"/>
                      <a:pt x="4652" y="200"/>
                    </a:cubicBezTo>
                    <a:cubicBezTo>
                      <a:pt x="3921" y="201"/>
                      <a:pt x="3190" y="201"/>
                      <a:pt x="2459" y="20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4" name="Freeform 10">
                <a:extLst>
                  <a:ext uri="{FF2B5EF4-FFF2-40B4-BE49-F238E27FC236}">
                    <a16:creationId xmlns:a16="http://schemas.microsoft.com/office/drawing/2014/main" id="{5CC3E7CF-DB85-4AF4-9909-6A267280305C}"/>
                  </a:ext>
                </a:extLst>
              </p:cNvPr>
              <p:cNvSpPr>
                <a:spLocks/>
              </p:cNvSpPr>
              <p:nvPr/>
            </p:nvSpPr>
            <p:spPr bwMode="auto">
              <a:xfrm>
                <a:off x="3257132" y="5357431"/>
                <a:ext cx="866809" cy="79291"/>
              </a:xfrm>
              <a:custGeom>
                <a:avLst/>
                <a:gdLst>
                  <a:gd name="T0" fmla="*/ 0 w 903"/>
                  <a:gd name="T1" fmla="*/ 0 h 83"/>
                  <a:gd name="T2" fmla="*/ 903 w 903"/>
                  <a:gd name="T3" fmla="*/ 0 h 83"/>
                  <a:gd name="T4" fmla="*/ 816 w 903"/>
                  <a:gd name="T5" fmla="*/ 83 h 83"/>
                  <a:gd name="T6" fmla="*/ 87 w 903"/>
                  <a:gd name="T7" fmla="*/ 83 h 83"/>
                  <a:gd name="T8" fmla="*/ 0 w 903"/>
                  <a:gd name="T9" fmla="*/ 0 h 83"/>
                </a:gdLst>
                <a:ahLst/>
                <a:cxnLst>
                  <a:cxn ang="0">
                    <a:pos x="T0" y="T1"/>
                  </a:cxn>
                  <a:cxn ang="0">
                    <a:pos x="T2" y="T3"/>
                  </a:cxn>
                  <a:cxn ang="0">
                    <a:pos x="T4" y="T5"/>
                  </a:cxn>
                  <a:cxn ang="0">
                    <a:pos x="T6" y="T7"/>
                  </a:cxn>
                  <a:cxn ang="0">
                    <a:pos x="T8" y="T9"/>
                  </a:cxn>
                </a:cxnLst>
                <a:rect l="0" t="0" r="r" b="b"/>
                <a:pathLst>
                  <a:path w="903" h="83">
                    <a:moveTo>
                      <a:pt x="0" y="0"/>
                    </a:moveTo>
                    <a:cubicBezTo>
                      <a:pt x="301" y="0"/>
                      <a:pt x="602" y="0"/>
                      <a:pt x="903" y="0"/>
                    </a:cubicBezTo>
                    <a:cubicBezTo>
                      <a:pt x="900" y="45"/>
                      <a:pt x="861" y="83"/>
                      <a:pt x="816" y="83"/>
                    </a:cubicBezTo>
                    <a:cubicBezTo>
                      <a:pt x="573" y="83"/>
                      <a:pt x="330" y="83"/>
                      <a:pt x="87" y="83"/>
                    </a:cubicBezTo>
                    <a:cubicBezTo>
                      <a:pt x="42" y="83"/>
                      <a:pt x="2" y="45"/>
                      <a:pt x="0" y="0"/>
                    </a:cubicBezTo>
                    <a:close/>
                  </a:path>
                </a:pathLst>
              </a:custGeom>
              <a:solidFill>
                <a:schemeClr val="tx1">
                  <a:lumMod val="90000"/>
                  <a:lumOff val="1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5" name="Freeform 11">
                <a:extLst>
                  <a:ext uri="{FF2B5EF4-FFF2-40B4-BE49-F238E27FC236}">
                    <a16:creationId xmlns:a16="http://schemas.microsoft.com/office/drawing/2014/main" id="{AF508839-4FD2-4CF1-A10C-B93CE8B0441E}"/>
                  </a:ext>
                </a:extLst>
              </p:cNvPr>
              <p:cNvSpPr>
                <a:spLocks/>
              </p:cNvSpPr>
              <p:nvPr/>
            </p:nvSpPr>
            <p:spPr bwMode="auto">
              <a:xfrm>
                <a:off x="796810" y="5356661"/>
                <a:ext cx="5787454" cy="144725"/>
              </a:xfrm>
              <a:custGeom>
                <a:avLst/>
                <a:gdLst>
                  <a:gd name="T0" fmla="*/ 135 w 6031"/>
                  <a:gd name="T1" fmla="*/ 150 h 151"/>
                  <a:gd name="T2" fmla="*/ 1969 w 6031"/>
                  <a:gd name="T3" fmla="*/ 151 h 151"/>
                  <a:gd name="T4" fmla="*/ 1969 w 6031"/>
                  <a:gd name="T5" fmla="*/ 150 h 151"/>
                  <a:gd name="T6" fmla="*/ 2640 w 6031"/>
                  <a:gd name="T7" fmla="*/ 150 h 151"/>
                  <a:gd name="T8" fmla="*/ 2772 w 6031"/>
                  <a:gd name="T9" fmla="*/ 151 h 151"/>
                  <a:gd name="T10" fmla="*/ 2977 w 6031"/>
                  <a:gd name="T11" fmla="*/ 151 h 151"/>
                  <a:gd name="T12" fmla="*/ 3343 w 6031"/>
                  <a:gd name="T13" fmla="*/ 151 h 151"/>
                  <a:gd name="T14" fmla="*/ 4495 w 6031"/>
                  <a:gd name="T15" fmla="*/ 151 h 151"/>
                  <a:gd name="T16" fmla="*/ 4698 w 6031"/>
                  <a:gd name="T17" fmla="*/ 151 h 151"/>
                  <a:gd name="T18" fmla="*/ 5896 w 6031"/>
                  <a:gd name="T19" fmla="*/ 150 h 151"/>
                  <a:gd name="T20" fmla="*/ 6025 w 6031"/>
                  <a:gd name="T21" fmla="*/ 147 h 151"/>
                  <a:gd name="T22" fmla="*/ 6029 w 6031"/>
                  <a:gd name="T23" fmla="*/ 36 h 151"/>
                  <a:gd name="T24" fmla="*/ 5994 w 6031"/>
                  <a:gd name="T25" fmla="*/ 0 h 151"/>
                  <a:gd name="T26" fmla="*/ 4782 w 6031"/>
                  <a:gd name="T27" fmla="*/ 1 h 151"/>
                  <a:gd name="T28" fmla="*/ 3467 w 6031"/>
                  <a:gd name="T29" fmla="*/ 1 h 151"/>
                  <a:gd name="T30" fmla="*/ 3380 w 6031"/>
                  <a:gd name="T31" fmla="*/ 85 h 151"/>
                  <a:gd name="T32" fmla="*/ 2651 w 6031"/>
                  <a:gd name="T33" fmla="*/ 85 h 151"/>
                  <a:gd name="T34" fmla="*/ 2564 w 6031"/>
                  <a:gd name="T35" fmla="*/ 1 h 151"/>
                  <a:gd name="T36" fmla="*/ 1249 w 6031"/>
                  <a:gd name="T37" fmla="*/ 1 h 151"/>
                  <a:gd name="T38" fmla="*/ 37 w 6031"/>
                  <a:gd name="T39" fmla="*/ 0 h 151"/>
                  <a:gd name="T40" fmla="*/ 2 w 6031"/>
                  <a:gd name="T41" fmla="*/ 36 h 151"/>
                  <a:gd name="T42" fmla="*/ 6 w 6031"/>
                  <a:gd name="T43" fmla="*/ 147 h 151"/>
                  <a:gd name="T44" fmla="*/ 135 w 6031"/>
                  <a:gd name="T45" fmla="*/ 15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31" h="151">
                    <a:moveTo>
                      <a:pt x="135" y="150"/>
                    </a:moveTo>
                    <a:cubicBezTo>
                      <a:pt x="746" y="151"/>
                      <a:pt x="1358" y="151"/>
                      <a:pt x="1969" y="151"/>
                    </a:cubicBezTo>
                    <a:cubicBezTo>
                      <a:pt x="1969" y="150"/>
                      <a:pt x="1969" y="150"/>
                      <a:pt x="1969" y="150"/>
                    </a:cubicBezTo>
                    <a:cubicBezTo>
                      <a:pt x="2193" y="150"/>
                      <a:pt x="2416" y="150"/>
                      <a:pt x="2640" y="150"/>
                    </a:cubicBezTo>
                    <a:cubicBezTo>
                      <a:pt x="2684" y="150"/>
                      <a:pt x="2728" y="151"/>
                      <a:pt x="2772" y="151"/>
                    </a:cubicBezTo>
                    <a:cubicBezTo>
                      <a:pt x="2840" y="151"/>
                      <a:pt x="2909" y="151"/>
                      <a:pt x="2977" y="151"/>
                    </a:cubicBezTo>
                    <a:cubicBezTo>
                      <a:pt x="3099" y="150"/>
                      <a:pt x="3221" y="151"/>
                      <a:pt x="3343" y="151"/>
                    </a:cubicBezTo>
                    <a:cubicBezTo>
                      <a:pt x="3727" y="151"/>
                      <a:pt x="4111" y="151"/>
                      <a:pt x="4495" y="151"/>
                    </a:cubicBezTo>
                    <a:cubicBezTo>
                      <a:pt x="4564" y="151"/>
                      <a:pt x="4631" y="151"/>
                      <a:pt x="4698" y="151"/>
                    </a:cubicBezTo>
                    <a:cubicBezTo>
                      <a:pt x="5097" y="151"/>
                      <a:pt x="5497" y="151"/>
                      <a:pt x="5896" y="150"/>
                    </a:cubicBezTo>
                    <a:cubicBezTo>
                      <a:pt x="5938" y="150"/>
                      <a:pt x="5983" y="146"/>
                      <a:pt x="6025" y="147"/>
                    </a:cubicBezTo>
                    <a:cubicBezTo>
                      <a:pt x="6031" y="133"/>
                      <a:pt x="6029" y="73"/>
                      <a:pt x="6029" y="36"/>
                    </a:cubicBezTo>
                    <a:cubicBezTo>
                      <a:pt x="6029" y="8"/>
                      <a:pt x="6023" y="0"/>
                      <a:pt x="5994" y="0"/>
                    </a:cubicBezTo>
                    <a:cubicBezTo>
                      <a:pt x="5821" y="1"/>
                      <a:pt x="4974" y="1"/>
                      <a:pt x="4782" y="1"/>
                    </a:cubicBezTo>
                    <a:cubicBezTo>
                      <a:pt x="4608" y="1"/>
                      <a:pt x="3467" y="1"/>
                      <a:pt x="3467" y="1"/>
                    </a:cubicBezTo>
                    <a:cubicBezTo>
                      <a:pt x="3464" y="46"/>
                      <a:pt x="3425" y="84"/>
                      <a:pt x="3380" y="85"/>
                    </a:cubicBezTo>
                    <a:cubicBezTo>
                      <a:pt x="3137" y="85"/>
                      <a:pt x="2894" y="85"/>
                      <a:pt x="2651" y="85"/>
                    </a:cubicBezTo>
                    <a:cubicBezTo>
                      <a:pt x="2606" y="84"/>
                      <a:pt x="2566" y="46"/>
                      <a:pt x="2564" y="1"/>
                    </a:cubicBezTo>
                    <a:cubicBezTo>
                      <a:pt x="2564" y="1"/>
                      <a:pt x="1413" y="1"/>
                      <a:pt x="1249" y="1"/>
                    </a:cubicBezTo>
                    <a:cubicBezTo>
                      <a:pt x="1057" y="1"/>
                      <a:pt x="210" y="1"/>
                      <a:pt x="37" y="0"/>
                    </a:cubicBezTo>
                    <a:cubicBezTo>
                      <a:pt x="8" y="0"/>
                      <a:pt x="2" y="8"/>
                      <a:pt x="2" y="36"/>
                    </a:cubicBezTo>
                    <a:cubicBezTo>
                      <a:pt x="2" y="72"/>
                      <a:pt x="0" y="133"/>
                      <a:pt x="6" y="147"/>
                    </a:cubicBezTo>
                    <a:cubicBezTo>
                      <a:pt x="48" y="146"/>
                      <a:pt x="93" y="150"/>
                      <a:pt x="135" y="15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4">
                <a:extLst>
                  <a:ext uri="{FF2B5EF4-FFF2-40B4-BE49-F238E27FC236}">
                    <a16:creationId xmlns:a16="http://schemas.microsoft.com/office/drawing/2014/main" id="{0333F86A-D7C8-425B-9F02-AA81744D12B9}"/>
                  </a:ext>
                </a:extLst>
              </p:cNvPr>
              <p:cNvSpPr>
                <a:spLocks/>
              </p:cNvSpPr>
              <p:nvPr/>
            </p:nvSpPr>
            <p:spPr bwMode="auto">
              <a:xfrm>
                <a:off x="802198" y="5497537"/>
                <a:ext cx="5776677" cy="70053"/>
              </a:xfrm>
              <a:custGeom>
                <a:avLst/>
                <a:gdLst>
                  <a:gd name="T0" fmla="*/ 5890 w 6019"/>
                  <a:gd name="T1" fmla="*/ 3 h 73"/>
                  <a:gd name="T2" fmla="*/ 3337 w 6019"/>
                  <a:gd name="T3" fmla="*/ 4 h 73"/>
                  <a:gd name="T4" fmla="*/ 2892 w 6019"/>
                  <a:gd name="T5" fmla="*/ 5 h 73"/>
                  <a:gd name="T6" fmla="*/ 2634 w 6019"/>
                  <a:gd name="T7" fmla="*/ 3 h 73"/>
                  <a:gd name="T8" fmla="*/ 1963 w 6019"/>
                  <a:gd name="T9" fmla="*/ 4 h 73"/>
                  <a:gd name="T10" fmla="*/ 1963 w 6019"/>
                  <a:gd name="T11" fmla="*/ 4 h 73"/>
                  <a:gd name="T12" fmla="*/ 129 w 6019"/>
                  <a:gd name="T13" fmla="*/ 3 h 73"/>
                  <a:gd name="T14" fmla="*/ 0 w 6019"/>
                  <a:gd name="T15" fmla="*/ 0 h 73"/>
                  <a:gd name="T16" fmla="*/ 117 w 6019"/>
                  <a:gd name="T17" fmla="*/ 59 h 73"/>
                  <a:gd name="T18" fmla="*/ 579 w 6019"/>
                  <a:gd name="T19" fmla="*/ 70 h 73"/>
                  <a:gd name="T20" fmla="*/ 1963 w 6019"/>
                  <a:gd name="T21" fmla="*/ 71 h 73"/>
                  <a:gd name="T22" fmla="*/ 1963 w 6019"/>
                  <a:gd name="T23" fmla="*/ 71 h 73"/>
                  <a:gd name="T24" fmla="*/ 5440 w 6019"/>
                  <a:gd name="T25" fmla="*/ 70 h 73"/>
                  <a:gd name="T26" fmla="*/ 5902 w 6019"/>
                  <a:gd name="T27" fmla="*/ 59 h 73"/>
                  <a:gd name="T28" fmla="*/ 6019 w 6019"/>
                  <a:gd name="T29" fmla="*/ 0 h 73"/>
                  <a:gd name="T30" fmla="*/ 5890 w 6019"/>
                  <a:gd name="T31" fmla="*/ 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19" h="73">
                    <a:moveTo>
                      <a:pt x="5890" y="3"/>
                    </a:moveTo>
                    <a:cubicBezTo>
                      <a:pt x="5039" y="4"/>
                      <a:pt x="4188" y="4"/>
                      <a:pt x="3337" y="4"/>
                    </a:cubicBezTo>
                    <a:cubicBezTo>
                      <a:pt x="3189" y="4"/>
                      <a:pt x="3040" y="3"/>
                      <a:pt x="2892" y="5"/>
                    </a:cubicBezTo>
                    <a:cubicBezTo>
                      <a:pt x="2806" y="6"/>
                      <a:pt x="2720" y="3"/>
                      <a:pt x="2634" y="3"/>
                    </a:cubicBezTo>
                    <a:cubicBezTo>
                      <a:pt x="2410" y="4"/>
                      <a:pt x="2187" y="4"/>
                      <a:pt x="1963" y="4"/>
                    </a:cubicBezTo>
                    <a:cubicBezTo>
                      <a:pt x="1963" y="4"/>
                      <a:pt x="1963" y="4"/>
                      <a:pt x="1963" y="4"/>
                    </a:cubicBezTo>
                    <a:cubicBezTo>
                      <a:pt x="1352" y="4"/>
                      <a:pt x="740" y="4"/>
                      <a:pt x="129" y="3"/>
                    </a:cubicBezTo>
                    <a:cubicBezTo>
                      <a:pt x="87" y="3"/>
                      <a:pt x="42" y="0"/>
                      <a:pt x="0" y="0"/>
                    </a:cubicBezTo>
                    <a:cubicBezTo>
                      <a:pt x="20" y="41"/>
                      <a:pt x="74" y="53"/>
                      <a:pt x="117" y="59"/>
                    </a:cubicBezTo>
                    <a:cubicBezTo>
                      <a:pt x="279" y="73"/>
                      <a:pt x="425" y="70"/>
                      <a:pt x="579" y="70"/>
                    </a:cubicBezTo>
                    <a:cubicBezTo>
                      <a:pt x="1040" y="71"/>
                      <a:pt x="1502" y="71"/>
                      <a:pt x="1963" y="71"/>
                    </a:cubicBezTo>
                    <a:cubicBezTo>
                      <a:pt x="1963" y="71"/>
                      <a:pt x="1963" y="71"/>
                      <a:pt x="1963" y="71"/>
                    </a:cubicBezTo>
                    <a:cubicBezTo>
                      <a:pt x="3122" y="71"/>
                      <a:pt x="4281" y="71"/>
                      <a:pt x="5440" y="70"/>
                    </a:cubicBezTo>
                    <a:cubicBezTo>
                      <a:pt x="5594" y="70"/>
                      <a:pt x="5740" y="73"/>
                      <a:pt x="5902" y="59"/>
                    </a:cubicBezTo>
                    <a:cubicBezTo>
                      <a:pt x="5945" y="53"/>
                      <a:pt x="5999" y="41"/>
                      <a:pt x="6019" y="0"/>
                    </a:cubicBezTo>
                    <a:cubicBezTo>
                      <a:pt x="5977" y="0"/>
                      <a:pt x="5932" y="3"/>
                      <a:pt x="5890" y="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02" name="Oval 101">
              <a:extLst>
                <a:ext uri="{FF2B5EF4-FFF2-40B4-BE49-F238E27FC236}">
                  <a16:creationId xmlns:a16="http://schemas.microsoft.com/office/drawing/2014/main" id="{2DCF0084-1B92-4E3F-8076-DAE4722E8D00}"/>
                </a:ext>
              </a:extLst>
            </p:cNvPr>
            <p:cNvSpPr/>
            <p:nvPr/>
          </p:nvSpPr>
          <p:spPr>
            <a:xfrm>
              <a:off x="7717679" y="1836105"/>
              <a:ext cx="67317" cy="673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 name="Group 106">
            <a:extLst>
              <a:ext uri="{FF2B5EF4-FFF2-40B4-BE49-F238E27FC236}">
                <a16:creationId xmlns:a16="http://schemas.microsoft.com/office/drawing/2014/main" id="{09DBB481-F46C-4F05-B069-39BCAB2E9D2E}"/>
              </a:ext>
            </a:extLst>
          </p:cNvPr>
          <p:cNvGrpSpPr/>
          <p:nvPr/>
        </p:nvGrpSpPr>
        <p:grpSpPr>
          <a:xfrm>
            <a:off x="9188497" y="2921189"/>
            <a:ext cx="2392100" cy="1338840"/>
            <a:chOff x="4654804" y="1774767"/>
            <a:chExt cx="6244470" cy="3494982"/>
          </a:xfrm>
        </p:grpSpPr>
        <p:sp>
          <p:nvSpPr>
            <p:cNvPr id="108" name="Oval 107">
              <a:extLst>
                <a:ext uri="{FF2B5EF4-FFF2-40B4-BE49-F238E27FC236}">
                  <a16:creationId xmlns:a16="http://schemas.microsoft.com/office/drawing/2014/main" id="{A6D3B887-4FFF-40F1-AF30-5E6B001465A5}"/>
                </a:ext>
              </a:extLst>
            </p:cNvPr>
            <p:cNvSpPr/>
            <p:nvPr/>
          </p:nvSpPr>
          <p:spPr>
            <a:xfrm>
              <a:off x="4654804" y="4999473"/>
              <a:ext cx="6244470" cy="270276"/>
            </a:xfrm>
            <a:prstGeom prst="ellipse">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Freeform 6">
              <a:extLst>
                <a:ext uri="{FF2B5EF4-FFF2-40B4-BE49-F238E27FC236}">
                  <a16:creationId xmlns:a16="http://schemas.microsoft.com/office/drawing/2014/main" id="{EDD375BE-0100-4795-8E5F-0E52D048A4E6}"/>
                </a:ext>
              </a:extLst>
            </p:cNvPr>
            <p:cNvSpPr>
              <a:spLocks/>
            </p:cNvSpPr>
            <p:nvPr/>
          </p:nvSpPr>
          <p:spPr bwMode="auto">
            <a:xfrm>
              <a:off x="5398139" y="1913333"/>
              <a:ext cx="10008" cy="12317"/>
            </a:xfrm>
            <a:custGeom>
              <a:avLst/>
              <a:gdLst>
                <a:gd name="T0" fmla="*/ 10 w 11"/>
                <a:gd name="T1" fmla="*/ 0 h 13"/>
                <a:gd name="T2" fmla="*/ 4 w 11"/>
                <a:gd name="T3" fmla="*/ 13 h 13"/>
                <a:gd name="T4" fmla="*/ 10 w 11"/>
                <a:gd name="T5" fmla="*/ 0 h 13"/>
              </a:gdLst>
              <a:ahLst/>
              <a:cxnLst>
                <a:cxn ang="0">
                  <a:pos x="T0" y="T1"/>
                </a:cxn>
                <a:cxn ang="0">
                  <a:pos x="T2" y="T3"/>
                </a:cxn>
                <a:cxn ang="0">
                  <a:pos x="T4" y="T5"/>
                </a:cxn>
              </a:cxnLst>
              <a:rect l="0" t="0" r="r" b="b"/>
              <a:pathLst>
                <a:path w="11" h="13">
                  <a:moveTo>
                    <a:pt x="10" y="0"/>
                  </a:moveTo>
                  <a:cubicBezTo>
                    <a:pt x="11" y="6"/>
                    <a:pt x="9" y="10"/>
                    <a:pt x="4" y="13"/>
                  </a:cubicBezTo>
                  <a:cubicBezTo>
                    <a:pt x="0" y="6"/>
                    <a:pt x="3" y="2"/>
                    <a:pt x="10" y="0"/>
                  </a:cubicBezTo>
                  <a:close/>
                </a:path>
              </a:pathLst>
            </a:custGeom>
            <a:solidFill>
              <a:srgbClr val="8D9A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7">
              <a:extLst>
                <a:ext uri="{FF2B5EF4-FFF2-40B4-BE49-F238E27FC236}">
                  <a16:creationId xmlns:a16="http://schemas.microsoft.com/office/drawing/2014/main" id="{6D140CDB-051E-41B5-84E5-488A001EE4A9}"/>
                </a:ext>
              </a:extLst>
            </p:cNvPr>
            <p:cNvSpPr>
              <a:spLocks/>
            </p:cNvSpPr>
            <p:nvPr/>
          </p:nvSpPr>
          <p:spPr bwMode="auto">
            <a:xfrm>
              <a:off x="10099388" y="1913333"/>
              <a:ext cx="11547" cy="12317"/>
            </a:xfrm>
            <a:custGeom>
              <a:avLst/>
              <a:gdLst>
                <a:gd name="T0" fmla="*/ 8 w 12"/>
                <a:gd name="T1" fmla="*/ 13 h 13"/>
                <a:gd name="T2" fmla="*/ 2 w 12"/>
                <a:gd name="T3" fmla="*/ 0 h 13"/>
                <a:gd name="T4" fmla="*/ 8 w 12"/>
                <a:gd name="T5" fmla="*/ 13 h 13"/>
              </a:gdLst>
              <a:ahLst/>
              <a:cxnLst>
                <a:cxn ang="0">
                  <a:pos x="T0" y="T1"/>
                </a:cxn>
                <a:cxn ang="0">
                  <a:pos x="T2" y="T3"/>
                </a:cxn>
                <a:cxn ang="0">
                  <a:pos x="T4" y="T5"/>
                </a:cxn>
              </a:cxnLst>
              <a:rect l="0" t="0" r="r" b="b"/>
              <a:pathLst>
                <a:path w="12" h="13">
                  <a:moveTo>
                    <a:pt x="8" y="13"/>
                  </a:moveTo>
                  <a:cubicBezTo>
                    <a:pt x="2" y="10"/>
                    <a:pt x="0" y="6"/>
                    <a:pt x="2" y="0"/>
                  </a:cubicBezTo>
                  <a:cubicBezTo>
                    <a:pt x="9" y="2"/>
                    <a:pt x="12" y="6"/>
                    <a:pt x="8" y="13"/>
                  </a:cubicBezTo>
                  <a:close/>
                </a:path>
              </a:pathLst>
            </a:custGeom>
            <a:solidFill>
              <a:srgbClr val="8D9A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8">
              <a:extLst>
                <a:ext uri="{FF2B5EF4-FFF2-40B4-BE49-F238E27FC236}">
                  <a16:creationId xmlns:a16="http://schemas.microsoft.com/office/drawing/2014/main" id="{82130722-ED3E-4B3F-AD87-BF2BDE9D8EC6}"/>
                </a:ext>
              </a:extLst>
            </p:cNvPr>
            <p:cNvSpPr>
              <a:spLocks/>
            </p:cNvSpPr>
            <p:nvPr/>
          </p:nvSpPr>
          <p:spPr bwMode="auto">
            <a:xfrm>
              <a:off x="10104776" y="1934888"/>
              <a:ext cx="11547" cy="10777"/>
            </a:xfrm>
            <a:custGeom>
              <a:avLst/>
              <a:gdLst>
                <a:gd name="T0" fmla="*/ 6 w 12"/>
                <a:gd name="T1" fmla="*/ 11 h 11"/>
                <a:gd name="T2" fmla="*/ 5 w 12"/>
                <a:gd name="T3" fmla="*/ 0 h 11"/>
                <a:gd name="T4" fmla="*/ 6 w 12"/>
                <a:gd name="T5" fmla="*/ 11 h 11"/>
              </a:gdLst>
              <a:ahLst/>
              <a:cxnLst>
                <a:cxn ang="0">
                  <a:pos x="T0" y="T1"/>
                </a:cxn>
                <a:cxn ang="0">
                  <a:pos x="T2" y="T3"/>
                </a:cxn>
                <a:cxn ang="0">
                  <a:pos x="T4" y="T5"/>
                </a:cxn>
              </a:cxnLst>
              <a:rect l="0" t="0" r="r" b="b"/>
              <a:pathLst>
                <a:path w="12" h="11">
                  <a:moveTo>
                    <a:pt x="6" y="11"/>
                  </a:moveTo>
                  <a:cubicBezTo>
                    <a:pt x="1" y="8"/>
                    <a:pt x="0" y="4"/>
                    <a:pt x="5" y="0"/>
                  </a:cubicBezTo>
                  <a:cubicBezTo>
                    <a:pt x="10" y="3"/>
                    <a:pt x="12" y="7"/>
                    <a:pt x="6" y="11"/>
                  </a:cubicBezTo>
                  <a:close/>
                </a:path>
              </a:pathLst>
            </a:custGeom>
            <a:solidFill>
              <a:srgbClr val="8D9A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9">
              <a:extLst>
                <a:ext uri="{FF2B5EF4-FFF2-40B4-BE49-F238E27FC236}">
                  <a16:creationId xmlns:a16="http://schemas.microsoft.com/office/drawing/2014/main" id="{162093D6-15B2-406F-AF24-A3AD1DCEB816}"/>
                </a:ext>
              </a:extLst>
            </p:cNvPr>
            <p:cNvSpPr>
              <a:spLocks/>
            </p:cNvSpPr>
            <p:nvPr/>
          </p:nvSpPr>
          <p:spPr bwMode="auto">
            <a:xfrm>
              <a:off x="5617536" y="1966451"/>
              <a:ext cx="4274002" cy="2732836"/>
            </a:xfrm>
            <a:custGeom>
              <a:avLst/>
              <a:gdLst>
                <a:gd name="T0" fmla="*/ 2226 w 4453"/>
                <a:gd name="T1" fmla="*/ 1 h 2847"/>
                <a:gd name="T2" fmla="*/ 4419 w 4453"/>
                <a:gd name="T3" fmla="*/ 0 h 2847"/>
                <a:gd name="T4" fmla="*/ 4453 w 4453"/>
                <a:gd name="T5" fmla="*/ 35 h 2847"/>
                <a:gd name="T6" fmla="*/ 4453 w 4453"/>
                <a:gd name="T7" fmla="*/ 2813 h 2847"/>
                <a:gd name="T8" fmla="*/ 4419 w 4453"/>
                <a:gd name="T9" fmla="*/ 2847 h 2847"/>
                <a:gd name="T10" fmla="*/ 39 w 4453"/>
                <a:gd name="T11" fmla="*/ 2847 h 2847"/>
                <a:gd name="T12" fmla="*/ 0 w 4453"/>
                <a:gd name="T13" fmla="*/ 2808 h 2847"/>
                <a:gd name="T14" fmla="*/ 0 w 4453"/>
                <a:gd name="T15" fmla="*/ 35 h 2847"/>
                <a:gd name="T16" fmla="*/ 34 w 4453"/>
                <a:gd name="T17" fmla="*/ 0 h 2847"/>
                <a:gd name="T18" fmla="*/ 2226 w 4453"/>
                <a:gd name="T19" fmla="*/ 1 h 2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53" h="2847">
                  <a:moveTo>
                    <a:pt x="2226" y="1"/>
                  </a:moveTo>
                  <a:cubicBezTo>
                    <a:pt x="2957" y="1"/>
                    <a:pt x="3688" y="1"/>
                    <a:pt x="4419" y="0"/>
                  </a:cubicBezTo>
                  <a:cubicBezTo>
                    <a:pt x="4447" y="0"/>
                    <a:pt x="4453" y="7"/>
                    <a:pt x="4453" y="35"/>
                  </a:cubicBezTo>
                  <a:cubicBezTo>
                    <a:pt x="4452" y="961"/>
                    <a:pt x="4452" y="1887"/>
                    <a:pt x="4453" y="2813"/>
                  </a:cubicBezTo>
                  <a:cubicBezTo>
                    <a:pt x="4453" y="2840"/>
                    <a:pt x="4446" y="2847"/>
                    <a:pt x="4419" y="2847"/>
                  </a:cubicBezTo>
                  <a:cubicBezTo>
                    <a:pt x="2959" y="2847"/>
                    <a:pt x="1499" y="2847"/>
                    <a:pt x="39" y="2847"/>
                  </a:cubicBezTo>
                  <a:cubicBezTo>
                    <a:pt x="0" y="2847"/>
                    <a:pt x="0" y="2847"/>
                    <a:pt x="0" y="2808"/>
                  </a:cubicBezTo>
                  <a:cubicBezTo>
                    <a:pt x="0" y="1884"/>
                    <a:pt x="0" y="959"/>
                    <a:pt x="0" y="35"/>
                  </a:cubicBezTo>
                  <a:cubicBezTo>
                    <a:pt x="0" y="8"/>
                    <a:pt x="5" y="0"/>
                    <a:pt x="34" y="0"/>
                  </a:cubicBezTo>
                  <a:cubicBezTo>
                    <a:pt x="765" y="1"/>
                    <a:pt x="1495" y="1"/>
                    <a:pt x="2226"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2">
              <a:extLst>
                <a:ext uri="{FF2B5EF4-FFF2-40B4-BE49-F238E27FC236}">
                  <a16:creationId xmlns:a16="http://schemas.microsoft.com/office/drawing/2014/main" id="{3774AA6A-A457-42EF-90DE-651CDD2960E8}"/>
                </a:ext>
              </a:extLst>
            </p:cNvPr>
            <p:cNvSpPr>
              <a:spLocks/>
            </p:cNvSpPr>
            <p:nvPr/>
          </p:nvSpPr>
          <p:spPr bwMode="auto">
            <a:xfrm>
              <a:off x="10640566" y="5033386"/>
              <a:ext cx="2310" cy="3079"/>
            </a:xfrm>
            <a:custGeom>
              <a:avLst/>
              <a:gdLst>
                <a:gd name="T0" fmla="*/ 0 w 2"/>
                <a:gd name="T1" fmla="*/ 3 h 3"/>
                <a:gd name="T2" fmla="*/ 1 w 2"/>
                <a:gd name="T3" fmla="*/ 2 h 3"/>
                <a:gd name="T4" fmla="*/ 2 w 2"/>
                <a:gd name="T5" fmla="*/ 0 h 3"/>
                <a:gd name="T6" fmla="*/ 0 w 2"/>
                <a:gd name="T7" fmla="*/ 3 h 3"/>
              </a:gdLst>
              <a:ahLst/>
              <a:cxnLst>
                <a:cxn ang="0">
                  <a:pos x="T0" y="T1"/>
                </a:cxn>
                <a:cxn ang="0">
                  <a:pos x="T2" y="T3"/>
                </a:cxn>
                <a:cxn ang="0">
                  <a:pos x="T4" y="T5"/>
                </a:cxn>
                <a:cxn ang="0">
                  <a:pos x="T6" y="T7"/>
                </a:cxn>
              </a:cxnLst>
              <a:rect l="0" t="0" r="r" b="b"/>
              <a:pathLst>
                <a:path w="2" h="3">
                  <a:moveTo>
                    <a:pt x="0" y="3"/>
                  </a:moveTo>
                  <a:cubicBezTo>
                    <a:pt x="0" y="2"/>
                    <a:pt x="1" y="2"/>
                    <a:pt x="1" y="2"/>
                  </a:cubicBezTo>
                  <a:cubicBezTo>
                    <a:pt x="1" y="2"/>
                    <a:pt x="2" y="1"/>
                    <a:pt x="2" y="0"/>
                  </a:cubicBezTo>
                  <a:cubicBezTo>
                    <a:pt x="1" y="1"/>
                    <a:pt x="1" y="2"/>
                    <a:pt x="0" y="3"/>
                  </a:cubicBezTo>
                  <a:close/>
                </a:path>
              </a:pathLst>
            </a:custGeom>
            <a:solidFill>
              <a:srgbClr val="F5F6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3">
              <a:extLst>
                <a:ext uri="{FF2B5EF4-FFF2-40B4-BE49-F238E27FC236}">
                  <a16:creationId xmlns:a16="http://schemas.microsoft.com/office/drawing/2014/main" id="{A9C21F4D-FB65-4C40-8973-806A6DD446B0}"/>
                </a:ext>
              </a:extLst>
            </p:cNvPr>
            <p:cNvSpPr>
              <a:spLocks/>
            </p:cNvSpPr>
            <p:nvPr/>
          </p:nvSpPr>
          <p:spPr bwMode="auto">
            <a:xfrm>
              <a:off x="4866198" y="5033386"/>
              <a:ext cx="2310" cy="1540"/>
            </a:xfrm>
            <a:custGeom>
              <a:avLst/>
              <a:gdLst>
                <a:gd name="T0" fmla="*/ 0 w 2"/>
                <a:gd name="T1" fmla="*/ 0 h 2"/>
                <a:gd name="T2" fmla="*/ 1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0" y="1"/>
                    <a:pt x="1" y="2"/>
                    <a:pt x="1" y="2"/>
                  </a:cubicBezTo>
                  <a:cubicBezTo>
                    <a:pt x="1" y="2"/>
                    <a:pt x="1" y="2"/>
                    <a:pt x="2" y="2"/>
                  </a:cubicBezTo>
                  <a:cubicBezTo>
                    <a:pt x="1" y="2"/>
                    <a:pt x="1" y="1"/>
                    <a:pt x="0" y="0"/>
                  </a:cubicBezTo>
                  <a:close/>
                </a:path>
              </a:pathLst>
            </a:custGeom>
            <a:solidFill>
              <a:srgbClr val="F5F6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15" name="Group 114">
              <a:extLst>
                <a:ext uri="{FF2B5EF4-FFF2-40B4-BE49-F238E27FC236}">
                  <a16:creationId xmlns:a16="http://schemas.microsoft.com/office/drawing/2014/main" id="{FB3783C0-3F3A-4757-A1FC-715B1CCCD404}"/>
                </a:ext>
              </a:extLst>
            </p:cNvPr>
            <p:cNvGrpSpPr/>
            <p:nvPr/>
          </p:nvGrpSpPr>
          <p:grpSpPr>
            <a:xfrm>
              <a:off x="4860810" y="1774767"/>
              <a:ext cx="5787454" cy="3328672"/>
              <a:chOff x="796810" y="2238918"/>
              <a:chExt cx="5787454" cy="3328672"/>
            </a:xfrm>
          </p:grpSpPr>
          <p:sp>
            <p:nvSpPr>
              <p:cNvPr id="117" name="Freeform 5">
                <a:extLst>
                  <a:ext uri="{FF2B5EF4-FFF2-40B4-BE49-F238E27FC236}">
                    <a16:creationId xmlns:a16="http://schemas.microsoft.com/office/drawing/2014/main" id="{907F5672-BF22-41E6-B6B6-F8AB884ED9B7}"/>
                  </a:ext>
                </a:extLst>
              </p:cNvPr>
              <p:cNvSpPr>
                <a:spLocks noEditPoints="1"/>
              </p:cNvSpPr>
              <p:nvPr/>
            </p:nvSpPr>
            <p:spPr bwMode="auto">
              <a:xfrm>
                <a:off x="1330290" y="2238918"/>
                <a:ext cx="4719724" cy="3117743"/>
              </a:xfrm>
              <a:custGeom>
                <a:avLst/>
                <a:gdLst>
                  <a:gd name="T0" fmla="*/ 4914 w 4918"/>
                  <a:gd name="T1" fmla="*/ 178 h 3248"/>
                  <a:gd name="T2" fmla="*/ 4915 w 4918"/>
                  <a:gd name="T3" fmla="*/ 713 h 3248"/>
                  <a:gd name="T4" fmla="*/ 4915 w 4918"/>
                  <a:gd name="T5" fmla="*/ 2133 h 3248"/>
                  <a:gd name="T6" fmla="*/ 4918 w 4918"/>
                  <a:gd name="T7" fmla="*/ 3248 h 3248"/>
                  <a:gd name="T8" fmla="*/ 1 w 4918"/>
                  <a:gd name="T9" fmla="*/ 3248 h 3248"/>
                  <a:gd name="T10" fmla="*/ 1 w 4918"/>
                  <a:gd name="T11" fmla="*/ 2183 h 3248"/>
                  <a:gd name="T12" fmla="*/ 0 w 4918"/>
                  <a:gd name="T13" fmla="*/ 229 h 3248"/>
                  <a:gd name="T14" fmla="*/ 8 w 4918"/>
                  <a:gd name="T15" fmla="*/ 157 h 3248"/>
                  <a:gd name="T16" fmla="*/ 14 w 4918"/>
                  <a:gd name="T17" fmla="*/ 143 h 3248"/>
                  <a:gd name="T18" fmla="*/ 141 w 4918"/>
                  <a:gd name="T19" fmla="*/ 12 h 3248"/>
                  <a:gd name="T20" fmla="*/ 218 w 4918"/>
                  <a:gd name="T21" fmla="*/ 0 h 3248"/>
                  <a:gd name="T22" fmla="*/ 4712 w 4918"/>
                  <a:gd name="T23" fmla="*/ 1 h 3248"/>
                  <a:gd name="T24" fmla="*/ 4905 w 4918"/>
                  <a:gd name="T25" fmla="*/ 143 h 3248"/>
                  <a:gd name="T26" fmla="*/ 4911 w 4918"/>
                  <a:gd name="T27" fmla="*/ 157 h 3248"/>
                  <a:gd name="T28" fmla="*/ 4913 w 4918"/>
                  <a:gd name="T29" fmla="*/ 167 h 3248"/>
                  <a:gd name="T30" fmla="*/ 4914 w 4918"/>
                  <a:gd name="T31" fmla="*/ 178 h 3248"/>
                  <a:gd name="T32" fmla="*/ 2459 w 4918"/>
                  <a:gd name="T33" fmla="*/ 201 h 3248"/>
                  <a:gd name="T34" fmla="*/ 267 w 4918"/>
                  <a:gd name="T35" fmla="*/ 200 h 3248"/>
                  <a:gd name="T36" fmla="*/ 233 w 4918"/>
                  <a:gd name="T37" fmla="*/ 235 h 3248"/>
                  <a:gd name="T38" fmla="*/ 233 w 4918"/>
                  <a:gd name="T39" fmla="*/ 3008 h 3248"/>
                  <a:gd name="T40" fmla="*/ 272 w 4918"/>
                  <a:gd name="T41" fmla="*/ 3047 h 3248"/>
                  <a:gd name="T42" fmla="*/ 4652 w 4918"/>
                  <a:gd name="T43" fmla="*/ 3047 h 3248"/>
                  <a:gd name="T44" fmla="*/ 4686 w 4918"/>
                  <a:gd name="T45" fmla="*/ 3013 h 3248"/>
                  <a:gd name="T46" fmla="*/ 4686 w 4918"/>
                  <a:gd name="T47" fmla="*/ 235 h 3248"/>
                  <a:gd name="T48" fmla="*/ 4652 w 4918"/>
                  <a:gd name="T49" fmla="*/ 200 h 3248"/>
                  <a:gd name="T50" fmla="*/ 2459 w 4918"/>
                  <a:gd name="T51" fmla="*/ 201 h 3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18" h="3248">
                    <a:moveTo>
                      <a:pt x="4914" y="178"/>
                    </a:moveTo>
                    <a:cubicBezTo>
                      <a:pt x="4914" y="356"/>
                      <a:pt x="4915" y="535"/>
                      <a:pt x="4915" y="713"/>
                    </a:cubicBezTo>
                    <a:cubicBezTo>
                      <a:pt x="4915" y="1187"/>
                      <a:pt x="4915" y="1660"/>
                      <a:pt x="4915" y="2133"/>
                    </a:cubicBezTo>
                    <a:cubicBezTo>
                      <a:pt x="4916" y="2491"/>
                      <a:pt x="4918" y="3248"/>
                      <a:pt x="4918" y="3248"/>
                    </a:cubicBezTo>
                    <a:cubicBezTo>
                      <a:pt x="1" y="3248"/>
                      <a:pt x="1" y="3248"/>
                      <a:pt x="1" y="3248"/>
                    </a:cubicBezTo>
                    <a:cubicBezTo>
                      <a:pt x="1" y="2893"/>
                      <a:pt x="1" y="2537"/>
                      <a:pt x="1" y="2183"/>
                    </a:cubicBezTo>
                    <a:cubicBezTo>
                      <a:pt x="1" y="1532"/>
                      <a:pt x="1" y="880"/>
                      <a:pt x="0" y="229"/>
                    </a:cubicBezTo>
                    <a:cubicBezTo>
                      <a:pt x="0" y="205"/>
                      <a:pt x="2" y="181"/>
                      <a:pt x="8" y="157"/>
                    </a:cubicBezTo>
                    <a:cubicBezTo>
                      <a:pt x="13" y="154"/>
                      <a:pt x="15" y="150"/>
                      <a:pt x="14" y="143"/>
                    </a:cubicBezTo>
                    <a:cubicBezTo>
                      <a:pt x="33" y="77"/>
                      <a:pt x="77" y="34"/>
                      <a:pt x="141" y="12"/>
                    </a:cubicBezTo>
                    <a:cubicBezTo>
                      <a:pt x="166" y="3"/>
                      <a:pt x="191" y="0"/>
                      <a:pt x="218" y="0"/>
                    </a:cubicBezTo>
                    <a:cubicBezTo>
                      <a:pt x="1716" y="1"/>
                      <a:pt x="3214" y="1"/>
                      <a:pt x="4712" y="1"/>
                    </a:cubicBezTo>
                    <a:cubicBezTo>
                      <a:pt x="4802" y="1"/>
                      <a:pt x="4888" y="64"/>
                      <a:pt x="4905" y="143"/>
                    </a:cubicBezTo>
                    <a:cubicBezTo>
                      <a:pt x="4903" y="150"/>
                      <a:pt x="4905" y="154"/>
                      <a:pt x="4911" y="157"/>
                    </a:cubicBezTo>
                    <a:cubicBezTo>
                      <a:pt x="4911" y="160"/>
                      <a:pt x="4912" y="164"/>
                      <a:pt x="4913" y="167"/>
                    </a:cubicBezTo>
                    <a:cubicBezTo>
                      <a:pt x="4908" y="171"/>
                      <a:pt x="4909" y="175"/>
                      <a:pt x="4914" y="178"/>
                    </a:cubicBezTo>
                    <a:close/>
                    <a:moveTo>
                      <a:pt x="2459" y="201"/>
                    </a:moveTo>
                    <a:cubicBezTo>
                      <a:pt x="1728" y="201"/>
                      <a:pt x="998" y="201"/>
                      <a:pt x="267" y="200"/>
                    </a:cubicBezTo>
                    <a:cubicBezTo>
                      <a:pt x="238" y="200"/>
                      <a:pt x="233" y="208"/>
                      <a:pt x="233" y="235"/>
                    </a:cubicBezTo>
                    <a:cubicBezTo>
                      <a:pt x="233" y="1159"/>
                      <a:pt x="233" y="2084"/>
                      <a:pt x="233" y="3008"/>
                    </a:cubicBezTo>
                    <a:cubicBezTo>
                      <a:pt x="233" y="3047"/>
                      <a:pt x="233" y="3047"/>
                      <a:pt x="272" y="3047"/>
                    </a:cubicBezTo>
                    <a:cubicBezTo>
                      <a:pt x="1732" y="3047"/>
                      <a:pt x="3192" y="3047"/>
                      <a:pt x="4652" y="3047"/>
                    </a:cubicBezTo>
                    <a:cubicBezTo>
                      <a:pt x="4679" y="3047"/>
                      <a:pt x="4686" y="3040"/>
                      <a:pt x="4686" y="3013"/>
                    </a:cubicBezTo>
                    <a:cubicBezTo>
                      <a:pt x="4685" y="2087"/>
                      <a:pt x="4685" y="1161"/>
                      <a:pt x="4686" y="235"/>
                    </a:cubicBezTo>
                    <a:cubicBezTo>
                      <a:pt x="4686" y="207"/>
                      <a:pt x="4680" y="200"/>
                      <a:pt x="4652" y="200"/>
                    </a:cubicBezTo>
                    <a:cubicBezTo>
                      <a:pt x="3921" y="201"/>
                      <a:pt x="3190" y="201"/>
                      <a:pt x="2459" y="20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8" name="Freeform 10">
                <a:extLst>
                  <a:ext uri="{FF2B5EF4-FFF2-40B4-BE49-F238E27FC236}">
                    <a16:creationId xmlns:a16="http://schemas.microsoft.com/office/drawing/2014/main" id="{A69AE46D-036B-4E35-94A5-BD24AA3C6EB8}"/>
                  </a:ext>
                </a:extLst>
              </p:cNvPr>
              <p:cNvSpPr>
                <a:spLocks/>
              </p:cNvSpPr>
              <p:nvPr/>
            </p:nvSpPr>
            <p:spPr bwMode="auto">
              <a:xfrm>
                <a:off x="3257132" y="5357431"/>
                <a:ext cx="866809" cy="79291"/>
              </a:xfrm>
              <a:custGeom>
                <a:avLst/>
                <a:gdLst>
                  <a:gd name="T0" fmla="*/ 0 w 903"/>
                  <a:gd name="T1" fmla="*/ 0 h 83"/>
                  <a:gd name="T2" fmla="*/ 903 w 903"/>
                  <a:gd name="T3" fmla="*/ 0 h 83"/>
                  <a:gd name="T4" fmla="*/ 816 w 903"/>
                  <a:gd name="T5" fmla="*/ 83 h 83"/>
                  <a:gd name="T6" fmla="*/ 87 w 903"/>
                  <a:gd name="T7" fmla="*/ 83 h 83"/>
                  <a:gd name="T8" fmla="*/ 0 w 903"/>
                  <a:gd name="T9" fmla="*/ 0 h 83"/>
                </a:gdLst>
                <a:ahLst/>
                <a:cxnLst>
                  <a:cxn ang="0">
                    <a:pos x="T0" y="T1"/>
                  </a:cxn>
                  <a:cxn ang="0">
                    <a:pos x="T2" y="T3"/>
                  </a:cxn>
                  <a:cxn ang="0">
                    <a:pos x="T4" y="T5"/>
                  </a:cxn>
                  <a:cxn ang="0">
                    <a:pos x="T6" y="T7"/>
                  </a:cxn>
                  <a:cxn ang="0">
                    <a:pos x="T8" y="T9"/>
                  </a:cxn>
                </a:cxnLst>
                <a:rect l="0" t="0" r="r" b="b"/>
                <a:pathLst>
                  <a:path w="903" h="83">
                    <a:moveTo>
                      <a:pt x="0" y="0"/>
                    </a:moveTo>
                    <a:cubicBezTo>
                      <a:pt x="301" y="0"/>
                      <a:pt x="602" y="0"/>
                      <a:pt x="903" y="0"/>
                    </a:cubicBezTo>
                    <a:cubicBezTo>
                      <a:pt x="900" y="45"/>
                      <a:pt x="861" y="83"/>
                      <a:pt x="816" y="83"/>
                    </a:cubicBezTo>
                    <a:cubicBezTo>
                      <a:pt x="573" y="83"/>
                      <a:pt x="330" y="83"/>
                      <a:pt x="87" y="83"/>
                    </a:cubicBezTo>
                    <a:cubicBezTo>
                      <a:pt x="42" y="83"/>
                      <a:pt x="2" y="45"/>
                      <a:pt x="0" y="0"/>
                    </a:cubicBezTo>
                    <a:close/>
                  </a:path>
                </a:pathLst>
              </a:custGeom>
              <a:solidFill>
                <a:schemeClr val="tx1">
                  <a:lumMod val="90000"/>
                  <a:lumOff val="1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9" name="Freeform 11">
                <a:extLst>
                  <a:ext uri="{FF2B5EF4-FFF2-40B4-BE49-F238E27FC236}">
                    <a16:creationId xmlns:a16="http://schemas.microsoft.com/office/drawing/2014/main" id="{A1858631-3D35-44BF-AE80-1F9F200F2D2A}"/>
                  </a:ext>
                </a:extLst>
              </p:cNvPr>
              <p:cNvSpPr>
                <a:spLocks/>
              </p:cNvSpPr>
              <p:nvPr/>
            </p:nvSpPr>
            <p:spPr bwMode="auto">
              <a:xfrm>
                <a:off x="796810" y="5356661"/>
                <a:ext cx="5787454" cy="144725"/>
              </a:xfrm>
              <a:custGeom>
                <a:avLst/>
                <a:gdLst>
                  <a:gd name="T0" fmla="*/ 135 w 6031"/>
                  <a:gd name="T1" fmla="*/ 150 h 151"/>
                  <a:gd name="T2" fmla="*/ 1969 w 6031"/>
                  <a:gd name="T3" fmla="*/ 151 h 151"/>
                  <a:gd name="T4" fmla="*/ 1969 w 6031"/>
                  <a:gd name="T5" fmla="*/ 150 h 151"/>
                  <a:gd name="T6" fmla="*/ 2640 w 6031"/>
                  <a:gd name="T7" fmla="*/ 150 h 151"/>
                  <a:gd name="T8" fmla="*/ 2772 w 6031"/>
                  <a:gd name="T9" fmla="*/ 151 h 151"/>
                  <a:gd name="T10" fmla="*/ 2977 w 6031"/>
                  <a:gd name="T11" fmla="*/ 151 h 151"/>
                  <a:gd name="T12" fmla="*/ 3343 w 6031"/>
                  <a:gd name="T13" fmla="*/ 151 h 151"/>
                  <a:gd name="T14" fmla="*/ 4495 w 6031"/>
                  <a:gd name="T15" fmla="*/ 151 h 151"/>
                  <a:gd name="T16" fmla="*/ 4698 w 6031"/>
                  <a:gd name="T17" fmla="*/ 151 h 151"/>
                  <a:gd name="T18" fmla="*/ 5896 w 6031"/>
                  <a:gd name="T19" fmla="*/ 150 h 151"/>
                  <a:gd name="T20" fmla="*/ 6025 w 6031"/>
                  <a:gd name="T21" fmla="*/ 147 h 151"/>
                  <a:gd name="T22" fmla="*/ 6029 w 6031"/>
                  <a:gd name="T23" fmla="*/ 36 h 151"/>
                  <a:gd name="T24" fmla="*/ 5994 w 6031"/>
                  <a:gd name="T25" fmla="*/ 0 h 151"/>
                  <a:gd name="T26" fmla="*/ 4782 w 6031"/>
                  <a:gd name="T27" fmla="*/ 1 h 151"/>
                  <a:gd name="T28" fmla="*/ 3467 w 6031"/>
                  <a:gd name="T29" fmla="*/ 1 h 151"/>
                  <a:gd name="T30" fmla="*/ 3380 w 6031"/>
                  <a:gd name="T31" fmla="*/ 85 h 151"/>
                  <a:gd name="T32" fmla="*/ 2651 w 6031"/>
                  <a:gd name="T33" fmla="*/ 85 h 151"/>
                  <a:gd name="T34" fmla="*/ 2564 w 6031"/>
                  <a:gd name="T35" fmla="*/ 1 h 151"/>
                  <a:gd name="T36" fmla="*/ 1249 w 6031"/>
                  <a:gd name="T37" fmla="*/ 1 h 151"/>
                  <a:gd name="T38" fmla="*/ 37 w 6031"/>
                  <a:gd name="T39" fmla="*/ 0 h 151"/>
                  <a:gd name="T40" fmla="*/ 2 w 6031"/>
                  <a:gd name="T41" fmla="*/ 36 h 151"/>
                  <a:gd name="T42" fmla="*/ 6 w 6031"/>
                  <a:gd name="T43" fmla="*/ 147 h 151"/>
                  <a:gd name="T44" fmla="*/ 135 w 6031"/>
                  <a:gd name="T45" fmla="*/ 15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31" h="151">
                    <a:moveTo>
                      <a:pt x="135" y="150"/>
                    </a:moveTo>
                    <a:cubicBezTo>
                      <a:pt x="746" y="151"/>
                      <a:pt x="1358" y="151"/>
                      <a:pt x="1969" y="151"/>
                    </a:cubicBezTo>
                    <a:cubicBezTo>
                      <a:pt x="1969" y="150"/>
                      <a:pt x="1969" y="150"/>
                      <a:pt x="1969" y="150"/>
                    </a:cubicBezTo>
                    <a:cubicBezTo>
                      <a:pt x="2193" y="150"/>
                      <a:pt x="2416" y="150"/>
                      <a:pt x="2640" y="150"/>
                    </a:cubicBezTo>
                    <a:cubicBezTo>
                      <a:pt x="2684" y="150"/>
                      <a:pt x="2728" y="151"/>
                      <a:pt x="2772" y="151"/>
                    </a:cubicBezTo>
                    <a:cubicBezTo>
                      <a:pt x="2840" y="151"/>
                      <a:pt x="2909" y="151"/>
                      <a:pt x="2977" y="151"/>
                    </a:cubicBezTo>
                    <a:cubicBezTo>
                      <a:pt x="3099" y="150"/>
                      <a:pt x="3221" y="151"/>
                      <a:pt x="3343" y="151"/>
                    </a:cubicBezTo>
                    <a:cubicBezTo>
                      <a:pt x="3727" y="151"/>
                      <a:pt x="4111" y="151"/>
                      <a:pt x="4495" y="151"/>
                    </a:cubicBezTo>
                    <a:cubicBezTo>
                      <a:pt x="4564" y="151"/>
                      <a:pt x="4631" y="151"/>
                      <a:pt x="4698" y="151"/>
                    </a:cubicBezTo>
                    <a:cubicBezTo>
                      <a:pt x="5097" y="151"/>
                      <a:pt x="5497" y="151"/>
                      <a:pt x="5896" y="150"/>
                    </a:cubicBezTo>
                    <a:cubicBezTo>
                      <a:pt x="5938" y="150"/>
                      <a:pt x="5983" y="146"/>
                      <a:pt x="6025" y="147"/>
                    </a:cubicBezTo>
                    <a:cubicBezTo>
                      <a:pt x="6031" y="133"/>
                      <a:pt x="6029" y="73"/>
                      <a:pt x="6029" y="36"/>
                    </a:cubicBezTo>
                    <a:cubicBezTo>
                      <a:pt x="6029" y="8"/>
                      <a:pt x="6023" y="0"/>
                      <a:pt x="5994" y="0"/>
                    </a:cubicBezTo>
                    <a:cubicBezTo>
                      <a:pt x="5821" y="1"/>
                      <a:pt x="4974" y="1"/>
                      <a:pt x="4782" y="1"/>
                    </a:cubicBezTo>
                    <a:cubicBezTo>
                      <a:pt x="4608" y="1"/>
                      <a:pt x="3467" y="1"/>
                      <a:pt x="3467" y="1"/>
                    </a:cubicBezTo>
                    <a:cubicBezTo>
                      <a:pt x="3464" y="46"/>
                      <a:pt x="3425" y="84"/>
                      <a:pt x="3380" y="85"/>
                    </a:cubicBezTo>
                    <a:cubicBezTo>
                      <a:pt x="3137" y="85"/>
                      <a:pt x="2894" y="85"/>
                      <a:pt x="2651" y="85"/>
                    </a:cubicBezTo>
                    <a:cubicBezTo>
                      <a:pt x="2606" y="84"/>
                      <a:pt x="2566" y="46"/>
                      <a:pt x="2564" y="1"/>
                    </a:cubicBezTo>
                    <a:cubicBezTo>
                      <a:pt x="2564" y="1"/>
                      <a:pt x="1413" y="1"/>
                      <a:pt x="1249" y="1"/>
                    </a:cubicBezTo>
                    <a:cubicBezTo>
                      <a:pt x="1057" y="1"/>
                      <a:pt x="210" y="1"/>
                      <a:pt x="37" y="0"/>
                    </a:cubicBezTo>
                    <a:cubicBezTo>
                      <a:pt x="8" y="0"/>
                      <a:pt x="2" y="8"/>
                      <a:pt x="2" y="36"/>
                    </a:cubicBezTo>
                    <a:cubicBezTo>
                      <a:pt x="2" y="72"/>
                      <a:pt x="0" y="133"/>
                      <a:pt x="6" y="147"/>
                    </a:cubicBezTo>
                    <a:cubicBezTo>
                      <a:pt x="48" y="146"/>
                      <a:pt x="93" y="150"/>
                      <a:pt x="135" y="15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4">
                <a:extLst>
                  <a:ext uri="{FF2B5EF4-FFF2-40B4-BE49-F238E27FC236}">
                    <a16:creationId xmlns:a16="http://schemas.microsoft.com/office/drawing/2014/main" id="{6BE4FD8F-DC3A-4506-8D1B-FD6A99410610}"/>
                  </a:ext>
                </a:extLst>
              </p:cNvPr>
              <p:cNvSpPr>
                <a:spLocks/>
              </p:cNvSpPr>
              <p:nvPr/>
            </p:nvSpPr>
            <p:spPr bwMode="auto">
              <a:xfrm>
                <a:off x="802198" y="5497537"/>
                <a:ext cx="5776677" cy="70053"/>
              </a:xfrm>
              <a:custGeom>
                <a:avLst/>
                <a:gdLst>
                  <a:gd name="T0" fmla="*/ 5890 w 6019"/>
                  <a:gd name="T1" fmla="*/ 3 h 73"/>
                  <a:gd name="T2" fmla="*/ 3337 w 6019"/>
                  <a:gd name="T3" fmla="*/ 4 h 73"/>
                  <a:gd name="T4" fmla="*/ 2892 w 6019"/>
                  <a:gd name="T5" fmla="*/ 5 h 73"/>
                  <a:gd name="T6" fmla="*/ 2634 w 6019"/>
                  <a:gd name="T7" fmla="*/ 3 h 73"/>
                  <a:gd name="T8" fmla="*/ 1963 w 6019"/>
                  <a:gd name="T9" fmla="*/ 4 h 73"/>
                  <a:gd name="T10" fmla="*/ 1963 w 6019"/>
                  <a:gd name="T11" fmla="*/ 4 h 73"/>
                  <a:gd name="T12" fmla="*/ 129 w 6019"/>
                  <a:gd name="T13" fmla="*/ 3 h 73"/>
                  <a:gd name="T14" fmla="*/ 0 w 6019"/>
                  <a:gd name="T15" fmla="*/ 0 h 73"/>
                  <a:gd name="T16" fmla="*/ 117 w 6019"/>
                  <a:gd name="T17" fmla="*/ 59 h 73"/>
                  <a:gd name="T18" fmla="*/ 579 w 6019"/>
                  <a:gd name="T19" fmla="*/ 70 h 73"/>
                  <a:gd name="T20" fmla="*/ 1963 w 6019"/>
                  <a:gd name="T21" fmla="*/ 71 h 73"/>
                  <a:gd name="T22" fmla="*/ 1963 w 6019"/>
                  <a:gd name="T23" fmla="*/ 71 h 73"/>
                  <a:gd name="T24" fmla="*/ 5440 w 6019"/>
                  <a:gd name="T25" fmla="*/ 70 h 73"/>
                  <a:gd name="T26" fmla="*/ 5902 w 6019"/>
                  <a:gd name="T27" fmla="*/ 59 h 73"/>
                  <a:gd name="T28" fmla="*/ 6019 w 6019"/>
                  <a:gd name="T29" fmla="*/ 0 h 73"/>
                  <a:gd name="T30" fmla="*/ 5890 w 6019"/>
                  <a:gd name="T31" fmla="*/ 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19" h="73">
                    <a:moveTo>
                      <a:pt x="5890" y="3"/>
                    </a:moveTo>
                    <a:cubicBezTo>
                      <a:pt x="5039" y="4"/>
                      <a:pt x="4188" y="4"/>
                      <a:pt x="3337" y="4"/>
                    </a:cubicBezTo>
                    <a:cubicBezTo>
                      <a:pt x="3189" y="4"/>
                      <a:pt x="3040" y="3"/>
                      <a:pt x="2892" y="5"/>
                    </a:cubicBezTo>
                    <a:cubicBezTo>
                      <a:pt x="2806" y="6"/>
                      <a:pt x="2720" y="3"/>
                      <a:pt x="2634" y="3"/>
                    </a:cubicBezTo>
                    <a:cubicBezTo>
                      <a:pt x="2410" y="4"/>
                      <a:pt x="2187" y="4"/>
                      <a:pt x="1963" y="4"/>
                    </a:cubicBezTo>
                    <a:cubicBezTo>
                      <a:pt x="1963" y="4"/>
                      <a:pt x="1963" y="4"/>
                      <a:pt x="1963" y="4"/>
                    </a:cubicBezTo>
                    <a:cubicBezTo>
                      <a:pt x="1352" y="4"/>
                      <a:pt x="740" y="4"/>
                      <a:pt x="129" y="3"/>
                    </a:cubicBezTo>
                    <a:cubicBezTo>
                      <a:pt x="87" y="3"/>
                      <a:pt x="42" y="0"/>
                      <a:pt x="0" y="0"/>
                    </a:cubicBezTo>
                    <a:cubicBezTo>
                      <a:pt x="20" y="41"/>
                      <a:pt x="74" y="53"/>
                      <a:pt x="117" y="59"/>
                    </a:cubicBezTo>
                    <a:cubicBezTo>
                      <a:pt x="279" y="73"/>
                      <a:pt x="425" y="70"/>
                      <a:pt x="579" y="70"/>
                    </a:cubicBezTo>
                    <a:cubicBezTo>
                      <a:pt x="1040" y="71"/>
                      <a:pt x="1502" y="71"/>
                      <a:pt x="1963" y="71"/>
                    </a:cubicBezTo>
                    <a:cubicBezTo>
                      <a:pt x="1963" y="71"/>
                      <a:pt x="1963" y="71"/>
                      <a:pt x="1963" y="71"/>
                    </a:cubicBezTo>
                    <a:cubicBezTo>
                      <a:pt x="3122" y="71"/>
                      <a:pt x="4281" y="71"/>
                      <a:pt x="5440" y="70"/>
                    </a:cubicBezTo>
                    <a:cubicBezTo>
                      <a:pt x="5594" y="70"/>
                      <a:pt x="5740" y="73"/>
                      <a:pt x="5902" y="59"/>
                    </a:cubicBezTo>
                    <a:cubicBezTo>
                      <a:pt x="5945" y="53"/>
                      <a:pt x="5999" y="41"/>
                      <a:pt x="6019" y="0"/>
                    </a:cubicBezTo>
                    <a:cubicBezTo>
                      <a:pt x="5977" y="0"/>
                      <a:pt x="5932" y="3"/>
                      <a:pt x="5890" y="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16" name="Oval 115">
              <a:extLst>
                <a:ext uri="{FF2B5EF4-FFF2-40B4-BE49-F238E27FC236}">
                  <a16:creationId xmlns:a16="http://schemas.microsoft.com/office/drawing/2014/main" id="{5B7CC7CF-5464-4DB1-A858-9E8898636F53}"/>
                </a:ext>
              </a:extLst>
            </p:cNvPr>
            <p:cNvSpPr/>
            <p:nvPr/>
          </p:nvSpPr>
          <p:spPr>
            <a:xfrm>
              <a:off x="7717679" y="1836105"/>
              <a:ext cx="67317" cy="673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1" name="Google Shape;410;p16">
            <a:extLst>
              <a:ext uri="{FF2B5EF4-FFF2-40B4-BE49-F238E27FC236}">
                <a16:creationId xmlns:a16="http://schemas.microsoft.com/office/drawing/2014/main" id="{6723F1A0-F4A4-4B61-8500-C03837B3B065}"/>
              </a:ext>
            </a:extLst>
          </p:cNvPr>
          <p:cNvSpPr txBox="1"/>
          <p:nvPr/>
        </p:nvSpPr>
        <p:spPr>
          <a:xfrm>
            <a:off x="-901160" y="357152"/>
            <a:ext cx="6997160" cy="86177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5000"/>
              <a:buFont typeface="Arial"/>
              <a:buNone/>
            </a:pPr>
            <a:r>
              <a:rPr lang="en-US" sz="5000" b="1" i="0" u="none" strike="noStrike" cap="none" dirty="0">
                <a:solidFill>
                  <a:schemeClr val="bg1"/>
                </a:solidFill>
                <a:latin typeface="Arial"/>
                <a:ea typeface="Arial"/>
                <a:cs typeface="Arial"/>
                <a:sym typeface="Arial"/>
              </a:rPr>
              <a:t>Use of Git</a:t>
            </a:r>
            <a:endParaRPr sz="1400" b="0" i="0" u="none" strike="noStrike" cap="none" dirty="0">
              <a:solidFill>
                <a:schemeClr val="bg1"/>
              </a:solidFill>
              <a:latin typeface="Arial"/>
              <a:ea typeface="Arial"/>
              <a:cs typeface="Arial"/>
              <a:sym typeface="Arial"/>
            </a:endParaRPr>
          </a:p>
        </p:txBody>
      </p:sp>
      <p:grpSp>
        <p:nvGrpSpPr>
          <p:cNvPr id="132" name="Group 131">
            <a:extLst>
              <a:ext uri="{FF2B5EF4-FFF2-40B4-BE49-F238E27FC236}">
                <a16:creationId xmlns:a16="http://schemas.microsoft.com/office/drawing/2014/main" id="{A02F4863-E3FA-4169-9992-07369E2F79E4}"/>
              </a:ext>
            </a:extLst>
          </p:cNvPr>
          <p:cNvGrpSpPr/>
          <p:nvPr/>
        </p:nvGrpSpPr>
        <p:grpSpPr>
          <a:xfrm>
            <a:off x="7817801" y="4566408"/>
            <a:ext cx="2392100" cy="1338840"/>
            <a:chOff x="4654804" y="1774767"/>
            <a:chExt cx="6244470" cy="3494982"/>
          </a:xfrm>
        </p:grpSpPr>
        <p:sp>
          <p:nvSpPr>
            <p:cNvPr id="133" name="Oval 132">
              <a:extLst>
                <a:ext uri="{FF2B5EF4-FFF2-40B4-BE49-F238E27FC236}">
                  <a16:creationId xmlns:a16="http://schemas.microsoft.com/office/drawing/2014/main" id="{E625238B-2965-4E10-9715-1E1025D82DF4}"/>
                </a:ext>
              </a:extLst>
            </p:cNvPr>
            <p:cNvSpPr/>
            <p:nvPr/>
          </p:nvSpPr>
          <p:spPr>
            <a:xfrm>
              <a:off x="4654804" y="4999473"/>
              <a:ext cx="6244470" cy="270276"/>
            </a:xfrm>
            <a:prstGeom prst="ellipse">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Freeform 6">
              <a:extLst>
                <a:ext uri="{FF2B5EF4-FFF2-40B4-BE49-F238E27FC236}">
                  <a16:creationId xmlns:a16="http://schemas.microsoft.com/office/drawing/2014/main" id="{95DB2A85-FBB5-40DD-8CDB-F565BAE1800D}"/>
                </a:ext>
              </a:extLst>
            </p:cNvPr>
            <p:cNvSpPr>
              <a:spLocks/>
            </p:cNvSpPr>
            <p:nvPr/>
          </p:nvSpPr>
          <p:spPr bwMode="auto">
            <a:xfrm>
              <a:off x="5398139" y="1913333"/>
              <a:ext cx="10008" cy="12317"/>
            </a:xfrm>
            <a:custGeom>
              <a:avLst/>
              <a:gdLst>
                <a:gd name="T0" fmla="*/ 10 w 11"/>
                <a:gd name="T1" fmla="*/ 0 h 13"/>
                <a:gd name="T2" fmla="*/ 4 w 11"/>
                <a:gd name="T3" fmla="*/ 13 h 13"/>
                <a:gd name="T4" fmla="*/ 10 w 11"/>
                <a:gd name="T5" fmla="*/ 0 h 13"/>
              </a:gdLst>
              <a:ahLst/>
              <a:cxnLst>
                <a:cxn ang="0">
                  <a:pos x="T0" y="T1"/>
                </a:cxn>
                <a:cxn ang="0">
                  <a:pos x="T2" y="T3"/>
                </a:cxn>
                <a:cxn ang="0">
                  <a:pos x="T4" y="T5"/>
                </a:cxn>
              </a:cxnLst>
              <a:rect l="0" t="0" r="r" b="b"/>
              <a:pathLst>
                <a:path w="11" h="13">
                  <a:moveTo>
                    <a:pt x="10" y="0"/>
                  </a:moveTo>
                  <a:cubicBezTo>
                    <a:pt x="11" y="6"/>
                    <a:pt x="9" y="10"/>
                    <a:pt x="4" y="13"/>
                  </a:cubicBezTo>
                  <a:cubicBezTo>
                    <a:pt x="0" y="6"/>
                    <a:pt x="3" y="2"/>
                    <a:pt x="10" y="0"/>
                  </a:cubicBezTo>
                  <a:close/>
                </a:path>
              </a:pathLst>
            </a:custGeom>
            <a:solidFill>
              <a:srgbClr val="8D9A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7">
              <a:extLst>
                <a:ext uri="{FF2B5EF4-FFF2-40B4-BE49-F238E27FC236}">
                  <a16:creationId xmlns:a16="http://schemas.microsoft.com/office/drawing/2014/main" id="{6084EC89-A1F1-4EF0-8E5B-20D846F35B3C}"/>
                </a:ext>
              </a:extLst>
            </p:cNvPr>
            <p:cNvSpPr>
              <a:spLocks/>
            </p:cNvSpPr>
            <p:nvPr/>
          </p:nvSpPr>
          <p:spPr bwMode="auto">
            <a:xfrm>
              <a:off x="10099388" y="1913333"/>
              <a:ext cx="11547" cy="12317"/>
            </a:xfrm>
            <a:custGeom>
              <a:avLst/>
              <a:gdLst>
                <a:gd name="T0" fmla="*/ 8 w 12"/>
                <a:gd name="T1" fmla="*/ 13 h 13"/>
                <a:gd name="T2" fmla="*/ 2 w 12"/>
                <a:gd name="T3" fmla="*/ 0 h 13"/>
                <a:gd name="T4" fmla="*/ 8 w 12"/>
                <a:gd name="T5" fmla="*/ 13 h 13"/>
              </a:gdLst>
              <a:ahLst/>
              <a:cxnLst>
                <a:cxn ang="0">
                  <a:pos x="T0" y="T1"/>
                </a:cxn>
                <a:cxn ang="0">
                  <a:pos x="T2" y="T3"/>
                </a:cxn>
                <a:cxn ang="0">
                  <a:pos x="T4" y="T5"/>
                </a:cxn>
              </a:cxnLst>
              <a:rect l="0" t="0" r="r" b="b"/>
              <a:pathLst>
                <a:path w="12" h="13">
                  <a:moveTo>
                    <a:pt x="8" y="13"/>
                  </a:moveTo>
                  <a:cubicBezTo>
                    <a:pt x="2" y="10"/>
                    <a:pt x="0" y="6"/>
                    <a:pt x="2" y="0"/>
                  </a:cubicBezTo>
                  <a:cubicBezTo>
                    <a:pt x="9" y="2"/>
                    <a:pt x="12" y="6"/>
                    <a:pt x="8" y="13"/>
                  </a:cubicBezTo>
                  <a:close/>
                </a:path>
              </a:pathLst>
            </a:custGeom>
            <a:solidFill>
              <a:srgbClr val="8D9A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8">
              <a:extLst>
                <a:ext uri="{FF2B5EF4-FFF2-40B4-BE49-F238E27FC236}">
                  <a16:creationId xmlns:a16="http://schemas.microsoft.com/office/drawing/2014/main" id="{98A1B1A7-A061-4530-8131-E92B41D65EAC}"/>
                </a:ext>
              </a:extLst>
            </p:cNvPr>
            <p:cNvSpPr>
              <a:spLocks/>
            </p:cNvSpPr>
            <p:nvPr/>
          </p:nvSpPr>
          <p:spPr bwMode="auto">
            <a:xfrm>
              <a:off x="10104776" y="1934888"/>
              <a:ext cx="11547" cy="10777"/>
            </a:xfrm>
            <a:custGeom>
              <a:avLst/>
              <a:gdLst>
                <a:gd name="T0" fmla="*/ 6 w 12"/>
                <a:gd name="T1" fmla="*/ 11 h 11"/>
                <a:gd name="T2" fmla="*/ 5 w 12"/>
                <a:gd name="T3" fmla="*/ 0 h 11"/>
                <a:gd name="T4" fmla="*/ 6 w 12"/>
                <a:gd name="T5" fmla="*/ 11 h 11"/>
              </a:gdLst>
              <a:ahLst/>
              <a:cxnLst>
                <a:cxn ang="0">
                  <a:pos x="T0" y="T1"/>
                </a:cxn>
                <a:cxn ang="0">
                  <a:pos x="T2" y="T3"/>
                </a:cxn>
                <a:cxn ang="0">
                  <a:pos x="T4" y="T5"/>
                </a:cxn>
              </a:cxnLst>
              <a:rect l="0" t="0" r="r" b="b"/>
              <a:pathLst>
                <a:path w="12" h="11">
                  <a:moveTo>
                    <a:pt x="6" y="11"/>
                  </a:moveTo>
                  <a:cubicBezTo>
                    <a:pt x="1" y="8"/>
                    <a:pt x="0" y="4"/>
                    <a:pt x="5" y="0"/>
                  </a:cubicBezTo>
                  <a:cubicBezTo>
                    <a:pt x="10" y="3"/>
                    <a:pt x="12" y="7"/>
                    <a:pt x="6" y="11"/>
                  </a:cubicBezTo>
                  <a:close/>
                </a:path>
              </a:pathLst>
            </a:custGeom>
            <a:solidFill>
              <a:srgbClr val="8D9A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9">
              <a:extLst>
                <a:ext uri="{FF2B5EF4-FFF2-40B4-BE49-F238E27FC236}">
                  <a16:creationId xmlns:a16="http://schemas.microsoft.com/office/drawing/2014/main" id="{7D4DD327-3557-4CC4-8015-5C08099FF091}"/>
                </a:ext>
              </a:extLst>
            </p:cNvPr>
            <p:cNvSpPr>
              <a:spLocks/>
            </p:cNvSpPr>
            <p:nvPr/>
          </p:nvSpPr>
          <p:spPr bwMode="auto">
            <a:xfrm>
              <a:off x="5617536" y="1966451"/>
              <a:ext cx="4274002" cy="2732836"/>
            </a:xfrm>
            <a:custGeom>
              <a:avLst/>
              <a:gdLst>
                <a:gd name="T0" fmla="*/ 2226 w 4453"/>
                <a:gd name="T1" fmla="*/ 1 h 2847"/>
                <a:gd name="T2" fmla="*/ 4419 w 4453"/>
                <a:gd name="T3" fmla="*/ 0 h 2847"/>
                <a:gd name="T4" fmla="*/ 4453 w 4453"/>
                <a:gd name="T5" fmla="*/ 35 h 2847"/>
                <a:gd name="T6" fmla="*/ 4453 w 4453"/>
                <a:gd name="T7" fmla="*/ 2813 h 2847"/>
                <a:gd name="T8" fmla="*/ 4419 w 4453"/>
                <a:gd name="T9" fmla="*/ 2847 h 2847"/>
                <a:gd name="T10" fmla="*/ 39 w 4453"/>
                <a:gd name="T11" fmla="*/ 2847 h 2847"/>
                <a:gd name="T12" fmla="*/ 0 w 4453"/>
                <a:gd name="T13" fmla="*/ 2808 h 2847"/>
                <a:gd name="T14" fmla="*/ 0 w 4453"/>
                <a:gd name="T15" fmla="*/ 35 h 2847"/>
                <a:gd name="T16" fmla="*/ 34 w 4453"/>
                <a:gd name="T17" fmla="*/ 0 h 2847"/>
                <a:gd name="T18" fmla="*/ 2226 w 4453"/>
                <a:gd name="T19" fmla="*/ 1 h 2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53" h="2847">
                  <a:moveTo>
                    <a:pt x="2226" y="1"/>
                  </a:moveTo>
                  <a:cubicBezTo>
                    <a:pt x="2957" y="1"/>
                    <a:pt x="3688" y="1"/>
                    <a:pt x="4419" y="0"/>
                  </a:cubicBezTo>
                  <a:cubicBezTo>
                    <a:pt x="4447" y="0"/>
                    <a:pt x="4453" y="7"/>
                    <a:pt x="4453" y="35"/>
                  </a:cubicBezTo>
                  <a:cubicBezTo>
                    <a:pt x="4452" y="961"/>
                    <a:pt x="4452" y="1887"/>
                    <a:pt x="4453" y="2813"/>
                  </a:cubicBezTo>
                  <a:cubicBezTo>
                    <a:pt x="4453" y="2840"/>
                    <a:pt x="4446" y="2847"/>
                    <a:pt x="4419" y="2847"/>
                  </a:cubicBezTo>
                  <a:cubicBezTo>
                    <a:pt x="2959" y="2847"/>
                    <a:pt x="1499" y="2847"/>
                    <a:pt x="39" y="2847"/>
                  </a:cubicBezTo>
                  <a:cubicBezTo>
                    <a:pt x="0" y="2847"/>
                    <a:pt x="0" y="2847"/>
                    <a:pt x="0" y="2808"/>
                  </a:cubicBezTo>
                  <a:cubicBezTo>
                    <a:pt x="0" y="1884"/>
                    <a:pt x="0" y="959"/>
                    <a:pt x="0" y="35"/>
                  </a:cubicBezTo>
                  <a:cubicBezTo>
                    <a:pt x="0" y="8"/>
                    <a:pt x="5" y="0"/>
                    <a:pt x="34" y="0"/>
                  </a:cubicBezTo>
                  <a:cubicBezTo>
                    <a:pt x="765" y="1"/>
                    <a:pt x="1495" y="1"/>
                    <a:pt x="2226"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2">
              <a:extLst>
                <a:ext uri="{FF2B5EF4-FFF2-40B4-BE49-F238E27FC236}">
                  <a16:creationId xmlns:a16="http://schemas.microsoft.com/office/drawing/2014/main" id="{16F9F38C-BF12-4EE0-9671-085A434B2424}"/>
                </a:ext>
              </a:extLst>
            </p:cNvPr>
            <p:cNvSpPr>
              <a:spLocks/>
            </p:cNvSpPr>
            <p:nvPr/>
          </p:nvSpPr>
          <p:spPr bwMode="auto">
            <a:xfrm>
              <a:off x="10640566" y="5033386"/>
              <a:ext cx="2310" cy="3079"/>
            </a:xfrm>
            <a:custGeom>
              <a:avLst/>
              <a:gdLst>
                <a:gd name="T0" fmla="*/ 0 w 2"/>
                <a:gd name="T1" fmla="*/ 3 h 3"/>
                <a:gd name="T2" fmla="*/ 1 w 2"/>
                <a:gd name="T3" fmla="*/ 2 h 3"/>
                <a:gd name="T4" fmla="*/ 2 w 2"/>
                <a:gd name="T5" fmla="*/ 0 h 3"/>
                <a:gd name="T6" fmla="*/ 0 w 2"/>
                <a:gd name="T7" fmla="*/ 3 h 3"/>
              </a:gdLst>
              <a:ahLst/>
              <a:cxnLst>
                <a:cxn ang="0">
                  <a:pos x="T0" y="T1"/>
                </a:cxn>
                <a:cxn ang="0">
                  <a:pos x="T2" y="T3"/>
                </a:cxn>
                <a:cxn ang="0">
                  <a:pos x="T4" y="T5"/>
                </a:cxn>
                <a:cxn ang="0">
                  <a:pos x="T6" y="T7"/>
                </a:cxn>
              </a:cxnLst>
              <a:rect l="0" t="0" r="r" b="b"/>
              <a:pathLst>
                <a:path w="2" h="3">
                  <a:moveTo>
                    <a:pt x="0" y="3"/>
                  </a:moveTo>
                  <a:cubicBezTo>
                    <a:pt x="0" y="2"/>
                    <a:pt x="1" y="2"/>
                    <a:pt x="1" y="2"/>
                  </a:cubicBezTo>
                  <a:cubicBezTo>
                    <a:pt x="1" y="2"/>
                    <a:pt x="2" y="1"/>
                    <a:pt x="2" y="0"/>
                  </a:cubicBezTo>
                  <a:cubicBezTo>
                    <a:pt x="1" y="1"/>
                    <a:pt x="1" y="2"/>
                    <a:pt x="0" y="3"/>
                  </a:cubicBezTo>
                  <a:close/>
                </a:path>
              </a:pathLst>
            </a:custGeom>
            <a:solidFill>
              <a:srgbClr val="F5F6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3">
              <a:extLst>
                <a:ext uri="{FF2B5EF4-FFF2-40B4-BE49-F238E27FC236}">
                  <a16:creationId xmlns:a16="http://schemas.microsoft.com/office/drawing/2014/main" id="{B48CFB46-8993-4724-8698-7252A980186C}"/>
                </a:ext>
              </a:extLst>
            </p:cNvPr>
            <p:cNvSpPr>
              <a:spLocks/>
            </p:cNvSpPr>
            <p:nvPr/>
          </p:nvSpPr>
          <p:spPr bwMode="auto">
            <a:xfrm>
              <a:off x="4866198" y="5033386"/>
              <a:ext cx="2310" cy="1540"/>
            </a:xfrm>
            <a:custGeom>
              <a:avLst/>
              <a:gdLst>
                <a:gd name="T0" fmla="*/ 0 w 2"/>
                <a:gd name="T1" fmla="*/ 0 h 2"/>
                <a:gd name="T2" fmla="*/ 1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0" y="1"/>
                    <a:pt x="1" y="2"/>
                    <a:pt x="1" y="2"/>
                  </a:cubicBezTo>
                  <a:cubicBezTo>
                    <a:pt x="1" y="2"/>
                    <a:pt x="1" y="2"/>
                    <a:pt x="2" y="2"/>
                  </a:cubicBezTo>
                  <a:cubicBezTo>
                    <a:pt x="1" y="2"/>
                    <a:pt x="1" y="1"/>
                    <a:pt x="0" y="0"/>
                  </a:cubicBezTo>
                  <a:close/>
                </a:path>
              </a:pathLst>
            </a:custGeom>
            <a:solidFill>
              <a:srgbClr val="F5F6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40" name="Group 139">
              <a:extLst>
                <a:ext uri="{FF2B5EF4-FFF2-40B4-BE49-F238E27FC236}">
                  <a16:creationId xmlns:a16="http://schemas.microsoft.com/office/drawing/2014/main" id="{BA7FC056-7938-4CDF-B1DE-3E12101DE500}"/>
                </a:ext>
              </a:extLst>
            </p:cNvPr>
            <p:cNvGrpSpPr/>
            <p:nvPr/>
          </p:nvGrpSpPr>
          <p:grpSpPr>
            <a:xfrm>
              <a:off x="4860810" y="1774767"/>
              <a:ext cx="5787454" cy="3328672"/>
              <a:chOff x="796810" y="2238918"/>
              <a:chExt cx="5787454" cy="3328672"/>
            </a:xfrm>
          </p:grpSpPr>
          <p:sp>
            <p:nvSpPr>
              <p:cNvPr id="142" name="Freeform 5">
                <a:extLst>
                  <a:ext uri="{FF2B5EF4-FFF2-40B4-BE49-F238E27FC236}">
                    <a16:creationId xmlns:a16="http://schemas.microsoft.com/office/drawing/2014/main" id="{04475EA0-7E2E-42DE-9405-0A206D6F67A0}"/>
                  </a:ext>
                </a:extLst>
              </p:cNvPr>
              <p:cNvSpPr>
                <a:spLocks noEditPoints="1"/>
              </p:cNvSpPr>
              <p:nvPr/>
            </p:nvSpPr>
            <p:spPr bwMode="auto">
              <a:xfrm>
                <a:off x="1330290" y="2238918"/>
                <a:ext cx="4719724" cy="3117743"/>
              </a:xfrm>
              <a:custGeom>
                <a:avLst/>
                <a:gdLst>
                  <a:gd name="T0" fmla="*/ 4914 w 4918"/>
                  <a:gd name="T1" fmla="*/ 178 h 3248"/>
                  <a:gd name="T2" fmla="*/ 4915 w 4918"/>
                  <a:gd name="T3" fmla="*/ 713 h 3248"/>
                  <a:gd name="T4" fmla="*/ 4915 w 4918"/>
                  <a:gd name="T5" fmla="*/ 2133 h 3248"/>
                  <a:gd name="T6" fmla="*/ 4918 w 4918"/>
                  <a:gd name="T7" fmla="*/ 3248 h 3248"/>
                  <a:gd name="T8" fmla="*/ 1 w 4918"/>
                  <a:gd name="T9" fmla="*/ 3248 h 3248"/>
                  <a:gd name="T10" fmla="*/ 1 w 4918"/>
                  <a:gd name="T11" fmla="*/ 2183 h 3248"/>
                  <a:gd name="T12" fmla="*/ 0 w 4918"/>
                  <a:gd name="T13" fmla="*/ 229 h 3248"/>
                  <a:gd name="T14" fmla="*/ 8 w 4918"/>
                  <a:gd name="T15" fmla="*/ 157 h 3248"/>
                  <a:gd name="T16" fmla="*/ 14 w 4918"/>
                  <a:gd name="T17" fmla="*/ 143 h 3248"/>
                  <a:gd name="T18" fmla="*/ 141 w 4918"/>
                  <a:gd name="T19" fmla="*/ 12 h 3248"/>
                  <a:gd name="T20" fmla="*/ 218 w 4918"/>
                  <a:gd name="T21" fmla="*/ 0 h 3248"/>
                  <a:gd name="T22" fmla="*/ 4712 w 4918"/>
                  <a:gd name="T23" fmla="*/ 1 h 3248"/>
                  <a:gd name="T24" fmla="*/ 4905 w 4918"/>
                  <a:gd name="T25" fmla="*/ 143 h 3248"/>
                  <a:gd name="T26" fmla="*/ 4911 w 4918"/>
                  <a:gd name="T27" fmla="*/ 157 h 3248"/>
                  <a:gd name="T28" fmla="*/ 4913 w 4918"/>
                  <a:gd name="T29" fmla="*/ 167 h 3248"/>
                  <a:gd name="T30" fmla="*/ 4914 w 4918"/>
                  <a:gd name="T31" fmla="*/ 178 h 3248"/>
                  <a:gd name="T32" fmla="*/ 2459 w 4918"/>
                  <a:gd name="T33" fmla="*/ 201 h 3248"/>
                  <a:gd name="T34" fmla="*/ 267 w 4918"/>
                  <a:gd name="T35" fmla="*/ 200 h 3248"/>
                  <a:gd name="T36" fmla="*/ 233 w 4918"/>
                  <a:gd name="T37" fmla="*/ 235 h 3248"/>
                  <a:gd name="T38" fmla="*/ 233 w 4918"/>
                  <a:gd name="T39" fmla="*/ 3008 h 3248"/>
                  <a:gd name="T40" fmla="*/ 272 w 4918"/>
                  <a:gd name="T41" fmla="*/ 3047 h 3248"/>
                  <a:gd name="T42" fmla="*/ 4652 w 4918"/>
                  <a:gd name="T43" fmla="*/ 3047 h 3248"/>
                  <a:gd name="T44" fmla="*/ 4686 w 4918"/>
                  <a:gd name="T45" fmla="*/ 3013 h 3248"/>
                  <a:gd name="T46" fmla="*/ 4686 w 4918"/>
                  <a:gd name="T47" fmla="*/ 235 h 3248"/>
                  <a:gd name="T48" fmla="*/ 4652 w 4918"/>
                  <a:gd name="T49" fmla="*/ 200 h 3248"/>
                  <a:gd name="T50" fmla="*/ 2459 w 4918"/>
                  <a:gd name="T51" fmla="*/ 201 h 3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18" h="3248">
                    <a:moveTo>
                      <a:pt x="4914" y="178"/>
                    </a:moveTo>
                    <a:cubicBezTo>
                      <a:pt x="4914" y="356"/>
                      <a:pt x="4915" y="535"/>
                      <a:pt x="4915" y="713"/>
                    </a:cubicBezTo>
                    <a:cubicBezTo>
                      <a:pt x="4915" y="1187"/>
                      <a:pt x="4915" y="1660"/>
                      <a:pt x="4915" y="2133"/>
                    </a:cubicBezTo>
                    <a:cubicBezTo>
                      <a:pt x="4916" y="2491"/>
                      <a:pt x="4918" y="3248"/>
                      <a:pt x="4918" y="3248"/>
                    </a:cubicBezTo>
                    <a:cubicBezTo>
                      <a:pt x="1" y="3248"/>
                      <a:pt x="1" y="3248"/>
                      <a:pt x="1" y="3248"/>
                    </a:cubicBezTo>
                    <a:cubicBezTo>
                      <a:pt x="1" y="2893"/>
                      <a:pt x="1" y="2537"/>
                      <a:pt x="1" y="2183"/>
                    </a:cubicBezTo>
                    <a:cubicBezTo>
                      <a:pt x="1" y="1532"/>
                      <a:pt x="1" y="880"/>
                      <a:pt x="0" y="229"/>
                    </a:cubicBezTo>
                    <a:cubicBezTo>
                      <a:pt x="0" y="205"/>
                      <a:pt x="2" y="181"/>
                      <a:pt x="8" y="157"/>
                    </a:cubicBezTo>
                    <a:cubicBezTo>
                      <a:pt x="13" y="154"/>
                      <a:pt x="15" y="150"/>
                      <a:pt x="14" y="143"/>
                    </a:cubicBezTo>
                    <a:cubicBezTo>
                      <a:pt x="33" y="77"/>
                      <a:pt x="77" y="34"/>
                      <a:pt x="141" y="12"/>
                    </a:cubicBezTo>
                    <a:cubicBezTo>
                      <a:pt x="166" y="3"/>
                      <a:pt x="191" y="0"/>
                      <a:pt x="218" y="0"/>
                    </a:cubicBezTo>
                    <a:cubicBezTo>
                      <a:pt x="1716" y="1"/>
                      <a:pt x="3214" y="1"/>
                      <a:pt x="4712" y="1"/>
                    </a:cubicBezTo>
                    <a:cubicBezTo>
                      <a:pt x="4802" y="1"/>
                      <a:pt x="4888" y="64"/>
                      <a:pt x="4905" y="143"/>
                    </a:cubicBezTo>
                    <a:cubicBezTo>
                      <a:pt x="4903" y="150"/>
                      <a:pt x="4905" y="154"/>
                      <a:pt x="4911" y="157"/>
                    </a:cubicBezTo>
                    <a:cubicBezTo>
                      <a:pt x="4911" y="160"/>
                      <a:pt x="4912" y="164"/>
                      <a:pt x="4913" y="167"/>
                    </a:cubicBezTo>
                    <a:cubicBezTo>
                      <a:pt x="4908" y="171"/>
                      <a:pt x="4909" y="175"/>
                      <a:pt x="4914" y="178"/>
                    </a:cubicBezTo>
                    <a:close/>
                    <a:moveTo>
                      <a:pt x="2459" y="201"/>
                    </a:moveTo>
                    <a:cubicBezTo>
                      <a:pt x="1728" y="201"/>
                      <a:pt x="998" y="201"/>
                      <a:pt x="267" y="200"/>
                    </a:cubicBezTo>
                    <a:cubicBezTo>
                      <a:pt x="238" y="200"/>
                      <a:pt x="233" y="208"/>
                      <a:pt x="233" y="235"/>
                    </a:cubicBezTo>
                    <a:cubicBezTo>
                      <a:pt x="233" y="1159"/>
                      <a:pt x="233" y="2084"/>
                      <a:pt x="233" y="3008"/>
                    </a:cubicBezTo>
                    <a:cubicBezTo>
                      <a:pt x="233" y="3047"/>
                      <a:pt x="233" y="3047"/>
                      <a:pt x="272" y="3047"/>
                    </a:cubicBezTo>
                    <a:cubicBezTo>
                      <a:pt x="1732" y="3047"/>
                      <a:pt x="3192" y="3047"/>
                      <a:pt x="4652" y="3047"/>
                    </a:cubicBezTo>
                    <a:cubicBezTo>
                      <a:pt x="4679" y="3047"/>
                      <a:pt x="4686" y="3040"/>
                      <a:pt x="4686" y="3013"/>
                    </a:cubicBezTo>
                    <a:cubicBezTo>
                      <a:pt x="4685" y="2087"/>
                      <a:pt x="4685" y="1161"/>
                      <a:pt x="4686" y="235"/>
                    </a:cubicBezTo>
                    <a:cubicBezTo>
                      <a:pt x="4686" y="207"/>
                      <a:pt x="4680" y="200"/>
                      <a:pt x="4652" y="200"/>
                    </a:cubicBezTo>
                    <a:cubicBezTo>
                      <a:pt x="3921" y="201"/>
                      <a:pt x="3190" y="201"/>
                      <a:pt x="2459" y="20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3" name="Freeform 10">
                <a:extLst>
                  <a:ext uri="{FF2B5EF4-FFF2-40B4-BE49-F238E27FC236}">
                    <a16:creationId xmlns:a16="http://schemas.microsoft.com/office/drawing/2014/main" id="{8A4216DE-54F0-4E78-BFF9-0B50BF7CBB1E}"/>
                  </a:ext>
                </a:extLst>
              </p:cNvPr>
              <p:cNvSpPr>
                <a:spLocks/>
              </p:cNvSpPr>
              <p:nvPr/>
            </p:nvSpPr>
            <p:spPr bwMode="auto">
              <a:xfrm>
                <a:off x="3257132" y="5357431"/>
                <a:ext cx="866809" cy="79291"/>
              </a:xfrm>
              <a:custGeom>
                <a:avLst/>
                <a:gdLst>
                  <a:gd name="T0" fmla="*/ 0 w 903"/>
                  <a:gd name="T1" fmla="*/ 0 h 83"/>
                  <a:gd name="T2" fmla="*/ 903 w 903"/>
                  <a:gd name="T3" fmla="*/ 0 h 83"/>
                  <a:gd name="T4" fmla="*/ 816 w 903"/>
                  <a:gd name="T5" fmla="*/ 83 h 83"/>
                  <a:gd name="T6" fmla="*/ 87 w 903"/>
                  <a:gd name="T7" fmla="*/ 83 h 83"/>
                  <a:gd name="T8" fmla="*/ 0 w 903"/>
                  <a:gd name="T9" fmla="*/ 0 h 83"/>
                </a:gdLst>
                <a:ahLst/>
                <a:cxnLst>
                  <a:cxn ang="0">
                    <a:pos x="T0" y="T1"/>
                  </a:cxn>
                  <a:cxn ang="0">
                    <a:pos x="T2" y="T3"/>
                  </a:cxn>
                  <a:cxn ang="0">
                    <a:pos x="T4" y="T5"/>
                  </a:cxn>
                  <a:cxn ang="0">
                    <a:pos x="T6" y="T7"/>
                  </a:cxn>
                  <a:cxn ang="0">
                    <a:pos x="T8" y="T9"/>
                  </a:cxn>
                </a:cxnLst>
                <a:rect l="0" t="0" r="r" b="b"/>
                <a:pathLst>
                  <a:path w="903" h="83">
                    <a:moveTo>
                      <a:pt x="0" y="0"/>
                    </a:moveTo>
                    <a:cubicBezTo>
                      <a:pt x="301" y="0"/>
                      <a:pt x="602" y="0"/>
                      <a:pt x="903" y="0"/>
                    </a:cubicBezTo>
                    <a:cubicBezTo>
                      <a:pt x="900" y="45"/>
                      <a:pt x="861" y="83"/>
                      <a:pt x="816" y="83"/>
                    </a:cubicBezTo>
                    <a:cubicBezTo>
                      <a:pt x="573" y="83"/>
                      <a:pt x="330" y="83"/>
                      <a:pt x="87" y="83"/>
                    </a:cubicBezTo>
                    <a:cubicBezTo>
                      <a:pt x="42" y="83"/>
                      <a:pt x="2" y="45"/>
                      <a:pt x="0" y="0"/>
                    </a:cubicBezTo>
                    <a:close/>
                  </a:path>
                </a:pathLst>
              </a:custGeom>
              <a:solidFill>
                <a:schemeClr val="tx1">
                  <a:lumMod val="90000"/>
                  <a:lumOff val="1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4" name="Freeform 11">
                <a:extLst>
                  <a:ext uri="{FF2B5EF4-FFF2-40B4-BE49-F238E27FC236}">
                    <a16:creationId xmlns:a16="http://schemas.microsoft.com/office/drawing/2014/main" id="{98D4AF9F-AE1E-42AE-ADC0-0B931C2B2272}"/>
                  </a:ext>
                </a:extLst>
              </p:cNvPr>
              <p:cNvSpPr>
                <a:spLocks/>
              </p:cNvSpPr>
              <p:nvPr/>
            </p:nvSpPr>
            <p:spPr bwMode="auto">
              <a:xfrm>
                <a:off x="796810" y="5356661"/>
                <a:ext cx="5787454" cy="144725"/>
              </a:xfrm>
              <a:custGeom>
                <a:avLst/>
                <a:gdLst>
                  <a:gd name="T0" fmla="*/ 135 w 6031"/>
                  <a:gd name="T1" fmla="*/ 150 h 151"/>
                  <a:gd name="T2" fmla="*/ 1969 w 6031"/>
                  <a:gd name="T3" fmla="*/ 151 h 151"/>
                  <a:gd name="T4" fmla="*/ 1969 w 6031"/>
                  <a:gd name="T5" fmla="*/ 150 h 151"/>
                  <a:gd name="T6" fmla="*/ 2640 w 6031"/>
                  <a:gd name="T7" fmla="*/ 150 h 151"/>
                  <a:gd name="T8" fmla="*/ 2772 w 6031"/>
                  <a:gd name="T9" fmla="*/ 151 h 151"/>
                  <a:gd name="T10" fmla="*/ 2977 w 6031"/>
                  <a:gd name="T11" fmla="*/ 151 h 151"/>
                  <a:gd name="T12" fmla="*/ 3343 w 6031"/>
                  <a:gd name="T13" fmla="*/ 151 h 151"/>
                  <a:gd name="T14" fmla="*/ 4495 w 6031"/>
                  <a:gd name="T15" fmla="*/ 151 h 151"/>
                  <a:gd name="T16" fmla="*/ 4698 w 6031"/>
                  <a:gd name="T17" fmla="*/ 151 h 151"/>
                  <a:gd name="T18" fmla="*/ 5896 w 6031"/>
                  <a:gd name="T19" fmla="*/ 150 h 151"/>
                  <a:gd name="T20" fmla="*/ 6025 w 6031"/>
                  <a:gd name="T21" fmla="*/ 147 h 151"/>
                  <a:gd name="T22" fmla="*/ 6029 w 6031"/>
                  <a:gd name="T23" fmla="*/ 36 h 151"/>
                  <a:gd name="T24" fmla="*/ 5994 w 6031"/>
                  <a:gd name="T25" fmla="*/ 0 h 151"/>
                  <a:gd name="T26" fmla="*/ 4782 w 6031"/>
                  <a:gd name="T27" fmla="*/ 1 h 151"/>
                  <a:gd name="T28" fmla="*/ 3467 w 6031"/>
                  <a:gd name="T29" fmla="*/ 1 h 151"/>
                  <a:gd name="T30" fmla="*/ 3380 w 6031"/>
                  <a:gd name="T31" fmla="*/ 85 h 151"/>
                  <a:gd name="T32" fmla="*/ 2651 w 6031"/>
                  <a:gd name="T33" fmla="*/ 85 h 151"/>
                  <a:gd name="T34" fmla="*/ 2564 w 6031"/>
                  <a:gd name="T35" fmla="*/ 1 h 151"/>
                  <a:gd name="T36" fmla="*/ 1249 w 6031"/>
                  <a:gd name="T37" fmla="*/ 1 h 151"/>
                  <a:gd name="T38" fmla="*/ 37 w 6031"/>
                  <a:gd name="T39" fmla="*/ 0 h 151"/>
                  <a:gd name="T40" fmla="*/ 2 w 6031"/>
                  <a:gd name="T41" fmla="*/ 36 h 151"/>
                  <a:gd name="T42" fmla="*/ 6 w 6031"/>
                  <a:gd name="T43" fmla="*/ 147 h 151"/>
                  <a:gd name="T44" fmla="*/ 135 w 6031"/>
                  <a:gd name="T45" fmla="*/ 15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31" h="151">
                    <a:moveTo>
                      <a:pt x="135" y="150"/>
                    </a:moveTo>
                    <a:cubicBezTo>
                      <a:pt x="746" y="151"/>
                      <a:pt x="1358" y="151"/>
                      <a:pt x="1969" y="151"/>
                    </a:cubicBezTo>
                    <a:cubicBezTo>
                      <a:pt x="1969" y="150"/>
                      <a:pt x="1969" y="150"/>
                      <a:pt x="1969" y="150"/>
                    </a:cubicBezTo>
                    <a:cubicBezTo>
                      <a:pt x="2193" y="150"/>
                      <a:pt x="2416" y="150"/>
                      <a:pt x="2640" y="150"/>
                    </a:cubicBezTo>
                    <a:cubicBezTo>
                      <a:pt x="2684" y="150"/>
                      <a:pt x="2728" y="151"/>
                      <a:pt x="2772" y="151"/>
                    </a:cubicBezTo>
                    <a:cubicBezTo>
                      <a:pt x="2840" y="151"/>
                      <a:pt x="2909" y="151"/>
                      <a:pt x="2977" y="151"/>
                    </a:cubicBezTo>
                    <a:cubicBezTo>
                      <a:pt x="3099" y="150"/>
                      <a:pt x="3221" y="151"/>
                      <a:pt x="3343" y="151"/>
                    </a:cubicBezTo>
                    <a:cubicBezTo>
                      <a:pt x="3727" y="151"/>
                      <a:pt x="4111" y="151"/>
                      <a:pt x="4495" y="151"/>
                    </a:cubicBezTo>
                    <a:cubicBezTo>
                      <a:pt x="4564" y="151"/>
                      <a:pt x="4631" y="151"/>
                      <a:pt x="4698" y="151"/>
                    </a:cubicBezTo>
                    <a:cubicBezTo>
                      <a:pt x="5097" y="151"/>
                      <a:pt x="5497" y="151"/>
                      <a:pt x="5896" y="150"/>
                    </a:cubicBezTo>
                    <a:cubicBezTo>
                      <a:pt x="5938" y="150"/>
                      <a:pt x="5983" y="146"/>
                      <a:pt x="6025" y="147"/>
                    </a:cubicBezTo>
                    <a:cubicBezTo>
                      <a:pt x="6031" y="133"/>
                      <a:pt x="6029" y="73"/>
                      <a:pt x="6029" y="36"/>
                    </a:cubicBezTo>
                    <a:cubicBezTo>
                      <a:pt x="6029" y="8"/>
                      <a:pt x="6023" y="0"/>
                      <a:pt x="5994" y="0"/>
                    </a:cubicBezTo>
                    <a:cubicBezTo>
                      <a:pt x="5821" y="1"/>
                      <a:pt x="4974" y="1"/>
                      <a:pt x="4782" y="1"/>
                    </a:cubicBezTo>
                    <a:cubicBezTo>
                      <a:pt x="4608" y="1"/>
                      <a:pt x="3467" y="1"/>
                      <a:pt x="3467" y="1"/>
                    </a:cubicBezTo>
                    <a:cubicBezTo>
                      <a:pt x="3464" y="46"/>
                      <a:pt x="3425" y="84"/>
                      <a:pt x="3380" y="85"/>
                    </a:cubicBezTo>
                    <a:cubicBezTo>
                      <a:pt x="3137" y="85"/>
                      <a:pt x="2894" y="85"/>
                      <a:pt x="2651" y="85"/>
                    </a:cubicBezTo>
                    <a:cubicBezTo>
                      <a:pt x="2606" y="84"/>
                      <a:pt x="2566" y="46"/>
                      <a:pt x="2564" y="1"/>
                    </a:cubicBezTo>
                    <a:cubicBezTo>
                      <a:pt x="2564" y="1"/>
                      <a:pt x="1413" y="1"/>
                      <a:pt x="1249" y="1"/>
                    </a:cubicBezTo>
                    <a:cubicBezTo>
                      <a:pt x="1057" y="1"/>
                      <a:pt x="210" y="1"/>
                      <a:pt x="37" y="0"/>
                    </a:cubicBezTo>
                    <a:cubicBezTo>
                      <a:pt x="8" y="0"/>
                      <a:pt x="2" y="8"/>
                      <a:pt x="2" y="36"/>
                    </a:cubicBezTo>
                    <a:cubicBezTo>
                      <a:pt x="2" y="72"/>
                      <a:pt x="0" y="133"/>
                      <a:pt x="6" y="147"/>
                    </a:cubicBezTo>
                    <a:cubicBezTo>
                      <a:pt x="48" y="146"/>
                      <a:pt x="93" y="150"/>
                      <a:pt x="135" y="15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4">
                <a:extLst>
                  <a:ext uri="{FF2B5EF4-FFF2-40B4-BE49-F238E27FC236}">
                    <a16:creationId xmlns:a16="http://schemas.microsoft.com/office/drawing/2014/main" id="{CC16C37C-0315-4781-BE91-55BE529AECD6}"/>
                  </a:ext>
                </a:extLst>
              </p:cNvPr>
              <p:cNvSpPr>
                <a:spLocks/>
              </p:cNvSpPr>
              <p:nvPr/>
            </p:nvSpPr>
            <p:spPr bwMode="auto">
              <a:xfrm>
                <a:off x="802198" y="5497537"/>
                <a:ext cx="5776677" cy="70053"/>
              </a:xfrm>
              <a:custGeom>
                <a:avLst/>
                <a:gdLst>
                  <a:gd name="T0" fmla="*/ 5890 w 6019"/>
                  <a:gd name="T1" fmla="*/ 3 h 73"/>
                  <a:gd name="T2" fmla="*/ 3337 w 6019"/>
                  <a:gd name="T3" fmla="*/ 4 h 73"/>
                  <a:gd name="T4" fmla="*/ 2892 w 6019"/>
                  <a:gd name="T5" fmla="*/ 5 h 73"/>
                  <a:gd name="T6" fmla="*/ 2634 w 6019"/>
                  <a:gd name="T7" fmla="*/ 3 h 73"/>
                  <a:gd name="T8" fmla="*/ 1963 w 6019"/>
                  <a:gd name="T9" fmla="*/ 4 h 73"/>
                  <a:gd name="T10" fmla="*/ 1963 w 6019"/>
                  <a:gd name="T11" fmla="*/ 4 h 73"/>
                  <a:gd name="T12" fmla="*/ 129 w 6019"/>
                  <a:gd name="T13" fmla="*/ 3 h 73"/>
                  <a:gd name="T14" fmla="*/ 0 w 6019"/>
                  <a:gd name="T15" fmla="*/ 0 h 73"/>
                  <a:gd name="T16" fmla="*/ 117 w 6019"/>
                  <a:gd name="T17" fmla="*/ 59 h 73"/>
                  <a:gd name="T18" fmla="*/ 579 w 6019"/>
                  <a:gd name="T19" fmla="*/ 70 h 73"/>
                  <a:gd name="T20" fmla="*/ 1963 w 6019"/>
                  <a:gd name="T21" fmla="*/ 71 h 73"/>
                  <a:gd name="T22" fmla="*/ 1963 w 6019"/>
                  <a:gd name="T23" fmla="*/ 71 h 73"/>
                  <a:gd name="T24" fmla="*/ 5440 w 6019"/>
                  <a:gd name="T25" fmla="*/ 70 h 73"/>
                  <a:gd name="T26" fmla="*/ 5902 w 6019"/>
                  <a:gd name="T27" fmla="*/ 59 h 73"/>
                  <a:gd name="T28" fmla="*/ 6019 w 6019"/>
                  <a:gd name="T29" fmla="*/ 0 h 73"/>
                  <a:gd name="T30" fmla="*/ 5890 w 6019"/>
                  <a:gd name="T31" fmla="*/ 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19" h="73">
                    <a:moveTo>
                      <a:pt x="5890" y="3"/>
                    </a:moveTo>
                    <a:cubicBezTo>
                      <a:pt x="5039" y="4"/>
                      <a:pt x="4188" y="4"/>
                      <a:pt x="3337" y="4"/>
                    </a:cubicBezTo>
                    <a:cubicBezTo>
                      <a:pt x="3189" y="4"/>
                      <a:pt x="3040" y="3"/>
                      <a:pt x="2892" y="5"/>
                    </a:cubicBezTo>
                    <a:cubicBezTo>
                      <a:pt x="2806" y="6"/>
                      <a:pt x="2720" y="3"/>
                      <a:pt x="2634" y="3"/>
                    </a:cubicBezTo>
                    <a:cubicBezTo>
                      <a:pt x="2410" y="4"/>
                      <a:pt x="2187" y="4"/>
                      <a:pt x="1963" y="4"/>
                    </a:cubicBezTo>
                    <a:cubicBezTo>
                      <a:pt x="1963" y="4"/>
                      <a:pt x="1963" y="4"/>
                      <a:pt x="1963" y="4"/>
                    </a:cubicBezTo>
                    <a:cubicBezTo>
                      <a:pt x="1352" y="4"/>
                      <a:pt x="740" y="4"/>
                      <a:pt x="129" y="3"/>
                    </a:cubicBezTo>
                    <a:cubicBezTo>
                      <a:pt x="87" y="3"/>
                      <a:pt x="42" y="0"/>
                      <a:pt x="0" y="0"/>
                    </a:cubicBezTo>
                    <a:cubicBezTo>
                      <a:pt x="20" y="41"/>
                      <a:pt x="74" y="53"/>
                      <a:pt x="117" y="59"/>
                    </a:cubicBezTo>
                    <a:cubicBezTo>
                      <a:pt x="279" y="73"/>
                      <a:pt x="425" y="70"/>
                      <a:pt x="579" y="70"/>
                    </a:cubicBezTo>
                    <a:cubicBezTo>
                      <a:pt x="1040" y="71"/>
                      <a:pt x="1502" y="71"/>
                      <a:pt x="1963" y="71"/>
                    </a:cubicBezTo>
                    <a:cubicBezTo>
                      <a:pt x="1963" y="71"/>
                      <a:pt x="1963" y="71"/>
                      <a:pt x="1963" y="71"/>
                    </a:cubicBezTo>
                    <a:cubicBezTo>
                      <a:pt x="3122" y="71"/>
                      <a:pt x="4281" y="71"/>
                      <a:pt x="5440" y="70"/>
                    </a:cubicBezTo>
                    <a:cubicBezTo>
                      <a:pt x="5594" y="70"/>
                      <a:pt x="5740" y="73"/>
                      <a:pt x="5902" y="59"/>
                    </a:cubicBezTo>
                    <a:cubicBezTo>
                      <a:pt x="5945" y="53"/>
                      <a:pt x="5999" y="41"/>
                      <a:pt x="6019" y="0"/>
                    </a:cubicBezTo>
                    <a:cubicBezTo>
                      <a:pt x="5977" y="0"/>
                      <a:pt x="5932" y="3"/>
                      <a:pt x="5890" y="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41" name="Oval 140">
              <a:extLst>
                <a:ext uri="{FF2B5EF4-FFF2-40B4-BE49-F238E27FC236}">
                  <a16:creationId xmlns:a16="http://schemas.microsoft.com/office/drawing/2014/main" id="{E1209213-59BD-4FD8-86A5-EA6358BE4C3C}"/>
                </a:ext>
              </a:extLst>
            </p:cNvPr>
            <p:cNvSpPr/>
            <p:nvPr/>
          </p:nvSpPr>
          <p:spPr>
            <a:xfrm>
              <a:off x="7717679" y="1836105"/>
              <a:ext cx="67317" cy="673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7" name="Group 146">
            <a:extLst>
              <a:ext uri="{FF2B5EF4-FFF2-40B4-BE49-F238E27FC236}">
                <a16:creationId xmlns:a16="http://schemas.microsoft.com/office/drawing/2014/main" id="{5E5CE283-CA7C-4EFE-B8C5-096452F712EE}"/>
              </a:ext>
            </a:extLst>
          </p:cNvPr>
          <p:cNvGrpSpPr/>
          <p:nvPr/>
        </p:nvGrpSpPr>
        <p:grpSpPr>
          <a:xfrm>
            <a:off x="4876342" y="5083707"/>
            <a:ext cx="2392100" cy="1338840"/>
            <a:chOff x="4654804" y="1774767"/>
            <a:chExt cx="6244470" cy="3494982"/>
          </a:xfrm>
        </p:grpSpPr>
        <p:sp>
          <p:nvSpPr>
            <p:cNvPr id="148" name="Oval 147">
              <a:extLst>
                <a:ext uri="{FF2B5EF4-FFF2-40B4-BE49-F238E27FC236}">
                  <a16:creationId xmlns:a16="http://schemas.microsoft.com/office/drawing/2014/main" id="{5D4D4399-D380-42DD-BECE-598101BC2387}"/>
                </a:ext>
              </a:extLst>
            </p:cNvPr>
            <p:cNvSpPr/>
            <p:nvPr/>
          </p:nvSpPr>
          <p:spPr>
            <a:xfrm>
              <a:off x="4654804" y="4999473"/>
              <a:ext cx="6244470" cy="270276"/>
            </a:xfrm>
            <a:prstGeom prst="ellipse">
              <a:avLst/>
            </a:pr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Freeform 6">
              <a:extLst>
                <a:ext uri="{FF2B5EF4-FFF2-40B4-BE49-F238E27FC236}">
                  <a16:creationId xmlns:a16="http://schemas.microsoft.com/office/drawing/2014/main" id="{57356A8E-AA94-4146-B168-63A5F29FA374}"/>
                </a:ext>
              </a:extLst>
            </p:cNvPr>
            <p:cNvSpPr>
              <a:spLocks/>
            </p:cNvSpPr>
            <p:nvPr/>
          </p:nvSpPr>
          <p:spPr bwMode="auto">
            <a:xfrm>
              <a:off x="5398139" y="1913333"/>
              <a:ext cx="10008" cy="12317"/>
            </a:xfrm>
            <a:custGeom>
              <a:avLst/>
              <a:gdLst>
                <a:gd name="T0" fmla="*/ 10 w 11"/>
                <a:gd name="T1" fmla="*/ 0 h 13"/>
                <a:gd name="T2" fmla="*/ 4 w 11"/>
                <a:gd name="T3" fmla="*/ 13 h 13"/>
                <a:gd name="T4" fmla="*/ 10 w 11"/>
                <a:gd name="T5" fmla="*/ 0 h 13"/>
              </a:gdLst>
              <a:ahLst/>
              <a:cxnLst>
                <a:cxn ang="0">
                  <a:pos x="T0" y="T1"/>
                </a:cxn>
                <a:cxn ang="0">
                  <a:pos x="T2" y="T3"/>
                </a:cxn>
                <a:cxn ang="0">
                  <a:pos x="T4" y="T5"/>
                </a:cxn>
              </a:cxnLst>
              <a:rect l="0" t="0" r="r" b="b"/>
              <a:pathLst>
                <a:path w="11" h="13">
                  <a:moveTo>
                    <a:pt x="10" y="0"/>
                  </a:moveTo>
                  <a:cubicBezTo>
                    <a:pt x="11" y="6"/>
                    <a:pt x="9" y="10"/>
                    <a:pt x="4" y="13"/>
                  </a:cubicBezTo>
                  <a:cubicBezTo>
                    <a:pt x="0" y="6"/>
                    <a:pt x="3" y="2"/>
                    <a:pt x="10" y="0"/>
                  </a:cubicBezTo>
                  <a:close/>
                </a:path>
              </a:pathLst>
            </a:custGeom>
            <a:solidFill>
              <a:srgbClr val="8D9A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
              <a:extLst>
                <a:ext uri="{FF2B5EF4-FFF2-40B4-BE49-F238E27FC236}">
                  <a16:creationId xmlns:a16="http://schemas.microsoft.com/office/drawing/2014/main" id="{93DEFB2E-C842-4FD5-833A-A8AE6E6575BF}"/>
                </a:ext>
              </a:extLst>
            </p:cNvPr>
            <p:cNvSpPr>
              <a:spLocks/>
            </p:cNvSpPr>
            <p:nvPr/>
          </p:nvSpPr>
          <p:spPr bwMode="auto">
            <a:xfrm>
              <a:off x="10099388" y="1913333"/>
              <a:ext cx="11547" cy="12317"/>
            </a:xfrm>
            <a:custGeom>
              <a:avLst/>
              <a:gdLst>
                <a:gd name="T0" fmla="*/ 8 w 12"/>
                <a:gd name="T1" fmla="*/ 13 h 13"/>
                <a:gd name="T2" fmla="*/ 2 w 12"/>
                <a:gd name="T3" fmla="*/ 0 h 13"/>
                <a:gd name="T4" fmla="*/ 8 w 12"/>
                <a:gd name="T5" fmla="*/ 13 h 13"/>
              </a:gdLst>
              <a:ahLst/>
              <a:cxnLst>
                <a:cxn ang="0">
                  <a:pos x="T0" y="T1"/>
                </a:cxn>
                <a:cxn ang="0">
                  <a:pos x="T2" y="T3"/>
                </a:cxn>
                <a:cxn ang="0">
                  <a:pos x="T4" y="T5"/>
                </a:cxn>
              </a:cxnLst>
              <a:rect l="0" t="0" r="r" b="b"/>
              <a:pathLst>
                <a:path w="12" h="13">
                  <a:moveTo>
                    <a:pt x="8" y="13"/>
                  </a:moveTo>
                  <a:cubicBezTo>
                    <a:pt x="2" y="10"/>
                    <a:pt x="0" y="6"/>
                    <a:pt x="2" y="0"/>
                  </a:cubicBezTo>
                  <a:cubicBezTo>
                    <a:pt x="9" y="2"/>
                    <a:pt x="12" y="6"/>
                    <a:pt x="8" y="13"/>
                  </a:cubicBezTo>
                  <a:close/>
                </a:path>
              </a:pathLst>
            </a:custGeom>
            <a:solidFill>
              <a:srgbClr val="8D9A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8">
              <a:extLst>
                <a:ext uri="{FF2B5EF4-FFF2-40B4-BE49-F238E27FC236}">
                  <a16:creationId xmlns:a16="http://schemas.microsoft.com/office/drawing/2014/main" id="{67F13D5E-B4B9-4E1C-91A7-F5124E06B0AD}"/>
                </a:ext>
              </a:extLst>
            </p:cNvPr>
            <p:cNvSpPr>
              <a:spLocks/>
            </p:cNvSpPr>
            <p:nvPr/>
          </p:nvSpPr>
          <p:spPr bwMode="auto">
            <a:xfrm>
              <a:off x="10104776" y="1934888"/>
              <a:ext cx="11547" cy="10777"/>
            </a:xfrm>
            <a:custGeom>
              <a:avLst/>
              <a:gdLst>
                <a:gd name="T0" fmla="*/ 6 w 12"/>
                <a:gd name="T1" fmla="*/ 11 h 11"/>
                <a:gd name="T2" fmla="*/ 5 w 12"/>
                <a:gd name="T3" fmla="*/ 0 h 11"/>
                <a:gd name="T4" fmla="*/ 6 w 12"/>
                <a:gd name="T5" fmla="*/ 11 h 11"/>
              </a:gdLst>
              <a:ahLst/>
              <a:cxnLst>
                <a:cxn ang="0">
                  <a:pos x="T0" y="T1"/>
                </a:cxn>
                <a:cxn ang="0">
                  <a:pos x="T2" y="T3"/>
                </a:cxn>
                <a:cxn ang="0">
                  <a:pos x="T4" y="T5"/>
                </a:cxn>
              </a:cxnLst>
              <a:rect l="0" t="0" r="r" b="b"/>
              <a:pathLst>
                <a:path w="12" h="11">
                  <a:moveTo>
                    <a:pt x="6" y="11"/>
                  </a:moveTo>
                  <a:cubicBezTo>
                    <a:pt x="1" y="8"/>
                    <a:pt x="0" y="4"/>
                    <a:pt x="5" y="0"/>
                  </a:cubicBezTo>
                  <a:cubicBezTo>
                    <a:pt x="10" y="3"/>
                    <a:pt x="12" y="7"/>
                    <a:pt x="6" y="11"/>
                  </a:cubicBezTo>
                  <a:close/>
                </a:path>
              </a:pathLst>
            </a:custGeom>
            <a:solidFill>
              <a:srgbClr val="8D9A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9">
              <a:extLst>
                <a:ext uri="{FF2B5EF4-FFF2-40B4-BE49-F238E27FC236}">
                  <a16:creationId xmlns:a16="http://schemas.microsoft.com/office/drawing/2014/main" id="{C23C3BB6-F993-4B70-9E4A-4C05770A2AFD}"/>
                </a:ext>
              </a:extLst>
            </p:cNvPr>
            <p:cNvSpPr>
              <a:spLocks/>
            </p:cNvSpPr>
            <p:nvPr/>
          </p:nvSpPr>
          <p:spPr bwMode="auto">
            <a:xfrm>
              <a:off x="5617536" y="1966451"/>
              <a:ext cx="4274002" cy="2732836"/>
            </a:xfrm>
            <a:custGeom>
              <a:avLst/>
              <a:gdLst>
                <a:gd name="T0" fmla="*/ 2226 w 4453"/>
                <a:gd name="T1" fmla="*/ 1 h 2847"/>
                <a:gd name="T2" fmla="*/ 4419 w 4453"/>
                <a:gd name="T3" fmla="*/ 0 h 2847"/>
                <a:gd name="T4" fmla="*/ 4453 w 4453"/>
                <a:gd name="T5" fmla="*/ 35 h 2847"/>
                <a:gd name="T6" fmla="*/ 4453 w 4453"/>
                <a:gd name="T7" fmla="*/ 2813 h 2847"/>
                <a:gd name="T8" fmla="*/ 4419 w 4453"/>
                <a:gd name="T9" fmla="*/ 2847 h 2847"/>
                <a:gd name="T10" fmla="*/ 39 w 4453"/>
                <a:gd name="T11" fmla="*/ 2847 h 2847"/>
                <a:gd name="T12" fmla="*/ 0 w 4453"/>
                <a:gd name="T13" fmla="*/ 2808 h 2847"/>
                <a:gd name="T14" fmla="*/ 0 w 4453"/>
                <a:gd name="T15" fmla="*/ 35 h 2847"/>
                <a:gd name="T16" fmla="*/ 34 w 4453"/>
                <a:gd name="T17" fmla="*/ 0 h 2847"/>
                <a:gd name="T18" fmla="*/ 2226 w 4453"/>
                <a:gd name="T19" fmla="*/ 1 h 28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53" h="2847">
                  <a:moveTo>
                    <a:pt x="2226" y="1"/>
                  </a:moveTo>
                  <a:cubicBezTo>
                    <a:pt x="2957" y="1"/>
                    <a:pt x="3688" y="1"/>
                    <a:pt x="4419" y="0"/>
                  </a:cubicBezTo>
                  <a:cubicBezTo>
                    <a:pt x="4447" y="0"/>
                    <a:pt x="4453" y="7"/>
                    <a:pt x="4453" y="35"/>
                  </a:cubicBezTo>
                  <a:cubicBezTo>
                    <a:pt x="4452" y="961"/>
                    <a:pt x="4452" y="1887"/>
                    <a:pt x="4453" y="2813"/>
                  </a:cubicBezTo>
                  <a:cubicBezTo>
                    <a:pt x="4453" y="2840"/>
                    <a:pt x="4446" y="2847"/>
                    <a:pt x="4419" y="2847"/>
                  </a:cubicBezTo>
                  <a:cubicBezTo>
                    <a:pt x="2959" y="2847"/>
                    <a:pt x="1499" y="2847"/>
                    <a:pt x="39" y="2847"/>
                  </a:cubicBezTo>
                  <a:cubicBezTo>
                    <a:pt x="0" y="2847"/>
                    <a:pt x="0" y="2847"/>
                    <a:pt x="0" y="2808"/>
                  </a:cubicBezTo>
                  <a:cubicBezTo>
                    <a:pt x="0" y="1884"/>
                    <a:pt x="0" y="959"/>
                    <a:pt x="0" y="35"/>
                  </a:cubicBezTo>
                  <a:cubicBezTo>
                    <a:pt x="0" y="8"/>
                    <a:pt x="5" y="0"/>
                    <a:pt x="34" y="0"/>
                  </a:cubicBezTo>
                  <a:cubicBezTo>
                    <a:pt x="765" y="1"/>
                    <a:pt x="1495" y="1"/>
                    <a:pt x="2226"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2">
              <a:extLst>
                <a:ext uri="{FF2B5EF4-FFF2-40B4-BE49-F238E27FC236}">
                  <a16:creationId xmlns:a16="http://schemas.microsoft.com/office/drawing/2014/main" id="{F94316EB-8B98-4579-B4C2-90C2C9B22A91}"/>
                </a:ext>
              </a:extLst>
            </p:cNvPr>
            <p:cNvSpPr>
              <a:spLocks/>
            </p:cNvSpPr>
            <p:nvPr/>
          </p:nvSpPr>
          <p:spPr bwMode="auto">
            <a:xfrm>
              <a:off x="10640566" y="5033386"/>
              <a:ext cx="2310" cy="3079"/>
            </a:xfrm>
            <a:custGeom>
              <a:avLst/>
              <a:gdLst>
                <a:gd name="T0" fmla="*/ 0 w 2"/>
                <a:gd name="T1" fmla="*/ 3 h 3"/>
                <a:gd name="T2" fmla="*/ 1 w 2"/>
                <a:gd name="T3" fmla="*/ 2 h 3"/>
                <a:gd name="T4" fmla="*/ 2 w 2"/>
                <a:gd name="T5" fmla="*/ 0 h 3"/>
                <a:gd name="T6" fmla="*/ 0 w 2"/>
                <a:gd name="T7" fmla="*/ 3 h 3"/>
              </a:gdLst>
              <a:ahLst/>
              <a:cxnLst>
                <a:cxn ang="0">
                  <a:pos x="T0" y="T1"/>
                </a:cxn>
                <a:cxn ang="0">
                  <a:pos x="T2" y="T3"/>
                </a:cxn>
                <a:cxn ang="0">
                  <a:pos x="T4" y="T5"/>
                </a:cxn>
                <a:cxn ang="0">
                  <a:pos x="T6" y="T7"/>
                </a:cxn>
              </a:cxnLst>
              <a:rect l="0" t="0" r="r" b="b"/>
              <a:pathLst>
                <a:path w="2" h="3">
                  <a:moveTo>
                    <a:pt x="0" y="3"/>
                  </a:moveTo>
                  <a:cubicBezTo>
                    <a:pt x="0" y="2"/>
                    <a:pt x="1" y="2"/>
                    <a:pt x="1" y="2"/>
                  </a:cubicBezTo>
                  <a:cubicBezTo>
                    <a:pt x="1" y="2"/>
                    <a:pt x="2" y="1"/>
                    <a:pt x="2" y="0"/>
                  </a:cubicBezTo>
                  <a:cubicBezTo>
                    <a:pt x="1" y="1"/>
                    <a:pt x="1" y="2"/>
                    <a:pt x="0" y="3"/>
                  </a:cubicBezTo>
                  <a:close/>
                </a:path>
              </a:pathLst>
            </a:custGeom>
            <a:solidFill>
              <a:srgbClr val="F5F6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3">
              <a:extLst>
                <a:ext uri="{FF2B5EF4-FFF2-40B4-BE49-F238E27FC236}">
                  <a16:creationId xmlns:a16="http://schemas.microsoft.com/office/drawing/2014/main" id="{1AF7F415-8F44-487B-B23F-A11F2883DD58}"/>
                </a:ext>
              </a:extLst>
            </p:cNvPr>
            <p:cNvSpPr>
              <a:spLocks/>
            </p:cNvSpPr>
            <p:nvPr/>
          </p:nvSpPr>
          <p:spPr bwMode="auto">
            <a:xfrm>
              <a:off x="4866198" y="5033386"/>
              <a:ext cx="2310" cy="1540"/>
            </a:xfrm>
            <a:custGeom>
              <a:avLst/>
              <a:gdLst>
                <a:gd name="T0" fmla="*/ 0 w 2"/>
                <a:gd name="T1" fmla="*/ 0 h 2"/>
                <a:gd name="T2" fmla="*/ 1 w 2"/>
                <a:gd name="T3" fmla="*/ 2 h 2"/>
                <a:gd name="T4" fmla="*/ 2 w 2"/>
                <a:gd name="T5" fmla="*/ 2 h 2"/>
                <a:gd name="T6" fmla="*/ 0 w 2"/>
                <a:gd name="T7" fmla="*/ 0 h 2"/>
              </a:gdLst>
              <a:ahLst/>
              <a:cxnLst>
                <a:cxn ang="0">
                  <a:pos x="T0" y="T1"/>
                </a:cxn>
                <a:cxn ang="0">
                  <a:pos x="T2" y="T3"/>
                </a:cxn>
                <a:cxn ang="0">
                  <a:pos x="T4" y="T5"/>
                </a:cxn>
                <a:cxn ang="0">
                  <a:pos x="T6" y="T7"/>
                </a:cxn>
              </a:cxnLst>
              <a:rect l="0" t="0" r="r" b="b"/>
              <a:pathLst>
                <a:path w="2" h="2">
                  <a:moveTo>
                    <a:pt x="0" y="0"/>
                  </a:moveTo>
                  <a:cubicBezTo>
                    <a:pt x="0" y="1"/>
                    <a:pt x="1" y="2"/>
                    <a:pt x="1" y="2"/>
                  </a:cubicBezTo>
                  <a:cubicBezTo>
                    <a:pt x="1" y="2"/>
                    <a:pt x="1" y="2"/>
                    <a:pt x="2" y="2"/>
                  </a:cubicBezTo>
                  <a:cubicBezTo>
                    <a:pt x="1" y="2"/>
                    <a:pt x="1" y="1"/>
                    <a:pt x="0" y="0"/>
                  </a:cubicBezTo>
                  <a:close/>
                </a:path>
              </a:pathLst>
            </a:custGeom>
            <a:solidFill>
              <a:srgbClr val="F5F6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5" name="Group 154">
              <a:extLst>
                <a:ext uri="{FF2B5EF4-FFF2-40B4-BE49-F238E27FC236}">
                  <a16:creationId xmlns:a16="http://schemas.microsoft.com/office/drawing/2014/main" id="{5491769D-37A7-4861-B55C-AF2A8F987491}"/>
                </a:ext>
              </a:extLst>
            </p:cNvPr>
            <p:cNvGrpSpPr/>
            <p:nvPr/>
          </p:nvGrpSpPr>
          <p:grpSpPr>
            <a:xfrm>
              <a:off x="4860810" y="1774767"/>
              <a:ext cx="5787454" cy="3328672"/>
              <a:chOff x="796810" y="2238918"/>
              <a:chExt cx="5787454" cy="3328672"/>
            </a:xfrm>
          </p:grpSpPr>
          <p:sp>
            <p:nvSpPr>
              <p:cNvPr id="157" name="Freeform 5">
                <a:extLst>
                  <a:ext uri="{FF2B5EF4-FFF2-40B4-BE49-F238E27FC236}">
                    <a16:creationId xmlns:a16="http://schemas.microsoft.com/office/drawing/2014/main" id="{66CD2D4D-1DC8-4313-B07C-6BD3631A61F7}"/>
                  </a:ext>
                </a:extLst>
              </p:cNvPr>
              <p:cNvSpPr>
                <a:spLocks noEditPoints="1"/>
              </p:cNvSpPr>
              <p:nvPr/>
            </p:nvSpPr>
            <p:spPr bwMode="auto">
              <a:xfrm>
                <a:off x="1330290" y="2238918"/>
                <a:ext cx="4719724" cy="3117743"/>
              </a:xfrm>
              <a:custGeom>
                <a:avLst/>
                <a:gdLst>
                  <a:gd name="T0" fmla="*/ 4914 w 4918"/>
                  <a:gd name="T1" fmla="*/ 178 h 3248"/>
                  <a:gd name="T2" fmla="*/ 4915 w 4918"/>
                  <a:gd name="T3" fmla="*/ 713 h 3248"/>
                  <a:gd name="T4" fmla="*/ 4915 w 4918"/>
                  <a:gd name="T5" fmla="*/ 2133 h 3248"/>
                  <a:gd name="T6" fmla="*/ 4918 w 4918"/>
                  <a:gd name="T7" fmla="*/ 3248 h 3248"/>
                  <a:gd name="T8" fmla="*/ 1 w 4918"/>
                  <a:gd name="T9" fmla="*/ 3248 h 3248"/>
                  <a:gd name="T10" fmla="*/ 1 w 4918"/>
                  <a:gd name="T11" fmla="*/ 2183 h 3248"/>
                  <a:gd name="T12" fmla="*/ 0 w 4918"/>
                  <a:gd name="T13" fmla="*/ 229 h 3248"/>
                  <a:gd name="T14" fmla="*/ 8 w 4918"/>
                  <a:gd name="T15" fmla="*/ 157 h 3248"/>
                  <a:gd name="T16" fmla="*/ 14 w 4918"/>
                  <a:gd name="T17" fmla="*/ 143 h 3248"/>
                  <a:gd name="T18" fmla="*/ 141 w 4918"/>
                  <a:gd name="T19" fmla="*/ 12 h 3248"/>
                  <a:gd name="T20" fmla="*/ 218 w 4918"/>
                  <a:gd name="T21" fmla="*/ 0 h 3248"/>
                  <a:gd name="T22" fmla="*/ 4712 w 4918"/>
                  <a:gd name="T23" fmla="*/ 1 h 3248"/>
                  <a:gd name="T24" fmla="*/ 4905 w 4918"/>
                  <a:gd name="T25" fmla="*/ 143 h 3248"/>
                  <a:gd name="T26" fmla="*/ 4911 w 4918"/>
                  <a:gd name="T27" fmla="*/ 157 h 3248"/>
                  <a:gd name="T28" fmla="*/ 4913 w 4918"/>
                  <a:gd name="T29" fmla="*/ 167 h 3248"/>
                  <a:gd name="T30" fmla="*/ 4914 w 4918"/>
                  <a:gd name="T31" fmla="*/ 178 h 3248"/>
                  <a:gd name="T32" fmla="*/ 2459 w 4918"/>
                  <a:gd name="T33" fmla="*/ 201 h 3248"/>
                  <a:gd name="T34" fmla="*/ 267 w 4918"/>
                  <a:gd name="T35" fmla="*/ 200 h 3248"/>
                  <a:gd name="T36" fmla="*/ 233 w 4918"/>
                  <a:gd name="T37" fmla="*/ 235 h 3248"/>
                  <a:gd name="T38" fmla="*/ 233 w 4918"/>
                  <a:gd name="T39" fmla="*/ 3008 h 3248"/>
                  <a:gd name="T40" fmla="*/ 272 w 4918"/>
                  <a:gd name="T41" fmla="*/ 3047 h 3248"/>
                  <a:gd name="T42" fmla="*/ 4652 w 4918"/>
                  <a:gd name="T43" fmla="*/ 3047 h 3248"/>
                  <a:gd name="T44" fmla="*/ 4686 w 4918"/>
                  <a:gd name="T45" fmla="*/ 3013 h 3248"/>
                  <a:gd name="T46" fmla="*/ 4686 w 4918"/>
                  <a:gd name="T47" fmla="*/ 235 h 3248"/>
                  <a:gd name="T48" fmla="*/ 4652 w 4918"/>
                  <a:gd name="T49" fmla="*/ 200 h 3248"/>
                  <a:gd name="T50" fmla="*/ 2459 w 4918"/>
                  <a:gd name="T51" fmla="*/ 201 h 3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18" h="3248">
                    <a:moveTo>
                      <a:pt x="4914" y="178"/>
                    </a:moveTo>
                    <a:cubicBezTo>
                      <a:pt x="4914" y="356"/>
                      <a:pt x="4915" y="535"/>
                      <a:pt x="4915" y="713"/>
                    </a:cubicBezTo>
                    <a:cubicBezTo>
                      <a:pt x="4915" y="1187"/>
                      <a:pt x="4915" y="1660"/>
                      <a:pt x="4915" y="2133"/>
                    </a:cubicBezTo>
                    <a:cubicBezTo>
                      <a:pt x="4916" y="2491"/>
                      <a:pt x="4918" y="3248"/>
                      <a:pt x="4918" y="3248"/>
                    </a:cubicBezTo>
                    <a:cubicBezTo>
                      <a:pt x="1" y="3248"/>
                      <a:pt x="1" y="3248"/>
                      <a:pt x="1" y="3248"/>
                    </a:cubicBezTo>
                    <a:cubicBezTo>
                      <a:pt x="1" y="2893"/>
                      <a:pt x="1" y="2537"/>
                      <a:pt x="1" y="2183"/>
                    </a:cubicBezTo>
                    <a:cubicBezTo>
                      <a:pt x="1" y="1532"/>
                      <a:pt x="1" y="880"/>
                      <a:pt x="0" y="229"/>
                    </a:cubicBezTo>
                    <a:cubicBezTo>
                      <a:pt x="0" y="205"/>
                      <a:pt x="2" y="181"/>
                      <a:pt x="8" y="157"/>
                    </a:cubicBezTo>
                    <a:cubicBezTo>
                      <a:pt x="13" y="154"/>
                      <a:pt x="15" y="150"/>
                      <a:pt x="14" y="143"/>
                    </a:cubicBezTo>
                    <a:cubicBezTo>
                      <a:pt x="33" y="77"/>
                      <a:pt x="77" y="34"/>
                      <a:pt x="141" y="12"/>
                    </a:cubicBezTo>
                    <a:cubicBezTo>
                      <a:pt x="166" y="3"/>
                      <a:pt x="191" y="0"/>
                      <a:pt x="218" y="0"/>
                    </a:cubicBezTo>
                    <a:cubicBezTo>
                      <a:pt x="1716" y="1"/>
                      <a:pt x="3214" y="1"/>
                      <a:pt x="4712" y="1"/>
                    </a:cubicBezTo>
                    <a:cubicBezTo>
                      <a:pt x="4802" y="1"/>
                      <a:pt x="4888" y="64"/>
                      <a:pt x="4905" y="143"/>
                    </a:cubicBezTo>
                    <a:cubicBezTo>
                      <a:pt x="4903" y="150"/>
                      <a:pt x="4905" y="154"/>
                      <a:pt x="4911" y="157"/>
                    </a:cubicBezTo>
                    <a:cubicBezTo>
                      <a:pt x="4911" y="160"/>
                      <a:pt x="4912" y="164"/>
                      <a:pt x="4913" y="167"/>
                    </a:cubicBezTo>
                    <a:cubicBezTo>
                      <a:pt x="4908" y="171"/>
                      <a:pt x="4909" y="175"/>
                      <a:pt x="4914" y="178"/>
                    </a:cubicBezTo>
                    <a:close/>
                    <a:moveTo>
                      <a:pt x="2459" y="201"/>
                    </a:moveTo>
                    <a:cubicBezTo>
                      <a:pt x="1728" y="201"/>
                      <a:pt x="998" y="201"/>
                      <a:pt x="267" y="200"/>
                    </a:cubicBezTo>
                    <a:cubicBezTo>
                      <a:pt x="238" y="200"/>
                      <a:pt x="233" y="208"/>
                      <a:pt x="233" y="235"/>
                    </a:cubicBezTo>
                    <a:cubicBezTo>
                      <a:pt x="233" y="1159"/>
                      <a:pt x="233" y="2084"/>
                      <a:pt x="233" y="3008"/>
                    </a:cubicBezTo>
                    <a:cubicBezTo>
                      <a:pt x="233" y="3047"/>
                      <a:pt x="233" y="3047"/>
                      <a:pt x="272" y="3047"/>
                    </a:cubicBezTo>
                    <a:cubicBezTo>
                      <a:pt x="1732" y="3047"/>
                      <a:pt x="3192" y="3047"/>
                      <a:pt x="4652" y="3047"/>
                    </a:cubicBezTo>
                    <a:cubicBezTo>
                      <a:pt x="4679" y="3047"/>
                      <a:pt x="4686" y="3040"/>
                      <a:pt x="4686" y="3013"/>
                    </a:cubicBezTo>
                    <a:cubicBezTo>
                      <a:pt x="4685" y="2087"/>
                      <a:pt x="4685" y="1161"/>
                      <a:pt x="4686" y="235"/>
                    </a:cubicBezTo>
                    <a:cubicBezTo>
                      <a:pt x="4686" y="207"/>
                      <a:pt x="4680" y="200"/>
                      <a:pt x="4652" y="200"/>
                    </a:cubicBezTo>
                    <a:cubicBezTo>
                      <a:pt x="3921" y="201"/>
                      <a:pt x="3190" y="201"/>
                      <a:pt x="2459" y="20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8" name="Freeform 10">
                <a:extLst>
                  <a:ext uri="{FF2B5EF4-FFF2-40B4-BE49-F238E27FC236}">
                    <a16:creationId xmlns:a16="http://schemas.microsoft.com/office/drawing/2014/main" id="{81328125-7FCB-46BD-9780-5D5920395E40}"/>
                  </a:ext>
                </a:extLst>
              </p:cNvPr>
              <p:cNvSpPr>
                <a:spLocks/>
              </p:cNvSpPr>
              <p:nvPr/>
            </p:nvSpPr>
            <p:spPr bwMode="auto">
              <a:xfrm>
                <a:off x="3257132" y="5357431"/>
                <a:ext cx="866809" cy="79291"/>
              </a:xfrm>
              <a:custGeom>
                <a:avLst/>
                <a:gdLst>
                  <a:gd name="T0" fmla="*/ 0 w 903"/>
                  <a:gd name="T1" fmla="*/ 0 h 83"/>
                  <a:gd name="T2" fmla="*/ 903 w 903"/>
                  <a:gd name="T3" fmla="*/ 0 h 83"/>
                  <a:gd name="T4" fmla="*/ 816 w 903"/>
                  <a:gd name="T5" fmla="*/ 83 h 83"/>
                  <a:gd name="T6" fmla="*/ 87 w 903"/>
                  <a:gd name="T7" fmla="*/ 83 h 83"/>
                  <a:gd name="T8" fmla="*/ 0 w 903"/>
                  <a:gd name="T9" fmla="*/ 0 h 83"/>
                </a:gdLst>
                <a:ahLst/>
                <a:cxnLst>
                  <a:cxn ang="0">
                    <a:pos x="T0" y="T1"/>
                  </a:cxn>
                  <a:cxn ang="0">
                    <a:pos x="T2" y="T3"/>
                  </a:cxn>
                  <a:cxn ang="0">
                    <a:pos x="T4" y="T5"/>
                  </a:cxn>
                  <a:cxn ang="0">
                    <a:pos x="T6" y="T7"/>
                  </a:cxn>
                  <a:cxn ang="0">
                    <a:pos x="T8" y="T9"/>
                  </a:cxn>
                </a:cxnLst>
                <a:rect l="0" t="0" r="r" b="b"/>
                <a:pathLst>
                  <a:path w="903" h="83">
                    <a:moveTo>
                      <a:pt x="0" y="0"/>
                    </a:moveTo>
                    <a:cubicBezTo>
                      <a:pt x="301" y="0"/>
                      <a:pt x="602" y="0"/>
                      <a:pt x="903" y="0"/>
                    </a:cubicBezTo>
                    <a:cubicBezTo>
                      <a:pt x="900" y="45"/>
                      <a:pt x="861" y="83"/>
                      <a:pt x="816" y="83"/>
                    </a:cubicBezTo>
                    <a:cubicBezTo>
                      <a:pt x="573" y="83"/>
                      <a:pt x="330" y="83"/>
                      <a:pt x="87" y="83"/>
                    </a:cubicBezTo>
                    <a:cubicBezTo>
                      <a:pt x="42" y="83"/>
                      <a:pt x="2" y="45"/>
                      <a:pt x="0" y="0"/>
                    </a:cubicBezTo>
                    <a:close/>
                  </a:path>
                </a:pathLst>
              </a:custGeom>
              <a:solidFill>
                <a:schemeClr val="tx1">
                  <a:lumMod val="90000"/>
                  <a:lumOff val="1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9" name="Freeform 11">
                <a:extLst>
                  <a:ext uri="{FF2B5EF4-FFF2-40B4-BE49-F238E27FC236}">
                    <a16:creationId xmlns:a16="http://schemas.microsoft.com/office/drawing/2014/main" id="{958B006F-C9AF-48C4-A375-1FFC0A8C6786}"/>
                  </a:ext>
                </a:extLst>
              </p:cNvPr>
              <p:cNvSpPr>
                <a:spLocks/>
              </p:cNvSpPr>
              <p:nvPr/>
            </p:nvSpPr>
            <p:spPr bwMode="auto">
              <a:xfrm>
                <a:off x="796810" y="5356661"/>
                <a:ext cx="5787454" cy="144725"/>
              </a:xfrm>
              <a:custGeom>
                <a:avLst/>
                <a:gdLst>
                  <a:gd name="T0" fmla="*/ 135 w 6031"/>
                  <a:gd name="T1" fmla="*/ 150 h 151"/>
                  <a:gd name="T2" fmla="*/ 1969 w 6031"/>
                  <a:gd name="T3" fmla="*/ 151 h 151"/>
                  <a:gd name="T4" fmla="*/ 1969 w 6031"/>
                  <a:gd name="T5" fmla="*/ 150 h 151"/>
                  <a:gd name="T6" fmla="*/ 2640 w 6031"/>
                  <a:gd name="T7" fmla="*/ 150 h 151"/>
                  <a:gd name="T8" fmla="*/ 2772 w 6031"/>
                  <a:gd name="T9" fmla="*/ 151 h 151"/>
                  <a:gd name="T10" fmla="*/ 2977 w 6031"/>
                  <a:gd name="T11" fmla="*/ 151 h 151"/>
                  <a:gd name="T12" fmla="*/ 3343 w 6031"/>
                  <a:gd name="T13" fmla="*/ 151 h 151"/>
                  <a:gd name="T14" fmla="*/ 4495 w 6031"/>
                  <a:gd name="T15" fmla="*/ 151 h 151"/>
                  <a:gd name="T16" fmla="*/ 4698 w 6031"/>
                  <a:gd name="T17" fmla="*/ 151 h 151"/>
                  <a:gd name="T18" fmla="*/ 5896 w 6031"/>
                  <a:gd name="T19" fmla="*/ 150 h 151"/>
                  <a:gd name="T20" fmla="*/ 6025 w 6031"/>
                  <a:gd name="T21" fmla="*/ 147 h 151"/>
                  <a:gd name="T22" fmla="*/ 6029 w 6031"/>
                  <a:gd name="T23" fmla="*/ 36 h 151"/>
                  <a:gd name="T24" fmla="*/ 5994 w 6031"/>
                  <a:gd name="T25" fmla="*/ 0 h 151"/>
                  <a:gd name="T26" fmla="*/ 4782 w 6031"/>
                  <a:gd name="T27" fmla="*/ 1 h 151"/>
                  <a:gd name="T28" fmla="*/ 3467 w 6031"/>
                  <a:gd name="T29" fmla="*/ 1 h 151"/>
                  <a:gd name="T30" fmla="*/ 3380 w 6031"/>
                  <a:gd name="T31" fmla="*/ 85 h 151"/>
                  <a:gd name="T32" fmla="*/ 2651 w 6031"/>
                  <a:gd name="T33" fmla="*/ 85 h 151"/>
                  <a:gd name="T34" fmla="*/ 2564 w 6031"/>
                  <a:gd name="T35" fmla="*/ 1 h 151"/>
                  <a:gd name="T36" fmla="*/ 1249 w 6031"/>
                  <a:gd name="T37" fmla="*/ 1 h 151"/>
                  <a:gd name="T38" fmla="*/ 37 w 6031"/>
                  <a:gd name="T39" fmla="*/ 0 h 151"/>
                  <a:gd name="T40" fmla="*/ 2 w 6031"/>
                  <a:gd name="T41" fmla="*/ 36 h 151"/>
                  <a:gd name="T42" fmla="*/ 6 w 6031"/>
                  <a:gd name="T43" fmla="*/ 147 h 151"/>
                  <a:gd name="T44" fmla="*/ 135 w 6031"/>
                  <a:gd name="T45" fmla="*/ 15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31" h="151">
                    <a:moveTo>
                      <a:pt x="135" y="150"/>
                    </a:moveTo>
                    <a:cubicBezTo>
                      <a:pt x="746" y="151"/>
                      <a:pt x="1358" y="151"/>
                      <a:pt x="1969" y="151"/>
                    </a:cubicBezTo>
                    <a:cubicBezTo>
                      <a:pt x="1969" y="150"/>
                      <a:pt x="1969" y="150"/>
                      <a:pt x="1969" y="150"/>
                    </a:cubicBezTo>
                    <a:cubicBezTo>
                      <a:pt x="2193" y="150"/>
                      <a:pt x="2416" y="150"/>
                      <a:pt x="2640" y="150"/>
                    </a:cubicBezTo>
                    <a:cubicBezTo>
                      <a:pt x="2684" y="150"/>
                      <a:pt x="2728" y="151"/>
                      <a:pt x="2772" y="151"/>
                    </a:cubicBezTo>
                    <a:cubicBezTo>
                      <a:pt x="2840" y="151"/>
                      <a:pt x="2909" y="151"/>
                      <a:pt x="2977" y="151"/>
                    </a:cubicBezTo>
                    <a:cubicBezTo>
                      <a:pt x="3099" y="150"/>
                      <a:pt x="3221" y="151"/>
                      <a:pt x="3343" y="151"/>
                    </a:cubicBezTo>
                    <a:cubicBezTo>
                      <a:pt x="3727" y="151"/>
                      <a:pt x="4111" y="151"/>
                      <a:pt x="4495" y="151"/>
                    </a:cubicBezTo>
                    <a:cubicBezTo>
                      <a:pt x="4564" y="151"/>
                      <a:pt x="4631" y="151"/>
                      <a:pt x="4698" y="151"/>
                    </a:cubicBezTo>
                    <a:cubicBezTo>
                      <a:pt x="5097" y="151"/>
                      <a:pt x="5497" y="151"/>
                      <a:pt x="5896" y="150"/>
                    </a:cubicBezTo>
                    <a:cubicBezTo>
                      <a:pt x="5938" y="150"/>
                      <a:pt x="5983" y="146"/>
                      <a:pt x="6025" y="147"/>
                    </a:cubicBezTo>
                    <a:cubicBezTo>
                      <a:pt x="6031" y="133"/>
                      <a:pt x="6029" y="73"/>
                      <a:pt x="6029" y="36"/>
                    </a:cubicBezTo>
                    <a:cubicBezTo>
                      <a:pt x="6029" y="8"/>
                      <a:pt x="6023" y="0"/>
                      <a:pt x="5994" y="0"/>
                    </a:cubicBezTo>
                    <a:cubicBezTo>
                      <a:pt x="5821" y="1"/>
                      <a:pt x="4974" y="1"/>
                      <a:pt x="4782" y="1"/>
                    </a:cubicBezTo>
                    <a:cubicBezTo>
                      <a:pt x="4608" y="1"/>
                      <a:pt x="3467" y="1"/>
                      <a:pt x="3467" y="1"/>
                    </a:cubicBezTo>
                    <a:cubicBezTo>
                      <a:pt x="3464" y="46"/>
                      <a:pt x="3425" y="84"/>
                      <a:pt x="3380" y="85"/>
                    </a:cubicBezTo>
                    <a:cubicBezTo>
                      <a:pt x="3137" y="85"/>
                      <a:pt x="2894" y="85"/>
                      <a:pt x="2651" y="85"/>
                    </a:cubicBezTo>
                    <a:cubicBezTo>
                      <a:pt x="2606" y="84"/>
                      <a:pt x="2566" y="46"/>
                      <a:pt x="2564" y="1"/>
                    </a:cubicBezTo>
                    <a:cubicBezTo>
                      <a:pt x="2564" y="1"/>
                      <a:pt x="1413" y="1"/>
                      <a:pt x="1249" y="1"/>
                    </a:cubicBezTo>
                    <a:cubicBezTo>
                      <a:pt x="1057" y="1"/>
                      <a:pt x="210" y="1"/>
                      <a:pt x="37" y="0"/>
                    </a:cubicBezTo>
                    <a:cubicBezTo>
                      <a:pt x="8" y="0"/>
                      <a:pt x="2" y="8"/>
                      <a:pt x="2" y="36"/>
                    </a:cubicBezTo>
                    <a:cubicBezTo>
                      <a:pt x="2" y="72"/>
                      <a:pt x="0" y="133"/>
                      <a:pt x="6" y="147"/>
                    </a:cubicBezTo>
                    <a:cubicBezTo>
                      <a:pt x="48" y="146"/>
                      <a:pt x="93" y="150"/>
                      <a:pt x="135" y="15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4">
                <a:extLst>
                  <a:ext uri="{FF2B5EF4-FFF2-40B4-BE49-F238E27FC236}">
                    <a16:creationId xmlns:a16="http://schemas.microsoft.com/office/drawing/2014/main" id="{3D9E2B9E-76B2-43D3-BF1D-4501E4EF7A0A}"/>
                  </a:ext>
                </a:extLst>
              </p:cNvPr>
              <p:cNvSpPr>
                <a:spLocks/>
              </p:cNvSpPr>
              <p:nvPr/>
            </p:nvSpPr>
            <p:spPr bwMode="auto">
              <a:xfrm>
                <a:off x="802198" y="5497537"/>
                <a:ext cx="5776677" cy="70053"/>
              </a:xfrm>
              <a:custGeom>
                <a:avLst/>
                <a:gdLst>
                  <a:gd name="T0" fmla="*/ 5890 w 6019"/>
                  <a:gd name="T1" fmla="*/ 3 h 73"/>
                  <a:gd name="T2" fmla="*/ 3337 w 6019"/>
                  <a:gd name="T3" fmla="*/ 4 h 73"/>
                  <a:gd name="T4" fmla="*/ 2892 w 6019"/>
                  <a:gd name="T5" fmla="*/ 5 h 73"/>
                  <a:gd name="T6" fmla="*/ 2634 w 6019"/>
                  <a:gd name="T7" fmla="*/ 3 h 73"/>
                  <a:gd name="T8" fmla="*/ 1963 w 6019"/>
                  <a:gd name="T9" fmla="*/ 4 h 73"/>
                  <a:gd name="T10" fmla="*/ 1963 w 6019"/>
                  <a:gd name="T11" fmla="*/ 4 h 73"/>
                  <a:gd name="T12" fmla="*/ 129 w 6019"/>
                  <a:gd name="T13" fmla="*/ 3 h 73"/>
                  <a:gd name="T14" fmla="*/ 0 w 6019"/>
                  <a:gd name="T15" fmla="*/ 0 h 73"/>
                  <a:gd name="T16" fmla="*/ 117 w 6019"/>
                  <a:gd name="T17" fmla="*/ 59 h 73"/>
                  <a:gd name="T18" fmla="*/ 579 w 6019"/>
                  <a:gd name="T19" fmla="*/ 70 h 73"/>
                  <a:gd name="T20" fmla="*/ 1963 w 6019"/>
                  <a:gd name="T21" fmla="*/ 71 h 73"/>
                  <a:gd name="T22" fmla="*/ 1963 w 6019"/>
                  <a:gd name="T23" fmla="*/ 71 h 73"/>
                  <a:gd name="T24" fmla="*/ 5440 w 6019"/>
                  <a:gd name="T25" fmla="*/ 70 h 73"/>
                  <a:gd name="T26" fmla="*/ 5902 w 6019"/>
                  <a:gd name="T27" fmla="*/ 59 h 73"/>
                  <a:gd name="T28" fmla="*/ 6019 w 6019"/>
                  <a:gd name="T29" fmla="*/ 0 h 73"/>
                  <a:gd name="T30" fmla="*/ 5890 w 6019"/>
                  <a:gd name="T31" fmla="*/ 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19" h="73">
                    <a:moveTo>
                      <a:pt x="5890" y="3"/>
                    </a:moveTo>
                    <a:cubicBezTo>
                      <a:pt x="5039" y="4"/>
                      <a:pt x="4188" y="4"/>
                      <a:pt x="3337" y="4"/>
                    </a:cubicBezTo>
                    <a:cubicBezTo>
                      <a:pt x="3189" y="4"/>
                      <a:pt x="3040" y="3"/>
                      <a:pt x="2892" y="5"/>
                    </a:cubicBezTo>
                    <a:cubicBezTo>
                      <a:pt x="2806" y="6"/>
                      <a:pt x="2720" y="3"/>
                      <a:pt x="2634" y="3"/>
                    </a:cubicBezTo>
                    <a:cubicBezTo>
                      <a:pt x="2410" y="4"/>
                      <a:pt x="2187" y="4"/>
                      <a:pt x="1963" y="4"/>
                    </a:cubicBezTo>
                    <a:cubicBezTo>
                      <a:pt x="1963" y="4"/>
                      <a:pt x="1963" y="4"/>
                      <a:pt x="1963" y="4"/>
                    </a:cubicBezTo>
                    <a:cubicBezTo>
                      <a:pt x="1352" y="4"/>
                      <a:pt x="740" y="4"/>
                      <a:pt x="129" y="3"/>
                    </a:cubicBezTo>
                    <a:cubicBezTo>
                      <a:pt x="87" y="3"/>
                      <a:pt x="42" y="0"/>
                      <a:pt x="0" y="0"/>
                    </a:cubicBezTo>
                    <a:cubicBezTo>
                      <a:pt x="20" y="41"/>
                      <a:pt x="74" y="53"/>
                      <a:pt x="117" y="59"/>
                    </a:cubicBezTo>
                    <a:cubicBezTo>
                      <a:pt x="279" y="73"/>
                      <a:pt x="425" y="70"/>
                      <a:pt x="579" y="70"/>
                    </a:cubicBezTo>
                    <a:cubicBezTo>
                      <a:pt x="1040" y="71"/>
                      <a:pt x="1502" y="71"/>
                      <a:pt x="1963" y="71"/>
                    </a:cubicBezTo>
                    <a:cubicBezTo>
                      <a:pt x="1963" y="71"/>
                      <a:pt x="1963" y="71"/>
                      <a:pt x="1963" y="71"/>
                    </a:cubicBezTo>
                    <a:cubicBezTo>
                      <a:pt x="3122" y="71"/>
                      <a:pt x="4281" y="71"/>
                      <a:pt x="5440" y="70"/>
                    </a:cubicBezTo>
                    <a:cubicBezTo>
                      <a:pt x="5594" y="70"/>
                      <a:pt x="5740" y="73"/>
                      <a:pt x="5902" y="59"/>
                    </a:cubicBezTo>
                    <a:cubicBezTo>
                      <a:pt x="5945" y="53"/>
                      <a:pt x="5999" y="41"/>
                      <a:pt x="6019" y="0"/>
                    </a:cubicBezTo>
                    <a:cubicBezTo>
                      <a:pt x="5977" y="0"/>
                      <a:pt x="5932" y="3"/>
                      <a:pt x="5890" y="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6" name="Oval 155">
              <a:extLst>
                <a:ext uri="{FF2B5EF4-FFF2-40B4-BE49-F238E27FC236}">
                  <a16:creationId xmlns:a16="http://schemas.microsoft.com/office/drawing/2014/main" id="{35C2FCC5-EC9E-4F1A-B813-D14CE5FF1A28}"/>
                </a:ext>
              </a:extLst>
            </p:cNvPr>
            <p:cNvSpPr/>
            <p:nvPr/>
          </p:nvSpPr>
          <p:spPr>
            <a:xfrm>
              <a:off x="7717679" y="1836105"/>
              <a:ext cx="67317" cy="6731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777491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9DBF1-2AA3-46D9-B128-6D749C2DAEC1}"/>
              </a:ext>
            </a:extLst>
          </p:cNvPr>
          <p:cNvSpPr>
            <a:spLocks noGrp="1"/>
          </p:cNvSpPr>
          <p:nvPr>
            <p:ph type="title"/>
          </p:nvPr>
        </p:nvSpPr>
        <p:spPr/>
        <p:txBody>
          <a:bodyPr/>
          <a:lstStyle/>
          <a:p>
            <a:endParaRPr lang="en-SG"/>
          </a:p>
        </p:txBody>
      </p:sp>
      <p:sp>
        <p:nvSpPr>
          <p:cNvPr id="3" name="Text Placeholder 2">
            <a:extLst>
              <a:ext uri="{FF2B5EF4-FFF2-40B4-BE49-F238E27FC236}">
                <a16:creationId xmlns:a16="http://schemas.microsoft.com/office/drawing/2014/main" id="{220FB985-4D62-4B2A-8AD5-B9672067D0A5}"/>
              </a:ext>
            </a:extLst>
          </p:cNvPr>
          <p:cNvSpPr>
            <a:spLocks noGrp="1"/>
          </p:cNvSpPr>
          <p:nvPr>
            <p:ph type="body" idx="1"/>
          </p:nvPr>
        </p:nvSpPr>
        <p:spPr/>
        <p:txBody>
          <a:bodyPr/>
          <a:lstStyle/>
          <a:p>
            <a:endParaRPr lang="en-SG"/>
          </a:p>
        </p:txBody>
      </p:sp>
      <p:grpSp>
        <p:nvGrpSpPr>
          <p:cNvPr id="21" name="Group 20">
            <a:extLst>
              <a:ext uri="{FF2B5EF4-FFF2-40B4-BE49-F238E27FC236}">
                <a16:creationId xmlns:a16="http://schemas.microsoft.com/office/drawing/2014/main" id="{87D9833D-0820-4EC1-B745-809F6E4CC90D}"/>
              </a:ext>
            </a:extLst>
          </p:cNvPr>
          <p:cNvGrpSpPr/>
          <p:nvPr/>
        </p:nvGrpSpPr>
        <p:grpSpPr>
          <a:xfrm>
            <a:off x="0" y="0"/>
            <a:ext cx="12192000" cy="7092985"/>
            <a:chOff x="0" y="0"/>
            <a:chExt cx="12192000" cy="7092985"/>
          </a:xfrm>
        </p:grpSpPr>
        <p:sp>
          <p:nvSpPr>
            <p:cNvPr id="4" name="Google Shape;330;p8">
              <a:extLst>
                <a:ext uri="{FF2B5EF4-FFF2-40B4-BE49-F238E27FC236}">
                  <a16:creationId xmlns:a16="http://schemas.microsoft.com/office/drawing/2014/main" id="{AC22BF08-D042-4097-8219-2C16B7D2ED8F}"/>
                </a:ext>
              </a:extLst>
            </p:cNvPr>
            <p:cNvSpPr/>
            <p:nvPr/>
          </p:nvSpPr>
          <p:spPr>
            <a:xfrm>
              <a:off x="0" y="0"/>
              <a:ext cx="12192000" cy="68580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79A89C94-A6EB-4482-9814-93658E3C8A4C}"/>
                </a:ext>
              </a:extLst>
            </p:cNvPr>
            <p:cNvGrpSpPr>
              <a:grpSpLocks noChangeAspect="1"/>
            </p:cNvGrpSpPr>
            <p:nvPr/>
          </p:nvGrpSpPr>
          <p:grpSpPr bwMode="auto">
            <a:xfrm>
              <a:off x="864387" y="1285910"/>
              <a:ext cx="10723120" cy="5807075"/>
              <a:chOff x="969" y="744"/>
              <a:chExt cx="5584" cy="3024"/>
            </a:xfrm>
            <a:solidFill>
              <a:schemeClr val="accent6">
                <a:lumMod val="20000"/>
                <a:lumOff val="80000"/>
                <a:alpha val="7000"/>
              </a:schemeClr>
            </a:solidFill>
          </p:grpSpPr>
          <p:sp>
            <p:nvSpPr>
              <p:cNvPr id="6" name="Freeform 5">
                <a:extLst>
                  <a:ext uri="{FF2B5EF4-FFF2-40B4-BE49-F238E27FC236}">
                    <a16:creationId xmlns:a16="http://schemas.microsoft.com/office/drawing/2014/main" id="{826E76B1-6698-4335-B946-A62094820FA7}"/>
                  </a:ext>
                </a:extLst>
              </p:cNvPr>
              <p:cNvSpPr>
                <a:spLocks noEditPoints="1"/>
              </p:cNvSpPr>
              <p:nvPr/>
            </p:nvSpPr>
            <p:spPr bwMode="auto">
              <a:xfrm>
                <a:off x="969" y="744"/>
                <a:ext cx="5584" cy="3024"/>
              </a:xfrm>
              <a:custGeom>
                <a:avLst/>
                <a:gdLst>
                  <a:gd name="T0" fmla="*/ 609 w 2788"/>
                  <a:gd name="T1" fmla="*/ 204 h 1509"/>
                  <a:gd name="T2" fmla="*/ 798 w 2788"/>
                  <a:gd name="T3" fmla="*/ 348 h 1509"/>
                  <a:gd name="T4" fmla="*/ 534 w 2788"/>
                  <a:gd name="T5" fmla="*/ 165 h 1509"/>
                  <a:gd name="T6" fmla="*/ 430 w 2788"/>
                  <a:gd name="T7" fmla="*/ 244 h 1509"/>
                  <a:gd name="T8" fmla="*/ 659 w 2788"/>
                  <a:gd name="T9" fmla="*/ 331 h 1509"/>
                  <a:gd name="T10" fmla="*/ 648 w 2788"/>
                  <a:gd name="T11" fmla="*/ 65 h 1509"/>
                  <a:gd name="T12" fmla="*/ 724 w 2788"/>
                  <a:gd name="T13" fmla="*/ 94 h 1509"/>
                  <a:gd name="T14" fmla="*/ 1257 w 2788"/>
                  <a:gd name="T15" fmla="*/ 472 h 1509"/>
                  <a:gd name="T16" fmla="*/ 483 w 2788"/>
                  <a:gd name="T17" fmla="*/ 125 h 1509"/>
                  <a:gd name="T18" fmla="*/ 457 w 2788"/>
                  <a:gd name="T19" fmla="*/ 167 h 1509"/>
                  <a:gd name="T20" fmla="*/ 560 w 2788"/>
                  <a:gd name="T21" fmla="*/ 67 h 1509"/>
                  <a:gd name="T22" fmla="*/ 608 w 2788"/>
                  <a:gd name="T23" fmla="*/ 141 h 1509"/>
                  <a:gd name="T24" fmla="*/ 1754 w 2788"/>
                  <a:gd name="T25" fmla="*/ 58 h 1509"/>
                  <a:gd name="T26" fmla="*/ 1255 w 2788"/>
                  <a:gd name="T27" fmla="*/ 442 h 1509"/>
                  <a:gd name="T28" fmla="*/ 2014 w 2788"/>
                  <a:gd name="T29" fmla="*/ 68 h 1509"/>
                  <a:gd name="T30" fmla="*/ 1264 w 2788"/>
                  <a:gd name="T31" fmla="*/ 428 h 1509"/>
                  <a:gd name="T32" fmla="*/ 1280 w 2788"/>
                  <a:gd name="T33" fmla="*/ 404 h 1509"/>
                  <a:gd name="T34" fmla="*/ 1456 w 2788"/>
                  <a:gd name="T35" fmla="*/ 252 h 1509"/>
                  <a:gd name="T36" fmla="*/ 2294 w 2788"/>
                  <a:gd name="T37" fmla="*/ 958 h 1509"/>
                  <a:gd name="T38" fmla="*/ 2292 w 2788"/>
                  <a:gd name="T39" fmla="*/ 1259 h 1509"/>
                  <a:gd name="T40" fmla="*/ 2402 w 2788"/>
                  <a:gd name="T41" fmla="*/ 997 h 1509"/>
                  <a:gd name="T42" fmla="*/ 2409 w 2788"/>
                  <a:gd name="T43" fmla="*/ 466 h 1509"/>
                  <a:gd name="T44" fmla="*/ 2256 w 2788"/>
                  <a:gd name="T45" fmla="*/ 1010 h 1509"/>
                  <a:gd name="T46" fmla="*/ 1554 w 2788"/>
                  <a:gd name="T47" fmla="*/ 659 h 1509"/>
                  <a:gd name="T48" fmla="*/ 2505 w 2788"/>
                  <a:gd name="T49" fmla="*/ 1025 h 1509"/>
                  <a:gd name="T50" fmla="*/ 2663 w 2788"/>
                  <a:gd name="T51" fmla="*/ 1335 h 1509"/>
                  <a:gd name="T52" fmla="*/ 2534 w 2788"/>
                  <a:gd name="T53" fmla="*/ 365 h 1509"/>
                  <a:gd name="T54" fmla="*/ 2238 w 2788"/>
                  <a:gd name="T55" fmla="*/ 707 h 1509"/>
                  <a:gd name="T56" fmla="*/ 1926 w 2788"/>
                  <a:gd name="T57" fmla="*/ 863 h 1509"/>
                  <a:gd name="T58" fmla="*/ 1659 w 2788"/>
                  <a:gd name="T59" fmla="*/ 858 h 1509"/>
                  <a:gd name="T60" fmla="*/ 1440 w 2788"/>
                  <a:gd name="T61" fmla="*/ 1246 h 1509"/>
                  <a:gd name="T62" fmla="*/ 1381 w 2788"/>
                  <a:gd name="T63" fmla="*/ 669 h 1509"/>
                  <a:gd name="T64" fmla="*/ 1603 w 2788"/>
                  <a:gd name="T65" fmla="*/ 537 h 1509"/>
                  <a:gd name="T66" fmla="*/ 1427 w 2788"/>
                  <a:gd name="T67" fmla="*/ 596 h 1509"/>
                  <a:gd name="T68" fmla="*/ 1284 w 2788"/>
                  <a:gd name="T69" fmla="*/ 534 h 1509"/>
                  <a:gd name="T70" fmla="*/ 1469 w 2788"/>
                  <a:gd name="T71" fmla="*/ 425 h 1509"/>
                  <a:gd name="T72" fmla="*/ 1406 w 2788"/>
                  <a:gd name="T73" fmla="*/ 301 h 1509"/>
                  <a:gd name="T74" fmla="*/ 1719 w 2788"/>
                  <a:gd name="T75" fmla="*/ 265 h 1509"/>
                  <a:gd name="T76" fmla="*/ 1983 w 2788"/>
                  <a:gd name="T77" fmla="*/ 166 h 1509"/>
                  <a:gd name="T78" fmla="*/ 2600 w 2788"/>
                  <a:gd name="T79" fmla="*/ 255 h 1509"/>
                  <a:gd name="T80" fmla="*/ 1713 w 2788"/>
                  <a:gd name="T81" fmla="*/ 611 h 1509"/>
                  <a:gd name="T82" fmla="*/ 783 w 2788"/>
                  <a:gd name="T83" fmla="*/ 817 h 1509"/>
                  <a:gd name="T84" fmla="*/ 787 w 2788"/>
                  <a:gd name="T85" fmla="*/ 1388 h 1509"/>
                  <a:gd name="T86" fmla="*/ 487 w 2788"/>
                  <a:gd name="T87" fmla="*/ 801 h 1509"/>
                  <a:gd name="T88" fmla="*/ 126 w 2788"/>
                  <a:gd name="T89" fmla="*/ 397 h 1509"/>
                  <a:gd name="T90" fmla="*/ 32 w 2788"/>
                  <a:gd name="T91" fmla="*/ 261 h 1509"/>
                  <a:gd name="T92" fmla="*/ 579 w 2788"/>
                  <a:gd name="T93" fmla="*/ 258 h 1509"/>
                  <a:gd name="T94" fmla="*/ 613 w 2788"/>
                  <a:gd name="T95" fmla="*/ 316 h 1509"/>
                  <a:gd name="T96" fmla="*/ 824 w 2788"/>
                  <a:gd name="T97" fmla="*/ 432 h 1509"/>
                  <a:gd name="T98" fmla="*/ 802 w 2788"/>
                  <a:gd name="T99" fmla="*/ 558 h 1509"/>
                  <a:gd name="T100" fmla="*/ 675 w 2788"/>
                  <a:gd name="T101" fmla="*/ 752 h 1509"/>
                  <a:gd name="T102" fmla="*/ 676 w 2788"/>
                  <a:gd name="T103" fmla="*/ 897 h 1509"/>
                  <a:gd name="T104" fmla="*/ 629 w 2788"/>
                  <a:gd name="T105" fmla="*/ 551 h 1509"/>
                  <a:gd name="T106" fmla="*/ 337 w 2788"/>
                  <a:gd name="T107" fmla="*/ 304 h 1509"/>
                  <a:gd name="T108" fmla="*/ 549 w 2788"/>
                  <a:gd name="T109" fmla="*/ 490 h 1509"/>
                  <a:gd name="T110" fmla="*/ 381 w 2788"/>
                  <a:gd name="T111" fmla="*/ 141 h 1509"/>
                  <a:gd name="T112" fmla="*/ 1642 w 2788"/>
                  <a:gd name="T113" fmla="*/ 1175 h 1509"/>
                  <a:gd name="T114" fmla="*/ 2271 w 2788"/>
                  <a:gd name="T115" fmla="*/ 900 h 1509"/>
                  <a:gd name="T116" fmla="*/ 2155 w 2788"/>
                  <a:gd name="T117" fmla="*/ 981 h 1509"/>
                  <a:gd name="T118" fmla="*/ 747 w 2788"/>
                  <a:gd name="T119" fmla="*/ 802 h 1509"/>
                  <a:gd name="T120" fmla="*/ 1137 w 2788"/>
                  <a:gd name="T121" fmla="*/ 140 h 1509"/>
                  <a:gd name="T122" fmla="*/ 910 w 2788"/>
                  <a:gd name="T123" fmla="*/ 252 h 1509"/>
                  <a:gd name="T124" fmla="*/ 2086 w 2788"/>
                  <a:gd name="T125" fmla="*/ 992 h 1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88" h="1509">
                    <a:moveTo>
                      <a:pt x="1256" y="418"/>
                    </a:moveTo>
                    <a:cubicBezTo>
                      <a:pt x="1256" y="420"/>
                      <a:pt x="1257" y="422"/>
                      <a:pt x="1260" y="421"/>
                    </a:cubicBezTo>
                    <a:cubicBezTo>
                      <a:pt x="1258" y="426"/>
                      <a:pt x="1253" y="421"/>
                      <a:pt x="1251" y="418"/>
                    </a:cubicBezTo>
                    <a:cubicBezTo>
                      <a:pt x="1251" y="418"/>
                      <a:pt x="1252" y="417"/>
                      <a:pt x="1252" y="417"/>
                    </a:cubicBezTo>
                    <a:cubicBezTo>
                      <a:pt x="1253" y="417"/>
                      <a:pt x="1253" y="418"/>
                      <a:pt x="1254" y="418"/>
                    </a:cubicBezTo>
                    <a:cubicBezTo>
                      <a:pt x="1254" y="417"/>
                      <a:pt x="1254" y="417"/>
                      <a:pt x="1254" y="416"/>
                    </a:cubicBezTo>
                    <a:cubicBezTo>
                      <a:pt x="1255" y="416"/>
                      <a:pt x="1256" y="417"/>
                      <a:pt x="1256" y="418"/>
                    </a:cubicBezTo>
                    <a:close/>
                    <a:moveTo>
                      <a:pt x="554" y="204"/>
                    </a:moveTo>
                    <a:cubicBezTo>
                      <a:pt x="554" y="205"/>
                      <a:pt x="552" y="205"/>
                      <a:pt x="551" y="206"/>
                    </a:cubicBezTo>
                    <a:cubicBezTo>
                      <a:pt x="548" y="199"/>
                      <a:pt x="546" y="201"/>
                      <a:pt x="540" y="201"/>
                    </a:cubicBezTo>
                    <a:cubicBezTo>
                      <a:pt x="543" y="198"/>
                      <a:pt x="547" y="196"/>
                      <a:pt x="550" y="194"/>
                    </a:cubicBezTo>
                    <a:cubicBezTo>
                      <a:pt x="549" y="193"/>
                      <a:pt x="548" y="192"/>
                      <a:pt x="547" y="191"/>
                    </a:cubicBezTo>
                    <a:cubicBezTo>
                      <a:pt x="548" y="190"/>
                      <a:pt x="550" y="189"/>
                      <a:pt x="552" y="188"/>
                    </a:cubicBezTo>
                    <a:cubicBezTo>
                      <a:pt x="548" y="186"/>
                      <a:pt x="546" y="184"/>
                      <a:pt x="542" y="186"/>
                    </a:cubicBezTo>
                    <a:cubicBezTo>
                      <a:pt x="538" y="187"/>
                      <a:pt x="536" y="188"/>
                      <a:pt x="532" y="186"/>
                    </a:cubicBezTo>
                    <a:cubicBezTo>
                      <a:pt x="528" y="184"/>
                      <a:pt x="526" y="186"/>
                      <a:pt x="522" y="186"/>
                    </a:cubicBezTo>
                    <a:cubicBezTo>
                      <a:pt x="520" y="186"/>
                      <a:pt x="517" y="191"/>
                      <a:pt x="516" y="192"/>
                    </a:cubicBezTo>
                    <a:cubicBezTo>
                      <a:pt x="517" y="193"/>
                      <a:pt x="525" y="195"/>
                      <a:pt x="525" y="197"/>
                    </a:cubicBezTo>
                    <a:cubicBezTo>
                      <a:pt x="525" y="201"/>
                      <a:pt x="526" y="206"/>
                      <a:pt x="520" y="205"/>
                    </a:cubicBezTo>
                    <a:cubicBezTo>
                      <a:pt x="517" y="204"/>
                      <a:pt x="514" y="198"/>
                      <a:pt x="512" y="199"/>
                    </a:cubicBezTo>
                    <a:cubicBezTo>
                      <a:pt x="509" y="200"/>
                      <a:pt x="505" y="203"/>
                      <a:pt x="508" y="205"/>
                    </a:cubicBezTo>
                    <a:cubicBezTo>
                      <a:pt x="515" y="211"/>
                      <a:pt x="522" y="212"/>
                      <a:pt x="528" y="219"/>
                    </a:cubicBezTo>
                    <a:cubicBezTo>
                      <a:pt x="530" y="222"/>
                      <a:pt x="532" y="226"/>
                      <a:pt x="536" y="227"/>
                    </a:cubicBezTo>
                    <a:cubicBezTo>
                      <a:pt x="539" y="228"/>
                      <a:pt x="544" y="225"/>
                      <a:pt x="542" y="221"/>
                    </a:cubicBezTo>
                    <a:cubicBezTo>
                      <a:pt x="548" y="224"/>
                      <a:pt x="562" y="214"/>
                      <a:pt x="552" y="211"/>
                    </a:cubicBezTo>
                    <a:cubicBezTo>
                      <a:pt x="554" y="211"/>
                      <a:pt x="555" y="210"/>
                      <a:pt x="557" y="209"/>
                    </a:cubicBezTo>
                    <a:cubicBezTo>
                      <a:pt x="556" y="208"/>
                      <a:pt x="555" y="206"/>
                      <a:pt x="554" y="204"/>
                    </a:cubicBezTo>
                    <a:close/>
                    <a:moveTo>
                      <a:pt x="1246" y="418"/>
                    </a:moveTo>
                    <a:cubicBezTo>
                      <a:pt x="1247" y="419"/>
                      <a:pt x="1245" y="421"/>
                      <a:pt x="1247" y="423"/>
                    </a:cubicBezTo>
                    <a:cubicBezTo>
                      <a:pt x="1247" y="421"/>
                      <a:pt x="1247" y="419"/>
                      <a:pt x="1249" y="417"/>
                    </a:cubicBezTo>
                    <a:cubicBezTo>
                      <a:pt x="1248" y="417"/>
                      <a:pt x="1246" y="416"/>
                      <a:pt x="1246" y="416"/>
                    </a:cubicBezTo>
                    <a:cubicBezTo>
                      <a:pt x="1245" y="417"/>
                      <a:pt x="1246" y="417"/>
                      <a:pt x="1246" y="418"/>
                    </a:cubicBezTo>
                    <a:close/>
                    <a:moveTo>
                      <a:pt x="706" y="285"/>
                    </a:moveTo>
                    <a:cubicBezTo>
                      <a:pt x="708" y="288"/>
                      <a:pt x="716" y="292"/>
                      <a:pt x="719" y="287"/>
                    </a:cubicBezTo>
                    <a:cubicBezTo>
                      <a:pt x="722" y="282"/>
                      <a:pt x="720" y="280"/>
                      <a:pt x="721" y="275"/>
                    </a:cubicBezTo>
                    <a:cubicBezTo>
                      <a:pt x="715" y="267"/>
                      <a:pt x="699" y="279"/>
                      <a:pt x="706" y="285"/>
                    </a:cubicBezTo>
                    <a:close/>
                    <a:moveTo>
                      <a:pt x="752" y="228"/>
                    </a:moveTo>
                    <a:cubicBezTo>
                      <a:pt x="749" y="221"/>
                      <a:pt x="740" y="222"/>
                      <a:pt x="735" y="224"/>
                    </a:cubicBezTo>
                    <a:cubicBezTo>
                      <a:pt x="733" y="225"/>
                      <a:pt x="725" y="214"/>
                      <a:pt x="722" y="211"/>
                    </a:cubicBezTo>
                    <a:cubicBezTo>
                      <a:pt x="719" y="207"/>
                      <a:pt x="711" y="204"/>
                      <a:pt x="706" y="204"/>
                    </a:cubicBezTo>
                    <a:cubicBezTo>
                      <a:pt x="704" y="205"/>
                      <a:pt x="699" y="204"/>
                      <a:pt x="697" y="206"/>
                    </a:cubicBezTo>
                    <a:cubicBezTo>
                      <a:pt x="696" y="207"/>
                      <a:pt x="692" y="212"/>
                      <a:pt x="690" y="212"/>
                    </a:cubicBezTo>
                    <a:cubicBezTo>
                      <a:pt x="685" y="208"/>
                      <a:pt x="686" y="208"/>
                      <a:pt x="681" y="212"/>
                    </a:cubicBezTo>
                    <a:cubicBezTo>
                      <a:pt x="679" y="215"/>
                      <a:pt x="676" y="215"/>
                      <a:pt x="678" y="211"/>
                    </a:cubicBezTo>
                    <a:cubicBezTo>
                      <a:pt x="680" y="206"/>
                      <a:pt x="681" y="206"/>
                      <a:pt x="679" y="201"/>
                    </a:cubicBezTo>
                    <a:cubicBezTo>
                      <a:pt x="677" y="198"/>
                      <a:pt x="676" y="198"/>
                      <a:pt x="674" y="195"/>
                    </a:cubicBezTo>
                    <a:cubicBezTo>
                      <a:pt x="672" y="193"/>
                      <a:pt x="673" y="188"/>
                      <a:pt x="669" y="188"/>
                    </a:cubicBezTo>
                    <a:cubicBezTo>
                      <a:pt x="667" y="188"/>
                      <a:pt x="663" y="187"/>
                      <a:pt x="661" y="188"/>
                    </a:cubicBezTo>
                    <a:cubicBezTo>
                      <a:pt x="655" y="190"/>
                      <a:pt x="649" y="193"/>
                      <a:pt x="643" y="194"/>
                    </a:cubicBezTo>
                    <a:cubicBezTo>
                      <a:pt x="643" y="192"/>
                      <a:pt x="644" y="190"/>
                      <a:pt x="644" y="187"/>
                    </a:cubicBezTo>
                    <a:cubicBezTo>
                      <a:pt x="635" y="186"/>
                      <a:pt x="631" y="186"/>
                      <a:pt x="623" y="190"/>
                    </a:cubicBezTo>
                    <a:cubicBezTo>
                      <a:pt x="616" y="193"/>
                      <a:pt x="612" y="197"/>
                      <a:pt x="609" y="204"/>
                    </a:cubicBezTo>
                    <a:cubicBezTo>
                      <a:pt x="608" y="207"/>
                      <a:pt x="605" y="213"/>
                      <a:pt x="605" y="216"/>
                    </a:cubicBezTo>
                    <a:cubicBezTo>
                      <a:pt x="605" y="217"/>
                      <a:pt x="606" y="226"/>
                      <a:pt x="607" y="226"/>
                    </a:cubicBezTo>
                    <a:cubicBezTo>
                      <a:pt x="615" y="227"/>
                      <a:pt x="621" y="226"/>
                      <a:pt x="627" y="233"/>
                    </a:cubicBezTo>
                    <a:cubicBezTo>
                      <a:pt x="621" y="232"/>
                      <a:pt x="615" y="232"/>
                      <a:pt x="609" y="231"/>
                    </a:cubicBezTo>
                    <a:cubicBezTo>
                      <a:pt x="611" y="236"/>
                      <a:pt x="616" y="240"/>
                      <a:pt x="620" y="242"/>
                    </a:cubicBezTo>
                    <a:cubicBezTo>
                      <a:pt x="624" y="244"/>
                      <a:pt x="625" y="241"/>
                      <a:pt x="628" y="241"/>
                    </a:cubicBezTo>
                    <a:cubicBezTo>
                      <a:pt x="634" y="240"/>
                      <a:pt x="630" y="242"/>
                      <a:pt x="633" y="245"/>
                    </a:cubicBezTo>
                    <a:cubicBezTo>
                      <a:pt x="635" y="247"/>
                      <a:pt x="640" y="248"/>
                      <a:pt x="642" y="248"/>
                    </a:cubicBezTo>
                    <a:cubicBezTo>
                      <a:pt x="648" y="248"/>
                      <a:pt x="656" y="247"/>
                      <a:pt x="661" y="249"/>
                    </a:cubicBezTo>
                    <a:cubicBezTo>
                      <a:pt x="663" y="250"/>
                      <a:pt x="665" y="250"/>
                      <a:pt x="667" y="251"/>
                    </a:cubicBezTo>
                    <a:cubicBezTo>
                      <a:pt x="668" y="251"/>
                      <a:pt x="669" y="248"/>
                      <a:pt x="670" y="249"/>
                    </a:cubicBezTo>
                    <a:cubicBezTo>
                      <a:pt x="673" y="249"/>
                      <a:pt x="673" y="253"/>
                      <a:pt x="677" y="252"/>
                    </a:cubicBezTo>
                    <a:cubicBezTo>
                      <a:pt x="674" y="250"/>
                      <a:pt x="672" y="247"/>
                      <a:pt x="670" y="245"/>
                    </a:cubicBezTo>
                    <a:cubicBezTo>
                      <a:pt x="679" y="248"/>
                      <a:pt x="685" y="250"/>
                      <a:pt x="694" y="248"/>
                    </a:cubicBezTo>
                    <a:cubicBezTo>
                      <a:pt x="692" y="244"/>
                      <a:pt x="692" y="242"/>
                      <a:pt x="688" y="241"/>
                    </a:cubicBezTo>
                    <a:cubicBezTo>
                      <a:pt x="693" y="236"/>
                      <a:pt x="692" y="243"/>
                      <a:pt x="696" y="245"/>
                    </a:cubicBezTo>
                    <a:cubicBezTo>
                      <a:pt x="697" y="246"/>
                      <a:pt x="700" y="244"/>
                      <a:pt x="701" y="245"/>
                    </a:cubicBezTo>
                    <a:cubicBezTo>
                      <a:pt x="701" y="247"/>
                      <a:pt x="702" y="249"/>
                      <a:pt x="702" y="251"/>
                    </a:cubicBezTo>
                    <a:cubicBezTo>
                      <a:pt x="706" y="247"/>
                      <a:pt x="714" y="257"/>
                      <a:pt x="717" y="260"/>
                    </a:cubicBezTo>
                    <a:cubicBezTo>
                      <a:pt x="711" y="262"/>
                      <a:pt x="710" y="261"/>
                      <a:pt x="710" y="268"/>
                    </a:cubicBezTo>
                    <a:cubicBezTo>
                      <a:pt x="713" y="267"/>
                      <a:pt x="715" y="266"/>
                      <a:pt x="718" y="265"/>
                    </a:cubicBezTo>
                    <a:cubicBezTo>
                      <a:pt x="722" y="263"/>
                      <a:pt x="722" y="263"/>
                      <a:pt x="724" y="267"/>
                    </a:cubicBezTo>
                    <a:cubicBezTo>
                      <a:pt x="727" y="272"/>
                      <a:pt x="734" y="270"/>
                      <a:pt x="737" y="276"/>
                    </a:cubicBezTo>
                    <a:cubicBezTo>
                      <a:pt x="739" y="280"/>
                      <a:pt x="741" y="284"/>
                      <a:pt x="743" y="287"/>
                    </a:cubicBezTo>
                    <a:cubicBezTo>
                      <a:pt x="744" y="289"/>
                      <a:pt x="742" y="290"/>
                      <a:pt x="740" y="291"/>
                    </a:cubicBezTo>
                    <a:cubicBezTo>
                      <a:pt x="736" y="296"/>
                      <a:pt x="731" y="301"/>
                      <a:pt x="726" y="306"/>
                    </a:cubicBezTo>
                    <a:cubicBezTo>
                      <a:pt x="727" y="307"/>
                      <a:pt x="734" y="310"/>
                      <a:pt x="733" y="313"/>
                    </a:cubicBezTo>
                    <a:cubicBezTo>
                      <a:pt x="732" y="314"/>
                      <a:pt x="723" y="316"/>
                      <a:pt x="722" y="316"/>
                    </a:cubicBezTo>
                    <a:cubicBezTo>
                      <a:pt x="716" y="318"/>
                      <a:pt x="710" y="316"/>
                      <a:pt x="704" y="315"/>
                    </a:cubicBezTo>
                    <a:cubicBezTo>
                      <a:pt x="704" y="319"/>
                      <a:pt x="699" y="320"/>
                      <a:pt x="697" y="323"/>
                    </a:cubicBezTo>
                    <a:cubicBezTo>
                      <a:pt x="696" y="325"/>
                      <a:pt x="700" y="330"/>
                      <a:pt x="703" y="330"/>
                    </a:cubicBezTo>
                    <a:cubicBezTo>
                      <a:pt x="707" y="330"/>
                      <a:pt x="712" y="331"/>
                      <a:pt x="715" y="328"/>
                    </a:cubicBezTo>
                    <a:cubicBezTo>
                      <a:pt x="718" y="325"/>
                      <a:pt x="721" y="328"/>
                      <a:pt x="725" y="329"/>
                    </a:cubicBezTo>
                    <a:cubicBezTo>
                      <a:pt x="725" y="327"/>
                      <a:pt x="726" y="326"/>
                      <a:pt x="725" y="325"/>
                    </a:cubicBezTo>
                    <a:cubicBezTo>
                      <a:pt x="728" y="325"/>
                      <a:pt x="729" y="326"/>
                      <a:pt x="729" y="329"/>
                    </a:cubicBezTo>
                    <a:cubicBezTo>
                      <a:pt x="736" y="325"/>
                      <a:pt x="736" y="328"/>
                      <a:pt x="740" y="335"/>
                    </a:cubicBezTo>
                    <a:cubicBezTo>
                      <a:pt x="742" y="338"/>
                      <a:pt x="746" y="338"/>
                      <a:pt x="750" y="340"/>
                    </a:cubicBezTo>
                    <a:cubicBezTo>
                      <a:pt x="747" y="341"/>
                      <a:pt x="745" y="342"/>
                      <a:pt x="743" y="343"/>
                    </a:cubicBezTo>
                    <a:cubicBezTo>
                      <a:pt x="747" y="345"/>
                      <a:pt x="749" y="347"/>
                      <a:pt x="753" y="346"/>
                    </a:cubicBezTo>
                    <a:cubicBezTo>
                      <a:pt x="753" y="347"/>
                      <a:pt x="752" y="348"/>
                      <a:pt x="752" y="348"/>
                    </a:cubicBezTo>
                    <a:cubicBezTo>
                      <a:pt x="756" y="349"/>
                      <a:pt x="760" y="350"/>
                      <a:pt x="764" y="352"/>
                    </a:cubicBezTo>
                    <a:cubicBezTo>
                      <a:pt x="765" y="352"/>
                      <a:pt x="765" y="356"/>
                      <a:pt x="768" y="356"/>
                    </a:cubicBezTo>
                    <a:cubicBezTo>
                      <a:pt x="776" y="358"/>
                      <a:pt x="784" y="360"/>
                      <a:pt x="792" y="362"/>
                    </a:cubicBezTo>
                    <a:cubicBezTo>
                      <a:pt x="792" y="359"/>
                      <a:pt x="793" y="357"/>
                      <a:pt x="790" y="355"/>
                    </a:cubicBezTo>
                    <a:cubicBezTo>
                      <a:pt x="787" y="353"/>
                      <a:pt x="785" y="351"/>
                      <a:pt x="782" y="349"/>
                    </a:cubicBezTo>
                    <a:cubicBezTo>
                      <a:pt x="780" y="348"/>
                      <a:pt x="775" y="348"/>
                      <a:pt x="774" y="346"/>
                    </a:cubicBezTo>
                    <a:cubicBezTo>
                      <a:pt x="773" y="343"/>
                      <a:pt x="771" y="341"/>
                      <a:pt x="770" y="338"/>
                    </a:cubicBezTo>
                    <a:cubicBezTo>
                      <a:pt x="772" y="339"/>
                      <a:pt x="775" y="340"/>
                      <a:pt x="778" y="342"/>
                    </a:cubicBezTo>
                    <a:cubicBezTo>
                      <a:pt x="777" y="340"/>
                      <a:pt x="777" y="339"/>
                      <a:pt x="777" y="337"/>
                    </a:cubicBezTo>
                    <a:cubicBezTo>
                      <a:pt x="781" y="340"/>
                      <a:pt x="786" y="343"/>
                      <a:pt x="791" y="346"/>
                    </a:cubicBezTo>
                    <a:cubicBezTo>
                      <a:pt x="794" y="348"/>
                      <a:pt x="798" y="354"/>
                      <a:pt x="800" y="353"/>
                    </a:cubicBezTo>
                    <a:cubicBezTo>
                      <a:pt x="799" y="352"/>
                      <a:pt x="798" y="350"/>
                      <a:pt x="798" y="348"/>
                    </a:cubicBezTo>
                    <a:cubicBezTo>
                      <a:pt x="799" y="349"/>
                      <a:pt x="800" y="349"/>
                      <a:pt x="801" y="349"/>
                    </a:cubicBezTo>
                    <a:cubicBezTo>
                      <a:pt x="803" y="345"/>
                      <a:pt x="796" y="344"/>
                      <a:pt x="799" y="340"/>
                    </a:cubicBezTo>
                    <a:cubicBezTo>
                      <a:pt x="800" y="342"/>
                      <a:pt x="801" y="343"/>
                      <a:pt x="803" y="345"/>
                    </a:cubicBezTo>
                    <a:cubicBezTo>
                      <a:pt x="802" y="342"/>
                      <a:pt x="803" y="337"/>
                      <a:pt x="801" y="335"/>
                    </a:cubicBezTo>
                    <a:cubicBezTo>
                      <a:pt x="800" y="332"/>
                      <a:pt x="797" y="333"/>
                      <a:pt x="796" y="329"/>
                    </a:cubicBezTo>
                    <a:cubicBezTo>
                      <a:pt x="795" y="325"/>
                      <a:pt x="795" y="324"/>
                      <a:pt x="792" y="322"/>
                    </a:cubicBezTo>
                    <a:cubicBezTo>
                      <a:pt x="789" y="321"/>
                      <a:pt x="786" y="319"/>
                      <a:pt x="785" y="324"/>
                    </a:cubicBezTo>
                    <a:cubicBezTo>
                      <a:pt x="784" y="321"/>
                      <a:pt x="783" y="317"/>
                      <a:pt x="782" y="314"/>
                    </a:cubicBezTo>
                    <a:cubicBezTo>
                      <a:pt x="781" y="310"/>
                      <a:pt x="780" y="312"/>
                      <a:pt x="777" y="313"/>
                    </a:cubicBezTo>
                    <a:cubicBezTo>
                      <a:pt x="776" y="311"/>
                      <a:pt x="776" y="309"/>
                      <a:pt x="775" y="307"/>
                    </a:cubicBezTo>
                    <a:cubicBezTo>
                      <a:pt x="777" y="307"/>
                      <a:pt x="779" y="307"/>
                      <a:pt x="781" y="308"/>
                    </a:cubicBezTo>
                    <a:cubicBezTo>
                      <a:pt x="781" y="303"/>
                      <a:pt x="777" y="304"/>
                      <a:pt x="779" y="300"/>
                    </a:cubicBezTo>
                    <a:cubicBezTo>
                      <a:pt x="781" y="297"/>
                      <a:pt x="783" y="297"/>
                      <a:pt x="786" y="299"/>
                    </a:cubicBezTo>
                    <a:cubicBezTo>
                      <a:pt x="788" y="300"/>
                      <a:pt x="791" y="305"/>
                      <a:pt x="793" y="306"/>
                    </a:cubicBezTo>
                    <a:cubicBezTo>
                      <a:pt x="795" y="306"/>
                      <a:pt x="800" y="304"/>
                      <a:pt x="801" y="303"/>
                    </a:cubicBezTo>
                    <a:cubicBezTo>
                      <a:pt x="803" y="308"/>
                      <a:pt x="798" y="308"/>
                      <a:pt x="795" y="310"/>
                    </a:cubicBezTo>
                    <a:cubicBezTo>
                      <a:pt x="800" y="316"/>
                      <a:pt x="803" y="318"/>
                      <a:pt x="810" y="322"/>
                    </a:cubicBezTo>
                    <a:cubicBezTo>
                      <a:pt x="812" y="317"/>
                      <a:pt x="811" y="313"/>
                      <a:pt x="810" y="308"/>
                    </a:cubicBezTo>
                    <a:cubicBezTo>
                      <a:pt x="816" y="312"/>
                      <a:pt x="818" y="309"/>
                      <a:pt x="824" y="306"/>
                    </a:cubicBezTo>
                    <a:cubicBezTo>
                      <a:pt x="822" y="305"/>
                      <a:pt x="820" y="304"/>
                      <a:pt x="818" y="303"/>
                    </a:cubicBezTo>
                    <a:cubicBezTo>
                      <a:pt x="820" y="301"/>
                      <a:pt x="824" y="303"/>
                      <a:pt x="827" y="303"/>
                    </a:cubicBezTo>
                    <a:cubicBezTo>
                      <a:pt x="827" y="297"/>
                      <a:pt x="829" y="294"/>
                      <a:pt x="824" y="292"/>
                    </a:cubicBezTo>
                    <a:cubicBezTo>
                      <a:pt x="821" y="290"/>
                      <a:pt x="815" y="292"/>
                      <a:pt x="811" y="292"/>
                    </a:cubicBezTo>
                    <a:cubicBezTo>
                      <a:pt x="812" y="290"/>
                      <a:pt x="813" y="289"/>
                      <a:pt x="815" y="287"/>
                    </a:cubicBezTo>
                    <a:cubicBezTo>
                      <a:pt x="809" y="286"/>
                      <a:pt x="807" y="286"/>
                      <a:pt x="803" y="282"/>
                    </a:cubicBezTo>
                    <a:cubicBezTo>
                      <a:pt x="800" y="279"/>
                      <a:pt x="799" y="278"/>
                      <a:pt x="795" y="276"/>
                    </a:cubicBezTo>
                    <a:cubicBezTo>
                      <a:pt x="786" y="273"/>
                      <a:pt x="778" y="270"/>
                      <a:pt x="770" y="266"/>
                    </a:cubicBezTo>
                    <a:cubicBezTo>
                      <a:pt x="772" y="266"/>
                      <a:pt x="774" y="265"/>
                      <a:pt x="777" y="265"/>
                    </a:cubicBezTo>
                    <a:cubicBezTo>
                      <a:pt x="776" y="263"/>
                      <a:pt x="776" y="261"/>
                      <a:pt x="776" y="258"/>
                    </a:cubicBezTo>
                    <a:cubicBezTo>
                      <a:pt x="779" y="259"/>
                      <a:pt x="782" y="260"/>
                      <a:pt x="786" y="260"/>
                    </a:cubicBezTo>
                    <a:cubicBezTo>
                      <a:pt x="784" y="255"/>
                      <a:pt x="784" y="255"/>
                      <a:pt x="779" y="256"/>
                    </a:cubicBezTo>
                    <a:cubicBezTo>
                      <a:pt x="776" y="257"/>
                      <a:pt x="774" y="255"/>
                      <a:pt x="771" y="254"/>
                    </a:cubicBezTo>
                    <a:cubicBezTo>
                      <a:pt x="776" y="251"/>
                      <a:pt x="777" y="251"/>
                      <a:pt x="782" y="251"/>
                    </a:cubicBezTo>
                    <a:cubicBezTo>
                      <a:pt x="782" y="247"/>
                      <a:pt x="778" y="245"/>
                      <a:pt x="775" y="243"/>
                    </a:cubicBezTo>
                    <a:cubicBezTo>
                      <a:pt x="775" y="247"/>
                      <a:pt x="770" y="248"/>
                      <a:pt x="767" y="250"/>
                    </a:cubicBezTo>
                    <a:cubicBezTo>
                      <a:pt x="768" y="245"/>
                      <a:pt x="765" y="246"/>
                      <a:pt x="762" y="245"/>
                    </a:cubicBezTo>
                    <a:cubicBezTo>
                      <a:pt x="766" y="244"/>
                      <a:pt x="772" y="244"/>
                      <a:pt x="773" y="240"/>
                    </a:cubicBezTo>
                    <a:cubicBezTo>
                      <a:pt x="770" y="238"/>
                      <a:pt x="754" y="227"/>
                      <a:pt x="752" y="232"/>
                    </a:cubicBezTo>
                    <a:cubicBezTo>
                      <a:pt x="750" y="235"/>
                      <a:pt x="745" y="239"/>
                      <a:pt x="743" y="235"/>
                    </a:cubicBezTo>
                    <a:cubicBezTo>
                      <a:pt x="742" y="232"/>
                      <a:pt x="750" y="229"/>
                      <a:pt x="752" y="228"/>
                    </a:cubicBezTo>
                    <a:close/>
                    <a:moveTo>
                      <a:pt x="507" y="151"/>
                    </a:moveTo>
                    <a:cubicBezTo>
                      <a:pt x="505" y="151"/>
                      <a:pt x="503" y="151"/>
                      <a:pt x="502" y="153"/>
                    </a:cubicBezTo>
                    <a:cubicBezTo>
                      <a:pt x="504" y="153"/>
                      <a:pt x="506" y="153"/>
                      <a:pt x="508" y="153"/>
                    </a:cubicBezTo>
                    <a:cubicBezTo>
                      <a:pt x="501" y="158"/>
                      <a:pt x="511" y="158"/>
                      <a:pt x="515" y="157"/>
                    </a:cubicBezTo>
                    <a:cubicBezTo>
                      <a:pt x="520" y="156"/>
                      <a:pt x="525" y="156"/>
                      <a:pt x="530" y="155"/>
                    </a:cubicBezTo>
                    <a:cubicBezTo>
                      <a:pt x="529" y="157"/>
                      <a:pt x="528" y="158"/>
                      <a:pt x="526" y="158"/>
                    </a:cubicBezTo>
                    <a:cubicBezTo>
                      <a:pt x="526" y="158"/>
                      <a:pt x="527" y="158"/>
                      <a:pt x="527" y="159"/>
                    </a:cubicBezTo>
                    <a:cubicBezTo>
                      <a:pt x="525" y="159"/>
                      <a:pt x="523" y="159"/>
                      <a:pt x="522" y="161"/>
                    </a:cubicBezTo>
                    <a:cubicBezTo>
                      <a:pt x="524" y="161"/>
                      <a:pt x="526" y="162"/>
                      <a:pt x="528" y="163"/>
                    </a:cubicBezTo>
                    <a:cubicBezTo>
                      <a:pt x="527" y="163"/>
                      <a:pt x="525" y="163"/>
                      <a:pt x="524" y="163"/>
                    </a:cubicBezTo>
                    <a:cubicBezTo>
                      <a:pt x="525" y="167"/>
                      <a:pt x="527" y="166"/>
                      <a:pt x="530" y="167"/>
                    </a:cubicBezTo>
                    <a:cubicBezTo>
                      <a:pt x="532" y="168"/>
                      <a:pt x="532" y="165"/>
                      <a:pt x="534" y="165"/>
                    </a:cubicBezTo>
                    <a:cubicBezTo>
                      <a:pt x="538" y="166"/>
                      <a:pt x="544" y="168"/>
                      <a:pt x="547" y="164"/>
                    </a:cubicBezTo>
                    <a:cubicBezTo>
                      <a:pt x="546" y="163"/>
                      <a:pt x="545" y="162"/>
                      <a:pt x="543" y="161"/>
                    </a:cubicBezTo>
                    <a:cubicBezTo>
                      <a:pt x="545" y="160"/>
                      <a:pt x="546" y="159"/>
                      <a:pt x="545" y="157"/>
                    </a:cubicBezTo>
                    <a:cubicBezTo>
                      <a:pt x="546" y="158"/>
                      <a:pt x="547" y="158"/>
                      <a:pt x="548" y="159"/>
                    </a:cubicBezTo>
                    <a:cubicBezTo>
                      <a:pt x="549" y="156"/>
                      <a:pt x="547" y="155"/>
                      <a:pt x="547" y="152"/>
                    </a:cubicBezTo>
                    <a:cubicBezTo>
                      <a:pt x="546" y="150"/>
                      <a:pt x="548" y="148"/>
                      <a:pt x="548" y="146"/>
                    </a:cubicBezTo>
                    <a:cubicBezTo>
                      <a:pt x="547" y="145"/>
                      <a:pt x="545" y="140"/>
                      <a:pt x="544" y="140"/>
                    </a:cubicBezTo>
                    <a:cubicBezTo>
                      <a:pt x="542" y="139"/>
                      <a:pt x="539" y="137"/>
                      <a:pt x="537" y="138"/>
                    </a:cubicBezTo>
                    <a:cubicBezTo>
                      <a:pt x="533" y="141"/>
                      <a:pt x="529" y="137"/>
                      <a:pt x="523" y="139"/>
                    </a:cubicBezTo>
                    <a:cubicBezTo>
                      <a:pt x="517" y="141"/>
                      <a:pt x="527" y="142"/>
                      <a:pt x="528" y="145"/>
                    </a:cubicBezTo>
                    <a:cubicBezTo>
                      <a:pt x="527" y="145"/>
                      <a:pt x="526" y="145"/>
                      <a:pt x="524" y="145"/>
                    </a:cubicBezTo>
                    <a:cubicBezTo>
                      <a:pt x="526" y="147"/>
                      <a:pt x="528" y="149"/>
                      <a:pt x="529" y="152"/>
                    </a:cubicBezTo>
                    <a:cubicBezTo>
                      <a:pt x="527" y="150"/>
                      <a:pt x="511" y="135"/>
                      <a:pt x="512" y="145"/>
                    </a:cubicBezTo>
                    <a:cubicBezTo>
                      <a:pt x="513" y="145"/>
                      <a:pt x="515" y="146"/>
                      <a:pt x="516" y="146"/>
                    </a:cubicBezTo>
                    <a:cubicBezTo>
                      <a:pt x="513" y="147"/>
                      <a:pt x="513" y="151"/>
                      <a:pt x="517" y="150"/>
                    </a:cubicBezTo>
                    <a:cubicBezTo>
                      <a:pt x="516" y="153"/>
                      <a:pt x="510" y="150"/>
                      <a:pt x="507" y="151"/>
                    </a:cubicBezTo>
                    <a:close/>
                    <a:moveTo>
                      <a:pt x="507" y="255"/>
                    </a:moveTo>
                    <a:cubicBezTo>
                      <a:pt x="508" y="248"/>
                      <a:pt x="512" y="250"/>
                      <a:pt x="515" y="253"/>
                    </a:cubicBezTo>
                    <a:cubicBezTo>
                      <a:pt x="515" y="252"/>
                      <a:pt x="516" y="251"/>
                      <a:pt x="517" y="250"/>
                    </a:cubicBezTo>
                    <a:cubicBezTo>
                      <a:pt x="521" y="257"/>
                      <a:pt x="521" y="248"/>
                      <a:pt x="520" y="244"/>
                    </a:cubicBezTo>
                    <a:cubicBezTo>
                      <a:pt x="515" y="245"/>
                      <a:pt x="509" y="242"/>
                      <a:pt x="503" y="238"/>
                    </a:cubicBezTo>
                    <a:cubicBezTo>
                      <a:pt x="501" y="237"/>
                      <a:pt x="493" y="234"/>
                      <a:pt x="492" y="232"/>
                    </a:cubicBezTo>
                    <a:cubicBezTo>
                      <a:pt x="491" y="229"/>
                      <a:pt x="494" y="226"/>
                      <a:pt x="493" y="222"/>
                    </a:cubicBezTo>
                    <a:cubicBezTo>
                      <a:pt x="490" y="215"/>
                      <a:pt x="488" y="203"/>
                      <a:pt x="481" y="199"/>
                    </a:cubicBezTo>
                    <a:cubicBezTo>
                      <a:pt x="478" y="198"/>
                      <a:pt x="475" y="193"/>
                      <a:pt x="473" y="197"/>
                    </a:cubicBezTo>
                    <a:cubicBezTo>
                      <a:pt x="472" y="198"/>
                      <a:pt x="467" y="195"/>
                      <a:pt x="465" y="194"/>
                    </a:cubicBezTo>
                    <a:cubicBezTo>
                      <a:pt x="467" y="197"/>
                      <a:pt x="463" y="198"/>
                      <a:pt x="464" y="200"/>
                    </a:cubicBezTo>
                    <a:cubicBezTo>
                      <a:pt x="465" y="202"/>
                      <a:pt x="466" y="204"/>
                      <a:pt x="466" y="206"/>
                    </a:cubicBezTo>
                    <a:cubicBezTo>
                      <a:pt x="468" y="210"/>
                      <a:pt x="470" y="215"/>
                      <a:pt x="471" y="219"/>
                    </a:cubicBezTo>
                    <a:cubicBezTo>
                      <a:pt x="468" y="221"/>
                      <a:pt x="466" y="223"/>
                      <a:pt x="465" y="219"/>
                    </a:cubicBezTo>
                    <a:cubicBezTo>
                      <a:pt x="464" y="215"/>
                      <a:pt x="462" y="211"/>
                      <a:pt x="461" y="207"/>
                    </a:cubicBezTo>
                    <a:cubicBezTo>
                      <a:pt x="459" y="201"/>
                      <a:pt x="449" y="200"/>
                      <a:pt x="445" y="201"/>
                    </a:cubicBezTo>
                    <a:cubicBezTo>
                      <a:pt x="447" y="204"/>
                      <a:pt x="449" y="206"/>
                      <a:pt x="452" y="209"/>
                    </a:cubicBezTo>
                    <a:cubicBezTo>
                      <a:pt x="450" y="208"/>
                      <a:pt x="445" y="206"/>
                      <a:pt x="444" y="207"/>
                    </a:cubicBezTo>
                    <a:cubicBezTo>
                      <a:pt x="442" y="211"/>
                      <a:pt x="441" y="211"/>
                      <a:pt x="437" y="211"/>
                    </a:cubicBezTo>
                    <a:cubicBezTo>
                      <a:pt x="438" y="210"/>
                      <a:pt x="439" y="208"/>
                      <a:pt x="440" y="207"/>
                    </a:cubicBezTo>
                    <a:cubicBezTo>
                      <a:pt x="438" y="205"/>
                      <a:pt x="429" y="199"/>
                      <a:pt x="427" y="200"/>
                    </a:cubicBezTo>
                    <a:cubicBezTo>
                      <a:pt x="425" y="201"/>
                      <a:pt x="424" y="205"/>
                      <a:pt x="422" y="205"/>
                    </a:cubicBezTo>
                    <a:cubicBezTo>
                      <a:pt x="419" y="206"/>
                      <a:pt x="417" y="206"/>
                      <a:pt x="415" y="206"/>
                    </a:cubicBezTo>
                    <a:cubicBezTo>
                      <a:pt x="419" y="203"/>
                      <a:pt x="422" y="199"/>
                      <a:pt x="417" y="196"/>
                    </a:cubicBezTo>
                    <a:cubicBezTo>
                      <a:pt x="413" y="193"/>
                      <a:pt x="411" y="195"/>
                      <a:pt x="407" y="197"/>
                    </a:cubicBezTo>
                    <a:cubicBezTo>
                      <a:pt x="398" y="200"/>
                      <a:pt x="391" y="203"/>
                      <a:pt x="383" y="209"/>
                    </a:cubicBezTo>
                    <a:cubicBezTo>
                      <a:pt x="385" y="210"/>
                      <a:pt x="386" y="211"/>
                      <a:pt x="387" y="211"/>
                    </a:cubicBezTo>
                    <a:cubicBezTo>
                      <a:pt x="384" y="214"/>
                      <a:pt x="379" y="217"/>
                      <a:pt x="380" y="222"/>
                    </a:cubicBezTo>
                    <a:cubicBezTo>
                      <a:pt x="382" y="222"/>
                      <a:pt x="385" y="222"/>
                      <a:pt x="387" y="222"/>
                    </a:cubicBezTo>
                    <a:cubicBezTo>
                      <a:pt x="387" y="223"/>
                      <a:pt x="387" y="224"/>
                      <a:pt x="386" y="225"/>
                    </a:cubicBezTo>
                    <a:cubicBezTo>
                      <a:pt x="392" y="225"/>
                      <a:pt x="397" y="224"/>
                      <a:pt x="403" y="224"/>
                    </a:cubicBezTo>
                    <a:cubicBezTo>
                      <a:pt x="397" y="227"/>
                      <a:pt x="391" y="229"/>
                      <a:pt x="386" y="232"/>
                    </a:cubicBezTo>
                    <a:cubicBezTo>
                      <a:pt x="389" y="235"/>
                      <a:pt x="390" y="237"/>
                      <a:pt x="394" y="237"/>
                    </a:cubicBezTo>
                    <a:cubicBezTo>
                      <a:pt x="400" y="237"/>
                      <a:pt x="406" y="237"/>
                      <a:pt x="412" y="237"/>
                    </a:cubicBezTo>
                    <a:cubicBezTo>
                      <a:pt x="420" y="237"/>
                      <a:pt x="428" y="239"/>
                      <a:pt x="436" y="241"/>
                    </a:cubicBezTo>
                    <a:cubicBezTo>
                      <a:pt x="442" y="243"/>
                      <a:pt x="432" y="244"/>
                      <a:pt x="430" y="244"/>
                    </a:cubicBezTo>
                    <a:cubicBezTo>
                      <a:pt x="426" y="244"/>
                      <a:pt x="421" y="243"/>
                      <a:pt x="417" y="242"/>
                    </a:cubicBezTo>
                    <a:cubicBezTo>
                      <a:pt x="410" y="242"/>
                      <a:pt x="401" y="245"/>
                      <a:pt x="394" y="247"/>
                    </a:cubicBezTo>
                    <a:cubicBezTo>
                      <a:pt x="398" y="261"/>
                      <a:pt x="411" y="259"/>
                      <a:pt x="422" y="259"/>
                    </a:cubicBezTo>
                    <a:cubicBezTo>
                      <a:pt x="422" y="266"/>
                      <a:pt x="423" y="270"/>
                      <a:pt x="430" y="269"/>
                    </a:cubicBezTo>
                    <a:cubicBezTo>
                      <a:pt x="438" y="269"/>
                      <a:pt x="446" y="268"/>
                      <a:pt x="453" y="268"/>
                    </a:cubicBezTo>
                    <a:cubicBezTo>
                      <a:pt x="459" y="267"/>
                      <a:pt x="461" y="263"/>
                      <a:pt x="466" y="262"/>
                    </a:cubicBezTo>
                    <a:cubicBezTo>
                      <a:pt x="470" y="262"/>
                      <a:pt x="471" y="262"/>
                      <a:pt x="473" y="259"/>
                    </a:cubicBezTo>
                    <a:cubicBezTo>
                      <a:pt x="476" y="258"/>
                      <a:pt x="476" y="255"/>
                      <a:pt x="479" y="256"/>
                    </a:cubicBezTo>
                    <a:cubicBezTo>
                      <a:pt x="479" y="257"/>
                      <a:pt x="479" y="258"/>
                      <a:pt x="478" y="259"/>
                    </a:cubicBezTo>
                    <a:cubicBezTo>
                      <a:pt x="482" y="260"/>
                      <a:pt x="486" y="261"/>
                      <a:pt x="490" y="261"/>
                    </a:cubicBezTo>
                    <a:cubicBezTo>
                      <a:pt x="489" y="262"/>
                      <a:pt x="488" y="263"/>
                      <a:pt x="487" y="263"/>
                    </a:cubicBezTo>
                    <a:cubicBezTo>
                      <a:pt x="494" y="263"/>
                      <a:pt x="500" y="267"/>
                      <a:pt x="506" y="266"/>
                    </a:cubicBezTo>
                    <a:cubicBezTo>
                      <a:pt x="508" y="266"/>
                      <a:pt x="514" y="264"/>
                      <a:pt x="514" y="262"/>
                    </a:cubicBezTo>
                    <a:cubicBezTo>
                      <a:pt x="514" y="259"/>
                      <a:pt x="510" y="260"/>
                      <a:pt x="513" y="256"/>
                    </a:cubicBezTo>
                    <a:cubicBezTo>
                      <a:pt x="508" y="255"/>
                      <a:pt x="506" y="257"/>
                      <a:pt x="503" y="260"/>
                    </a:cubicBezTo>
                    <a:cubicBezTo>
                      <a:pt x="503" y="257"/>
                      <a:pt x="503" y="255"/>
                      <a:pt x="501" y="252"/>
                    </a:cubicBezTo>
                    <a:cubicBezTo>
                      <a:pt x="502" y="253"/>
                      <a:pt x="503" y="253"/>
                      <a:pt x="504" y="253"/>
                    </a:cubicBezTo>
                    <a:cubicBezTo>
                      <a:pt x="505" y="254"/>
                      <a:pt x="506" y="254"/>
                      <a:pt x="507" y="255"/>
                    </a:cubicBezTo>
                    <a:close/>
                    <a:moveTo>
                      <a:pt x="531" y="262"/>
                    </a:moveTo>
                    <a:cubicBezTo>
                      <a:pt x="532" y="263"/>
                      <a:pt x="534" y="265"/>
                      <a:pt x="535" y="265"/>
                    </a:cubicBezTo>
                    <a:cubicBezTo>
                      <a:pt x="535" y="264"/>
                      <a:pt x="536" y="264"/>
                      <a:pt x="536" y="263"/>
                    </a:cubicBezTo>
                    <a:cubicBezTo>
                      <a:pt x="537" y="265"/>
                      <a:pt x="538" y="266"/>
                      <a:pt x="540" y="267"/>
                    </a:cubicBezTo>
                    <a:cubicBezTo>
                      <a:pt x="540" y="266"/>
                      <a:pt x="540" y="265"/>
                      <a:pt x="540" y="265"/>
                    </a:cubicBezTo>
                    <a:cubicBezTo>
                      <a:pt x="542" y="269"/>
                      <a:pt x="549" y="270"/>
                      <a:pt x="553" y="271"/>
                    </a:cubicBezTo>
                    <a:cubicBezTo>
                      <a:pt x="557" y="271"/>
                      <a:pt x="561" y="267"/>
                      <a:pt x="565" y="265"/>
                    </a:cubicBezTo>
                    <a:cubicBezTo>
                      <a:pt x="560" y="261"/>
                      <a:pt x="556" y="257"/>
                      <a:pt x="550" y="253"/>
                    </a:cubicBezTo>
                    <a:cubicBezTo>
                      <a:pt x="547" y="251"/>
                      <a:pt x="545" y="248"/>
                      <a:pt x="542" y="251"/>
                    </a:cubicBezTo>
                    <a:cubicBezTo>
                      <a:pt x="540" y="253"/>
                      <a:pt x="537" y="255"/>
                      <a:pt x="540" y="258"/>
                    </a:cubicBezTo>
                    <a:cubicBezTo>
                      <a:pt x="540" y="258"/>
                      <a:pt x="539" y="258"/>
                      <a:pt x="538" y="258"/>
                    </a:cubicBezTo>
                    <a:cubicBezTo>
                      <a:pt x="537" y="262"/>
                      <a:pt x="533" y="259"/>
                      <a:pt x="531" y="262"/>
                    </a:cubicBezTo>
                    <a:close/>
                    <a:moveTo>
                      <a:pt x="1250" y="413"/>
                    </a:moveTo>
                    <a:cubicBezTo>
                      <a:pt x="1250" y="413"/>
                      <a:pt x="1249" y="413"/>
                      <a:pt x="1249" y="414"/>
                    </a:cubicBezTo>
                    <a:cubicBezTo>
                      <a:pt x="1249" y="414"/>
                      <a:pt x="1249" y="415"/>
                      <a:pt x="1249" y="415"/>
                    </a:cubicBezTo>
                    <a:cubicBezTo>
                      <a:pt x="1251" y="413"/>
                      <a:pt x="1252" y="412"/>
                      <a:pt x="1254" y="412"/>
                    </a:cubicBezTo>
                    <a:cubicBezTo>
                      <a:pt x="1254" y="411"/>
                      <a:pt x="1254" y="411"/>
                      <a:pt x="1253" y="410"/>
                    </a:cubicBezTo>
                    <a:cubicBezTo>
                      <a:pt x="1256" y="410"/>
                      <a:pt x="1256" y="405"/>
                      <a:pt x="1255" y="406"/>
                    </a:cubicBezTo>
                    <a:cubicBezTo>
                      <a:pt x="1252" y="407"/>
                      <a:pt x="1245" y="409"/>
                      <a:pt x="1250" y="413"/>
                    </a:cubicBezTo>
                    <a:close/>
                    <a:moveTo>
                      <a:pt x="681" y="337"/>
                    </a:moveTo>
                    <a:cubicBezTo>
                      <a:pt x="676" y="333"/>
                      <a:pt x="675" y="333"/>
                      <a:pt x="669" y="334"/>
                    </a:cubicBezTo>
                    <a:cubicBezTo>
                      <a:pt x="675" y="328"/>
                      <a:pt x="660" y="321"/>
                      <a:pt x="658" y="319"/>
                    </a:cubicBezTo>
                    <a:cubicBezTo>
                      <a:pt x="655" y="318"/>
                      <a:pt x="652" y="319"/>
                      <a:pt x="650" y="317"/>
                    </a:cubicBezTo>
                    <a:cubicBezTo>
                      <a:pt x="648" y="314"/>
                      <a:pt x="647" y="313"/>
                      <a:pt x="644" y="317"/>
                    </a:cubicBezTo>
                    <a:cubicBezTo>
                      <a:pt x="643" y="316"/>
                      <a:pt x="643" y="314"/>
                      <a:pt x="642" y="313"/>
                    </a:cubicBezTo>
                    <a:cubicBezTo>
                      <a:pt x="648" y="312"/>
                      <a:pt x="646" y="305"/>
                      <a:pt x="641" y="307"/>
                    </a:cubicBezTo>
                    <a:cubicBezTo>
                      <a:pt x="636" y="309"/>
                      <a:pt x="637" y="313"/>
                      <a:pt x="635" y="319"/>
                    </a:cubicBezTo>
                    <a:cubicBezTo>
                      <a:pt x="635" y="321"/>
                      <a:pt x="634" y="323"/>
                      <a:pt x="634" y="326"/>
                    </a:cubicBezTo>
                    <a:cubicBezTo>
                      <a:pt x="633" y="327"/>
                      <a:pt x="635" y="330"/>
                      <a:pt x="635" y="331"/>
                    </a:cubicBezTo>
                    <a:cubicBezTo>
                      <a:pt x="634" y="333"/>
                      <a:pt x="628" y="337"/>
                      <a:pt x="627" y="339"/>
                    </a:cubicBezTo>
                    <a:cubicBezTo>
                      <a:pt x="628" y="339"/>
                      <a:pt x="637" y="337"/>
                      <a:pt x="638" y="337"/>
                    </a:cubicBezTo>
                    <a:cubicBezTo>
                      <a:pt x="639" y="338"/>
                      <a:pt x="640" y="348"/>
                      <a:pt x="642" y="346"/>
                    </a:cubicBezTo>
                    <a:cubicBezTo>
                      <a:pt x="645" y="344"/>
                      <a:pt x="648" y="339"/>
                      <a:pt x="650" y="339"/>
                    </a:cubicBezTo>
                    <a:cubicBezTo>
                      <a:pt x="655" y="337"/>
                      <a:pt x="654" y="333"/>
                      <a:pt x="659" y="331"/>
                    </a:cubicBezTo>
                    <a:cubicBezTo>
                      <a:pt x="658" y="339"/>
                      <a:pt x="670" y="340"/>
                      <a:pt x="675" y="342"/>
                    </a:cubicBezTo>
                    <a:cubicBezTo>
                      <a:pt x="677" y="340"/>
                      <a:pt x="679" y="339"/>
                      <a:pt x="681" y="337"/>
                    </a:cubicBezTo>
                    <a:close/>
                    <a:moveTo>
                      <a:pt x="590" y="170"/>
                    </a:moveTo>
                    <a:cubicBezTo>
                      <a:pt x="592" y="174"/>
                      <a:pt x="597" y="170"/>
                      <a:pt x="599" y="169"/>
                    </a:cubicBezTo>
                    <a:cubicBezTo>
                      <a:pt x="601" y="173"/>
                      <a:pt x="601" y="173"/>
                      <a:pt x="605" y="174"/>
                    </a:cubicBezTo>
                    <a:cubicBezTo>
                      <a:pt x="608" y="174"/>
                      <a:pt x="611" y="175"/>
                      <a:pt x="612" y="170"/>
                    </a:cubicBezTo>
                    <a:cubicBezTo>
                      <a:pt x="612" y="171"/>
                      <a:pt x="613" y="172"/>
                      <a:pt x="614" y="173"/>
                    </a:cubicBezTo>
                    <a:cubicBezTo>
                      <a:pt x="614" y="172"/>
                      <a:pt x="615" y="170"/>
                      <a:pt x="615" y="168"/>
                    </a:cubicBezTo>
                    <a:cubicBezTo>
                      <a:pt x="619" y="170"/>
                      <a:pt x="615" y="175"/>
                      <a:pt x="619" y="175"/>
                    </a:cubicBezTo>
                    <a:cubicBezTo>
                      <a:pt x="624" y="176"/>
                      <a:pt x="629" y="176"/>
                      <a:pt x="634" y="176"/>
                    </a:cubicBezTo>
                    <a:cubicBezTo>
                      <a:pt x="633" y="175"/>
                      <a:pt x="634" y="174"/>
                      <a:pt x="634" y="173"/>
                    </a:cubicBezTo>
                    <a:cubicBezTo>
                      <a:pt x="636" y="176"/>
                      <a:pt x="643" y="177"/>
                      <a:pt x="644" y="172"/>
                    </a:cubicBezTo>
                    <a:cubicBezTo>
                      <a:pt x="645" y="177"/>
                      <a:pt x="653" y="174"/>
                      <a:pt x="656" y="174"/>
                    </a:cubicBezTo>
                    <a:cubicBezTo>
                      <a:pt x="656" y="172"/>
                      <a:pt x="655" y="170"/>
                      <a:pt x="655" y="168"/>
                    </a:cubicBezTo>
                    <a:cubicBezTo>
                      <a:pt x="660" y="168"/>
                      <a:pt x="657" y="173"/>
                      <a:pt x="661" y="174"/>
                    </a:cubicBezTo>
                    <a:cubicBezTo>
                      <a:pt x="664" y="175"/>
                      <a:pt x="666" y="177"/>
                      <a:pt x="670" y="176"/>
                    </a:cubicBezTo>
                    <a:cubicBezTo>
                      <a:pt x="672" y="176"/>
                      <a:pt x="681" y="176"/>
                      <a:pt x="681" y="174"/>
                    </a:cubicBezTo>
                    <a:cubicBezTo>
                      <a:pt x="682" y="169"/>
                      <a:pt x="684" y="169"/>
                      <a:pt x="688" y="168"/>
                    </a:cubicBezTo>
                    <a:cubicBezTo>
                      <a:pt x="686" y="166"/>
                      <a:pt x="684" y="166"/>
                      <a:pt x="681" y="165"/>
                    </a:cubicBezTo>
                    <a:cubicBezTo>
                      <a:pt x="683" y="164"/>
                      <a:pt x="685" y="163"/>
                      <a:pt x="687" y="161"/>
                    </a:cubicBezTo>
                    <a:cubicBezTo>
                      <a:pt x="679" y="155"/>
                      <a:pt x="670" y="150"/>
                      <a:pt x="661" y="153"/>
                    </a:cubicBezTo>
                    <a:cubicBezTo>
                      <a:pt x="657" y="154"/>
                      <a:pt x="653" y="152"/>
                      <a:pt x="649" y="154"/>
                    </a:cubicBezTo>
                    <a:cubicBezTo>
                      <a:pt x="644" y="155"/>
                      <a:pt x="641" y="156"/>
                      <a:pt x="636" y="157"/>
                    </a:cubicBezTo>
                    <a:cubicBezTo>
                      <a:pt x="637" y="158"/>
                      <a:pt x="638" y="159"/>
                      <a:pt x="639" y="159"/>
                    </a:cubicBezTo>
                    <a:cubicBezTo>
                      <a:pt x="634" y="158"/>
                      <a:pt x="628" y="156"/>
                      <a:pt x="624" y="156"/>
                    </a:cubicBezTo>
                    <a:cubicBezTo>
                      <a:pt x="622" y="156"/>
                      <a:pt x="620" y="159"/>
                      <a:pt x="619" y="158"/>
                    </a:cubicBezTo>
                    <a:cubicBezTo>
                      <a:pt x="616" y="157"/>
                      <a:pt x="614" y="155"/>
                      <a:pt x="612" y="154"/>
                    </a:cubicBezTo>
                    <a:cubicBezTo>
                      <a:pt x="611" y="153"/>
                      <a:pt x="602" y="148"/>
                      <a:pt x="602" y="148"/>
                    </a:cubicBezTo>
                    <a:cubicBezTo>
                      <a:pt x="601" y="145"/>
                      <a:pt x="610" y="149"/>
                      <a:pt x="611" y="145"/>
                    </a:cubicBezTo>
                    <a:cubicBezTo>
                      <a:pt x="609" y="144"/>
                      <a:pt x="606" y="143"/>
                      <a:pt x="604" y="142"/>
                    </a:cubicBezTo>
                    <a:cubicBezTo>
                      <a:pt x="600" y="142"/>
                      <a:pt x="602" y="140"/>
                      <a:pt x="599" y="138"/>
                    </a:cubicBezTo>
                    <a:cubicBezTo>
                      <a:pt x="595" y="135"/>
                      <a:pt x="590" y="139"/>
                      <a:pt x="585" y="138"/>
                    </a:cubicBezTo>
                    <a:cubicBezTo>
                      <a:pt x="581" y="137"/>
                      <a:pt x="578" y="133"/>
                      <a:pt x="574" y="133"/>
                    </a:cubicBezTo>
                    <a:cubicBezTo>
                      <a:pt x="569" y="132"/>
                      <a:pt x="563" y="130"/>
                      <a:pt x="559" y="131"/>
                    </a:cubicBezTo>
                    <a:cubicBezTo>
                      <a:pt x="551" y="133"/>
                      <a:pt x="553" y="136"/>
                      <a:pt x="558" y="141"/>
                    </a:cubicBezTo>
                    <a:cubicBezTo>
                      <a:pt x="563" y="146"/>
                      <a:pt x="566" y="145"/>
                      <a:pt x="572" y="144"/>
                    </a:cubicBezTo>
                    <a:cubicBezTo>
                      <a:pt x="577" y="144"/>
                      <a:pt x="580" y="142"/>
                      <a:pt x="584" y="146"/>
                    </a:cubicBezTo>
                    <a:cubicBezTo>
                      <a:pt x="586" y="149"/>
                      <a:pt x="592" y="154"/>
                      <a:pt x="588" y="157"/>
                    </a:cubicBezTo>
                    <a:cubicBezTo>
                      <a:pt x="586" y="163"/>
                      <a:pt x="587" y="164"/>
                      <a:pt x="590" y="170"/>
                    </a:cubicBezTo>
                    <a:close/>
                    <a:moveTo>
                      <a:pt x="725" y="278"/>
                    </a:moveTo>
                    <a:cubicBezTo>
                      <a:pt x="722" y="281"/>
                      <a:pt x="734" y="281"/>
                      <a:pt x="735" y="281"/>
                    </a:cubicBezTo>
                    <a:cubicBezTo>
                      <a:pt x="733" y="275"/>
                      <a:pt x="728" y="274"/>
                      <a:pt x="725" y="278"/>
                    </a:cubicBezTo>
                    <a:close/>
                    <a:moveTo>
                      <a:pt x="615" y="44"/>
                    </a:moveTo>
                    <a:cubicBezTo>
                      <a:pt x="611" y="47"/>
                      <a:pt x="607" y="50"/>
                      <a:pt x="603" y="53"/>
                    </a:cubicBezTo>
                    <a:cubicBezTo>
                      <a:pt x="610" y="58"/>
                      <a:pt x="616" y="54"/>
                      <a:pt x="624" y="54"/>
                    </a:cubicBezTo>
                    <a:cubicBezTo>
                      <a:pt x="631" y="54"/>
                      <a:pt x="638" y="51"/>
                      <a:pt x="644" y="49"/>
                    </a:cubicBezTo>
                    <a:cubicBezTo>
                      <a:pt x="638" y="53"/>
                      <a:pt x="634" y="55"/>
                      <a:pt x="627" y="55"/>
                    </a:cubicBezTo>
                    <a:cubicBezTo>
                      <a:pt x="620" y="56"/>
                      <a:pt x="617" y="56"/>
                      <a:pt x="611" y="59"/>
                    </a:cubicBezTo>
                    <a:cubicBezTo>
                      <a:pt x="617" y="60"/>
                      <a:pt x="624" y="64"/>
                      <a:pt x="629" y="61"/>
                    </a:cubicBezTo>
                    <a:cubicBezTo>
                      <a:pt x="637" y="56"/>
                      <a:pt x="640" y="55"/>
                      <a:pt x="649" y="54"/>
                    </a:cubicBezTo>
                    <a:cubicBezTo>
                      <a:pt x="641" y="57"/>
                      <a:pt x="638" y="58"/>
                      <a:pt x="631" y="64"/>
                    </a:cubicBezTo>
                    <a:cubicBezTo>
                      <a:pt x="637" y="64"/>
                      <a:pt x="642" y="65"/>
                      <a:pt x="648" y="65"/>
                    </a:cubicBezTo>
                    <a:cubicBezTo>
                      <a:pt x="652" y="65"/>
                      <a:pt x="653" y="66"/>
                      <a:pt x="653" y="62"/>
                    </a:cubicBezTo>
                    <a:cubicBezTo>
                      <a:pt x="654" y="60"/>
                      <a:pt x="658" y="59"/>
                      <a:pt x="660" y="59"/>
                    </a:cubicBezTo>
                    <a:cubicBezTo>
                      <a:pt x="659" y="60"/>
                      <a:pt x="658" y="61"/>
                      <a:pt x="658" y="62"/>
                    </a:cubicBezTo>
                    <a:cubicBezTo>
                      <a:pt x="661" y="61"/>
                      <a:pt x="665" y="60"/>
                      <a:pt x="668" y="59"/>
                    </a:cubicBezTo>
                    <a:cubicBezTo>
                      <a:pt x="665" y="61"/>
                      <a:pt x="663" y="63"/>
                      <a:pt x="660" y="65"/>
                    </a:cubicBezTo>
                    <a:cubicBezTo>
                      <a:pt x="664" y="64"/>
                      <a:pt x="669" y="64"/>
                      <a:pt x="673" y="63"/>
                    </a:cubicBezTo>
                    <a:cubicBezTo>
                      <a:pt x="676" y="62"/>
                      <a:pt x="682" y="62"/>
                      <a:pt x="684" y="60"/>
                    </a:cubicBezTo>
                    <a:cubicBezTo>
                      <a:pt x="691" y="54"/>
                      <a:pt x="697" y="51"/>
                      <a:pt x="705" y="48"/>
                    </a:cubicBezTo>
                    <a:cubicBezTo>
                      <a:pt x="702" y="51"/>
                      <a:pt x="698" y="54"/>
                      <a:pt x="695" y="57"/>
                    </a:cubicBezTo>
                    <a:cubicBezTo>
                      <a:pt x="697" y="58"/>
                      <a:pt x="699" y="59"/>
                      <a:pt x="701" y="60"/>
                    </a:cubicBezTo>
                    <a:cubicBezTo>
                      <a:pt x="687" y="64"/>
                      <a:pt x="673" y="67"/>
                      <a:pt x="659" y="69"/>
                    </a:cubicBezTo>
                    <a:cubicBezTo>
                      <a:pt x="664" y="74"/>
                      <a:pt x="669" y="78"/>
                      <a:pt x="673" y="82"/>
                    </a:cubicBezTo>
                    <a:cubicBezTo>
                      <a:pt x="668" y="79"/>
                      <a:pt x="660" y="72"/>
                      <a:pt x="654" y="70"/>
                    </a:cubicBezTo>
                    <a:cubicBezTo>
                      <a:pt x="653" y="70"/>
                      <a:pt x="633" y="70"/>
                      <a:pt x="634" y="69"/>
                    </a:cubicBezTo>
                    <a:cubicBezTo>
                      <a:pt x="628" y="80"/>
                      <a:pt x="639" y="80"/>
                      <a:pt x="645" y="84"/>
                    </a:cubicBezTo>
                    <a:cubicBezTo>
                      <a:pt x="651" y="88"/>
                      <a:pt x="656" y="94"/>
                      <a:pt x="659" y="101"/>
                    </a:cubicBezTo>
                    <a:cubicBezTo>
                      <a:pt x="650" y="96"/>
                      <a:pt x="636" y="94"/>
                      <a:pt x="628" y="102"/>
                    </a:cubicBezTo>
                    <a:cubicBezTo>
                      <a:pt x="621" y="110"/>
                      <a:pt x="627" y="110"/>
                      <a:pt x="634" y="112"/>
                    </a:cubicBezTo>
                    <a:cubicBezTo>
                      <a:pt x="639" y="113"/>
                      <a:pt x="643" y="107"/>
                      <a:pt x="646" y="103"/>
                    </a:cubicBezTo>
                    <a:cubicBezTo>
                      <a:pt x="644" y="111"/>
                      <a:pt x="637" y="116"/>
                      <a:pt x="645" y="122"/>
                    </a:cubicBezTo>
                    <a:cubicBezTo>
                      <a:pt x="652" y="126"/>
                      <a:pt x="660" y="117"/>
                      <a:pt x="663" y="113"/>
                    </a:cubicBezTo>
                    <a:cubicBezTo>
                      <a:pt x="657" y="122"/>
                      <a:pt x="653" y="128"/>
                      <a:pt x="642" y="125"/>
                    </a:cubicBezTo>
                    <a:cubicBezTo>
                      <a:pt x="637" y="124"/>
                      <a:pt x="637" y="118"/>
                      <a:pt x="633" y="117"/>
                    </a:cubicBezTo>
                    <a:cubicBezTo>
                      <a:pt x="628" y="116"/>
                      <a:pt x="625" y="116"/>
                      <a:pt x="620" y="118"/>
                    </a:cubicBezTo>
                    <a:cubicBezTo>
                      <a:pt x="623" y="124"/>
                      <a:pt x="623" y="124"/>
                      <a:pt x="629" y="125"/>
                    </a:cubicBezTo>
                    <a:cubicBezTo>
                      <a:pt x="625" y="130"/>
                      <a:pt x="622" y="128"/>
                      <a:pt x="617" y="131"/>
                    </a:cubicBezTo>
                    <a:cubicBezTo>
                      <a:pt x="615" y="131"/>
                      <a:pt x="611" y="132"/>
                      <a:pt x="609" y="134"/>
                    </a:cubicBezTo>
                    <a:cubicBezTo>
                      <a:pt x="608" y="135"/>
                      <a:pt x="611" y="137"/>
                      <a:pt x="609" y="139"/>
                    </a:cubicBezTo>
                    <a:cubicBezTo>
                      <a:pt x="612" y="143"/>
                      <a:pt x="613" y="140"/>
                      <a:pt x="616" y="137"/>
                    </a:cubicBezTo>
                    <a:cubicBezTo>
                      <a:pt x="617" y="142"/>
                      <a:pt x="624" y="146"/>
                      <a:pt x="626" y="140"/>
                    </a:cubicBezTo>
                    <a:cubicBezTo>
                      <a:pt x="627" y="145"/>
                      <a:pt x="630" y="142"/>
                      <a:pt x="633" y="142"/>
                    </a:cubicBezTo>
                    <a:cubicBezTo>
                      <a:pt x="637" y="143"/>
                      <a:pt x="640" y="143"/>
                      <a:pt x="644" y="143"/>
                    </a:cubicBezTo>
                    <a:cubicBezTo>
                      <a:pt x="648" y="143"/>
                      <a:pt x="649" y="139"/>
                      <a:pt x="652" y="141"/>
                    </a:cubicBezTo>
                    <a:cubicBezTo>
                      <a:pt x="654" y="141"/>
                      <a:pt x="659" y="143"/>
                      <a:pt x="658" y="138"/>
                    </a:cubicBezTo>
                    <a:cubicBezTo>
                      <a:pt x="659" y="142"/>
                      <a:pt x="667" y="146"/>
                      <a:pt x="667" y="139"/>
                    </a:cubicBezTo>
                    <a:cubicBezTo>
                      <a:pt x="670" y="143"/>
                      <a:pt x="672" y="138"/>
                      <a:pt x="674" y="140"/>
                    </a:cubicBezTo>
                    <a:cubicBezTo>
                      <a:pt x="677" y="143"/>
                      <a:pt x="676" y="144"/>
                      <a:pt x="675" y="148"/>
                    </a:cubicBezTo>
                    <a:cubicBezTo>
                      <a:pt x="680" y="147"/>
                      <a:pt x="684" y="145"/>
                      <a:pt x="689" y="144"/>
                    </a:cubicBezTo>
                    <a:cubicBezTo>
                      <a:pt x="690" y="143"/>
                      <a:pt x="691" y="141"/>
                      <a:pt x="692" y="140"/>
                    </a:cubicBezTo>
                    <a:cubicBezTo>
                      <a:pt x="693" y="140"/>
                      <a:pt x="694" y="142"/>
                      <a:pt x="696" y="142"/>
                    </a:cubicBezTo>
                    <a:cubicBezTo>
                      <a:pt x="697" y="141"/>
                      <a:pt x="701" y="141"/>
                      <a:pt x="701" y="139"/>
                    </a:cubicBezTo>
                    <a:cubicBezTo>
                      <a:pt x="700" y="138"/>
                      <a:pt x="701" y="134"/>
                      <a:pt x="699" y="133"/>
                    </a:cubicBezTo>
                    <a:cubicBezTo>
                      <a:pt x="697" y="132"/>
                      <a:pt x="696" y="130"/>
                      <a:pt x="694" y="132"/>
                    </a:cubicBezTo>
                    <a:cubicBezTo>
                      <a:pt x="691" y="134"/>
                      <a:pt x="691" y="135"/>
                      <a:pt x="689" y="132"/>
                    </a:cubicBezTo>
                    <a:cubicBezTo>
                      <a:pt x="687" y="129"/>
                      <a:pt x="695" y="123"/>
                      <a:pt x="697" y="122"/>
                    </a:cubicBezTo>
                    <a:cubicBezTo>
                      <a:pt x="702" y="118"/>
                      <a:pt x="694" y="115"/>
                      <a:pt x="696" y="114"/>
                    </a:cubicBezTo>
                    <a:cubicBezTo>
                      <a:pt x="698" y="112"/>
                      <a:pt x="704" y="116"/>
                      <a:pt x="707" y="115"/>
                    </a:cubicBezTo>
                    <a:cubicBezTo>
                      <a:pt x="713" y="113"/>
                      <a:pt x="714" y="112"/>
                      <a:pt x="718" y="107"/>
                    </a:cubicBezTo>
                    <a:cubicBezTo>
                      <a:pt x="715" y="106"/>
                      <a:pt x="712" y="105"/>
                      <a:pt x="710" y="103"/>
                    </a:cubicBezTo>
                    <a:cubicBezTo>
                      <a:pt x="714" y="103"/>
                      <a:pt x="719" y="102"/>
                      <a:pt x="724" y="101"/>
                    </a:cubicBezTo>
                    <a:cubicBezTo>
                      <a:pt x="724" y="96"/>
                      <a:pt x="712" y="95"/>
                      <a:pt x="708" y="94"/>
                    </a:cubicBezTo>
                    <a:cubicBezTo>
                      <a:pt x="714" y="94"/>
                      <a:pt x="719" y="94"/>
                      <a:pt x="724" y="94"/>
                    </a:cubicBezTo>
                    <a:cubicBezTo>
                      <a:pt x="725" y="88"/>
                      <a:pt x="710" y="90"/>
                      <a:pt x="706" y="89"/>
                    </a:cubicBezTo>
                    <a:cubicBezTo>
                      <a:pt x="716" y="88"/>
                      <a:pt x="726" y="87"/>
                      <a:pt x="735" y="85"/>
                    </a:cubicBezTo>
                    <a:cubicBezTo>
                      <a:pt x="735" y="84"/>
                      <a:pt x="734" y="82"/>
                      <a:pt x="734" y="80"/>
                    </a:cubicBezTo>
                    <a:cubicBezTo>
                      <a:pt x="737" y="81"/>
                      <a:pt x="742" y="84"/>
                      <a:pt x="745" y="82"/>
                    </a:cubicBezTo>
                    <a:cubicBezTo>
                      <a:pt x="750" y="79"/>
                      <a:pt x="752" y="78"/>
                      <a:pt x="756" y="74"/>
                    </a:cubicBezTo>
                    <a:cubicBezTo>
                      <a:pt x="752" y="73"/>
                      <a:pt x="749" y="73"/>
                      <a:pt x="745" y="73"/>
                    </a:cubicBezTo>
                    <a:cubicBezTo>
                      <a:pt x="751" y="72"/>
                      <a:pt x="756" y="71"/>
                      <a:pt x="762" y="70"/>
                    </a:cubicBezTo>
                    <a:cubicBezTo>
                      <a:pt x="767" y="69"/>
                      <a:pt x="772" y="63"/>
                      <a:pt x="777" y="60"/>
                    </a:cubicBezTo>
                    <a:cubicBezTo>
                      <a:pt x="782" y="57"/>
                      <a:pt x="801" y="52"/>
                      <a:pt x="802" y="45"/>
                    </a:cubicBezTo>
                    <a:cubicBezTo>
                      <a:pt x="787" y="48"/>
                      <a:pt x="773" y="51"/>
                      <a:pt x="759" y="54"/>
                    </a:cubicBezTo>
                    <a:cubicBezTo>
                      <a:pt x="768" y="51"/>
                      <a:pt x="776" y="48"/>
                      <a:pt x="785" y="46"/>
                    </a:cubicBezTo>
                    <a:cubicBezTo>
                      <a:pt x="780" y="45"/>
                      <a:pt x="775" y="44"/>
                      <a:pt x="770" y="43"/>
                    </a:cubicBezTo>
                    <a:cubicBezTo>
                      <a:pt x="781" y="42"/>
                      <a:pt x="792" y="42"/>
                      <a:pt x="803" y="41"/>
                    </a:cubicBezTo>
                    <a:cubicBezTo>
                      <a:pt x="811" y="40"/>
                      <a:pt x="821" y="32"/>
                      <a:pt x="829" y="28"/>
                    </a:cubicBezTo>
                    <a:cubicBezTo>
                      <a:pt x="819" y="24"/>
                      <a:pt x="810" y="22"/>
                      <a:pt x="800" y="20"/>
                    </a:cubicBezTo>
                    <a:cubicBezTo>
                      <a:pt x="791" y="19"/>
                      <a:pt x="783" y="21"/>
                      <a:pt x="774" y="23"/>
                    </a:cubicBezTo>
                    <a:cubicBezTo>
                      <a:pt x="779" y="21"/>
                      <a:pt x="784" y="18"/>
                      <a:pt x="788" y="15"/>
                    </a:cubicBezTo>
                    <a:cubicBezTo>
                      <a:pt x="779" y="14"/>
                      <a:pt x="770" y="11"/>
                      <a:pt x="761" y="11"/>
                    </a:cubicBezTo>
                    <a:cubicBezTo>
                      <a:pt x="753" y="11"/>
                      <a:pt x="743" y="14"/>
                      <a:pt x="735" y="15"/>
                    </a:cubicBezTo>
                    <a:cubicBezTo>
                      <a:pt x="736" y="18"/>
                      <a:pt x="737" y="20"/>
                      <a:pt x="739" y="22"/>
                    </a:cubicBezTo>
                    <a:cubicBezTo>
                      <a:pt x="734" y="19"/>
                      <a:pt x="729" y="14"/>
                      <a:pt x="724" y="14"/>
                    </a:cubicBezTo>
                    <a:cubicBezTo>
                      <a:pt x="717" y="14"/>
                      <a:pt x="710" y="13"/>
                      <a:pt x="703" y="13"/>
                    </a:cubicBezTo>
                    <a:cubicBezTo>
                      <a:pt x="708" y="17"/>
                      <a:pt x="712" y="20"/>
                      <a:pt x="716" y="24"/>
                    </a:cubicBezTo>
                    <a:cubicBezTo>
                      <a:pt x="711" y="22"/>
                      <a:pt x="706" y="20"/>
                      <a:pt x="701" y="18"/>
                    </a:cubicBezTo>
                    <a:cubicBezTo>
                      <a:pt x="698" y="17"/>
                      <a:pt x="690" y="14"/>
                      <a:pt x="688" y="15"/>
                    </a:cubicBezTo>
                    <a:cubicBezTo>
                      <a:pt x="686" y="16"/>
                      <a:pt x="685" y="19"/>
                      <a:pt x="683" y="19"/>
                    </a:cubicBezTo>
                    <a:cubicBezTo>
                      <a:pt x="680" y="19"/>
                      <a:pt x="677" y="19"/>
                      <a:pt x="673" y="19"/>
                    </a:cubicBezTo>
                    <a:cubicBezTo>
                      <a:pt x="670" y="20"/>
                      <a:pt x="666" y="25"/>
                      <a:pt x="663" y="27"/>
                    </a:cubicBezTo>
                    <a:cubicBezTo>
                      <a:pt x="671" y="32"/>
                      <a:pt x="679" y="36"/>
                      <a:pt x="688" y="41"/>
                    </a:cubicBezTo>
                    <a:cubicBezTo>
                      <a:pt x="679" y="38"/>
                      <a:pt x="669" y="36"/>
                      <a:pt x="660" y="34"/>
                    </a:cubicBezTo>
                    <a:cubicBezTo>
                      <a:pt x="656" y="33"/>
                      <a:pt x="652" y="28"/>
                      <a:pt x="648" y="26"/>
                    </a:cubicBezTo>
                    <a:cubicBezTo>
                      <a:pt x="646" y="24"/>
                      <a:pt x="641" y="25"/>
                      <a:pt x="638" y="25"/>
                    </a:cubicBezTo>
                    <a:cubicBezTo>
                      <a:pt x="639" y="27"/>
                      <a:pt x="639" y="29"/>
                      <a:pt x="640" y="30"/>
                    </a:cubicBezTo>
                    <a:cubicBezTo>
                      <a:pt x="637" y="30"/>
                      <a:pt x="633" y="31"/>
                      <a:pt x="630" y="31"/>
                    </a:cubicBezTo>
                    <a:cubicBezTo>
                      <a:pt x="632" y="32"/>
                      <a:pt x="634" y="33"/>
                      <a:pt x="637" y="34"/>
                    </a:cubicBezTo>
                    <a:cubicBezTo>
                      <a:pt x="628" y="35"/>
                      <a:pt x="615" y="29"/>
                      <a:pt x="611" y="40"/>
                    </a:cubicBezTo>
                    <a:cubicBezTo>
                      <a:pt x="604" y="35"/>
                      <a:pt x="596" y="39"/>
                      <a:pt x="590" y="43"/>
                    </a:cubicBezTo>
                    <a:cubicBezTo>
                      <a:pt x="594" y="45"/>
                      <a:pt x="598" y="47"/>
                      <a:pt x="602" y="49"/>
                    </a:cubicBezTo>
                    <a:cubicBezTo>
                      <a:pt x="607" y="47"/>
                      <a:pt x="611" y="46"/>
                      <a:pt x="615" y="44"/>
                    </a:cubicBezTo>
                    <a:close/>
                    <a:moveTo>
                      <a:pt x="521" y="118"/>
                    </a:moveTo>
                    <a:cubicBezTo>
                      <a:pt x="518" y="115"/>
                      <a:pt x="515" y="115"/>
                      <a:pt x="511" y="116"/>
                    </a:cubicBezTo>
                    <a:cubicBezTo>
                      <a:pt x="507" y="117"/>
                      <a:pt x="509" y="120"/>
                      <a:pt x="512" y="120"/>
                    </a:cubicBezTo>
                    <a:cubicBezTo>
                      <a:pt x="515" y="119"/>
                      <a:pt x="518" y="117"/>
                      <a:pt x="521" y="118"/>
                    </a:cubicBezTo>
                    <a:close/>
                    <a:moveTo>
                      <a:pt x="684" y="367"/>
                    </a:moveTo>
                    <a:cubicBezTo>
                      <a:pt x="687" y="365"/>
                      <a:pt x="694" y="358"/>
                      <a:pt x="687" y="356"/>
                    </a:cubicBezTo>
                    <a:cubicBezTo>
                      <a:pt x="684" y="355"/>
                      <a:pt x="681" y="358"/>
                      <a:pt x="681" y="360"/>
                    </a:cubicBezTo>
                    <a:cubicBezTo>
                      <a:pt x="681" y="364"/>
                      <a:pt x="682" y="364"/>
                      <a:pt x="684" y="367"/>
                    </a:cubicBezTo>
                    <a:close/>
                    <a:moveTo>
                      <a:pt x="1228" y="486"/>
                    </a:moveTo>
                    <a:cubicBezTo>
                      <a:pt x="1227" y="486"/>
                      <a:pt x="1227" y="487"/>
                      <a:pt x="1226" y="488"/>
                    </a:cubicBezTo>
                    <a:cubicBezTo>
                      <a:pt x="1233" y="494"/>
                      <a:pt x="1243" y="483"/>
                      <a:pt x="1249" y="481"/>
                    </a:cubicBezTo>
                    <a:cubicBezTo>
                      <a:pt x="1252" y="480"/>
                      <a:pt x="1253" y="482"/>
                      <a:pt x="1254" y="479"/>
                    </a:cubicBezTo>
                    <a:cubicBezTo>
                      <a:pt x="1255" y="477"/>
                      <a:pt x="1256" y="474"/>
                      <a:pt x="1257" y="472"/>
                    </a:cubicBezTo>
                    <a:cubicBezTo>
                      <a:pt x="1258" y="468"/>
                      <a:pt x="1256" y="464"/>
                      <a:pt x="1254" y="461"/>
                    </a:cubicBezTo>
                    <a:cubicBezTo>
                      <a:pt x="1259" y="458"/>
                      <a:pt x="1260" y="458"/>
                      <a:pt x="1261" y="452"/>
                    </a:cubicBezTo>
                    <a:cubicBezTo>
                      <a:pt x="1258" y="453"/>
                      <a:pt x="1257" y="448"/>
                      <a:pt x="1256" y="446"/>
                    </a:cubicBezTo>
                    <a:cubicBezTo>
                      <a:pt x="1254" y="444"/>
                      <a:pt x="1250" y="447"/>
                      <a:pt x="1248" y="447"/>
                    </a:cubicBezTo>
                    <a:cubicBezTo>
                      <a:pt x="1249" y="446"/>
                      <a:pt x="1249" y="446"/>
                      <a:pt x="1249" y="445"/>
                    </a:cubicBezTo>
                    <a:cubicBezTo>
                      <a:pt x="1244" y="442"/>
                      <a:pt x="1239" y="448"/>
                      <a:pt x="1236" y="452"/>
                    </a:cubicBezTo>
                    <a:cubicBezTo>
                      <a:pt x="1238" y="453"/>
                      <a:pt x="1240" y="453"/>
                      <a:pt x="1241" y="454"/>
                    </a:cubicBezTo>
                    <a:cubicBezTo>
                      <a:pt x="1239" y="456"/>
                      <a:pt x="1238" y="458"/>
                      <a:pt x="1235" y="457"/>
                    </a:cubicBezTo>
                    <a:cubicBezTo>
                      <a:pt x="1233" y="456"/>
                      <a:pt x="1231" y="455"/>
                      <a:pt x="1229" y="456"/>
                    </a:cubicBezTo>
                    <a:cubicBezTo>
                      <a:pt x="1226" y="458"/>
                      <a:pt x="1227" y="458"/>
                      <a:pt x="1228" y="462"/>
                    </a:cubicBezTo>
                    <a:cubicBezTo>
                      <a:pt x="1229" y="463"/>
                      <a:pt x="1226" y="465"/>
                      <a:pt x="1225" y="466"/>
                    </a:cubicBezTo>
                    <a:cubicBezTo>
                      <a:pt x="1228" y="467"/>
                      <a:pt x="1230" y="469"/>
                      <a:pt x="1234" y="469"/>
                    </a:cubicBezTo>
                    <a:cubicBezTo>
                      <a:pt x="1232" y="471"/>
                      <a:pt x="1229" y="473"/>
                      <a:pt x="1227" y="477"/>
                    </a:cubicBezTo>
                    <a:cubicBezTo>
                      <a:pt x="1230" y="476"/>
                      <a:pt x="1233" y="474"/>
                      <a:pt x="1236" y="476"/>
                    </a:cubicBezTo>
                    <a:cubicBezTo>
                      <a:pt x="1234" y="476"/>
                      <a:pt x="1230" y="476"/>
                      <a:pt x="1228" y="478"/>
                    </a:cubicBezTo>
                    <a:cubicBezTo>
                      <a:pt x="1227" y="480"/>
                      <a:pt x="1225" y="481"/>
                      <a:pt x="1223" y="481"/>
                    </a:cubicBezTo>
                    <a:cubicBezTo>
                      <a:pt x="1224" y="481"/>
                      <a:pt x="1226" y="482"/>
                      <a:pt x="1227" y="482"/>
                    </a:cubicBezTo>
                    <a:cubicBezTo>
                      <a:pt x="1226" y="483"/>
                      <a:pt x="1224" y="484"/>
                      <a:pt x="1223" y="484"/>
                    </a:cubicBezTo>
                    <a:cubicBezTo>
                      <a:pt x="1225" y="485"/>
                      <a:pt x="1226" y="485"/>
                      <a:pt x="1228" y="486"/>
                    </a:cubicBezTo>
                    <a:close/>
                    <a:moveTo>
                      <a:pt x="652" y="356"/>
                    </a:moveTo>
                    <a:cubicBezTo>
                      <a:pt x="653" y="356"/>
                      <a:pt x="653" y="359"/>
                      <a:pt x="654" y="359"/>
                    </a:cubicBezTo>
                    <a:cubicBezTo>
                      <a:pt x="661" y="359"/>
                      <a:pt x="668" y="356"/>
                      <a:pt x="669" y="348"/>
                    </a:cubicBezTo>
                    <a:cubicBezTo>
                      <a:pt x="667" y="348"/>
                      <a:pt x="666" y="348"/>
                      <a:pt x="664" y="348"/>
                    </a:cubicBezTo>
                    <a:cubicBezTo>
                      <a:pt x="660" y="348"/>
                      <a:pt x="658" y="348"/>
                      <a:pt x="654" y="351"/>
                    </a:cubicBezTo>
                    <a:cubicBezTo>
                      <a:pt x="652" y="353"/>
                      <a:pt x="651" y="353"/>
                      <a:pt x="652" y="356"/>
                    </a:cubicBezTo>
                    <a:close/>
                    <a:moveTo>
                      <a:pt x="578" y="165"/>
                    </a:moveTo>
                    <a:cubicBezTo>
                      <a:pt x="577" y="161"/>
                      <a:pt x="573" y="154"/>
                      <a:pt x="568" y="156"/>
                    </a:cubicBezTo>
                    <a:cubicBezTo>
                      <a:pt x="565" y="157"/>
                      <a:pt x="552" y="159"/>
                      <a:pt x="554" y="166"/>
                    </a:cubicBezTo>
                    <a:cubicBezTo>
                      <a:pt x="555" y="168"/>
                      <a:pt x="566" y="172"/>
                      <a:pt x="568" y="174"/>
                    </a:cubicBezTo>
                    <a:cubicBezTo>
                      <a:pt x="574" y="173"/>
                      <a:pt x="580" y="174"/>
                      <a:pt x="578" y="165"/>
                    </a:cubicBezTo>
                    <a:close/>
                    <a:moveTo>
                      <a:pt x="489" y="98"/>
                    </a:moveTo>
                    <a:cubicBezTo>
                      <a:pt x="493" y="99"/>
                      <a:pt x="494" y="93"/>
                      <a:pt x="498" y="96"/>
                    </a:cubicBezTo>
                    <a:cubicBezTo>
                      <a:pt x="497" y="97"/>
                      <a:pt x="496" y="98"/>
                      <a:pt x="496" y="98"/>
                    </a:cubicBezTo>
                    <a:cubicBezTo>
                      <a:pt x="498" y="99"/>
                      <a:pt x="500" y="99"/>
                      <a:pt x="502" y="100"/>
                    </a:cubicBezTo>
                    <a:cubicBezTo>
                      <a:pt x="502" y="106"/>
                      <a:pt x="493" y="101"/>
                      <a:pt x="489" y="104"/>
                    </a:cubicBezTo>
                    <a:cubicBezTo>
                      <a:pt x="490" y="116"/>
                      <a:pt x="503" y="104"/>
                      <a:pt x="506" y="107"/>
                    </a:cubicBezTo>
                    <a:cubicBezTo>
                      <a:pt x="508" y="110"/>
                      <a:pt x="513" y="109"/>
                      <a:pt x="517" y="110"/>
                    </a:cubicBezTo>
                    <a:cubicBezTo>
                      <a:pt x="521" y="110"/>
                      <a:pt x="521" y="112"/>
                      <a:pt x="523" y="116"/>
                    </a:cubicBezTo>
                    <a:cubicBezTo>
                      <a:pt x="525" y="119"/>
                      <a:pt x="541" y="119"/>
                      <a:pt x="533" y="109"/>
                    </a:cubicBezTo>
                    <a:cubicBezTo>
                      <a:pt x="532" y="108"/>
                      <a:pt x="529" y="106"/>
                      <a:pt x="529" y="104"/>
                    </a:cubicBezTo>
                    <a:cubicBezTo>
                      <a:pt x="530" y="102"/>
                      <a:pt x="530" y="102"/>
                      <a:pt x="528" y="100"/>
                    </a:cubicBezTo>
                    <a:cubicBezTo>
                      <a:pt x="525" y="97"/>
                      <a:pt x="524" y="98"/>
                      <a:pt x="520" y="99"/>
                    </a:cubicBezTo>
                    <a:cubicBezTo>
                      <a:pt x="521" y="90"/>
                      <a:pt x="510" y="95"/>
                      <a:pt x="507" y="96"/>
                    </a:cubicBezTo>
                    <a:cubicBezTo>
                      <a:pt x="505" y="91"/>
                      <a:pt x="503" y="87"/>
                      <a:pt x="497" y="88"/>
                    </a:cubicBezTo>
                    <a:cubicBezTo>
                      <a:pt x="490" y="89"/>
                      <a:pt x="486" y="87"/>
                      <a:pt x="484" y="94"/>
                    </a:cubicBezTo>
                    <a:cubicBezTo>
                      <a:pt x="486" y="94"/>
                      <a:pt x="488" y="94"/>
                      <a:pt x="491" y="94"/>
                    </a:cubicBezTo>
                    <a:cubicBezTo>
                      <a:pt x="490" y="95"/>
                      <a:pt x="489" y="97"/>
                      <a:pt x="489" y="98"/>
                    </a:cubicBezTo>
                    <a:close/>
                    <a:moveTo>
                      <a:pt x="491" y="129"/>
                    </a:moveTo>
                    <a:cubicBezTo>
                      <a:pt x="493" y="132"/>
                      <a:pt x="495" y="128"/>
                      <a:pt x="493" y="126"/>
                    </a:cubicBezTo>
                    <a:cubicBezTo>
                      <a:pt x="491" y="124"/>
                      <a:pt x="490" y="123"/>
                      <a:pt x="488" y="121"/>
                    </a:cubicBezTo>
                    <a:cubicBezTo>
                      <a:pt x="486" y="120"/>
                      <a:pt x="484" y="117"/>
                      <a:pt x="481" y="118"/>
                    </a:cubicBezTo>
                    <a:cubicBezTo>
                      <a:pt x="481" y="121"/>
                      <a:pt x="482" y="123"/>
                      <a:pt x="483" y="125"/>
                    </a:cubicBezTo>
                    <a:cubicBezTo>
                      <a:pt x="485" y="127"/>
                      <a:pt x="489" y="128"/>
                      <a:pt x="491" y="129"/>
                    </a:cubicBezTo>
                    <a:close/>
                    <a:moveTo>
                      <a:pt x="537" y="75"/>
                    </a:moveTo>
                    <a:cubicBezTo>
                      <a:pt x="535" y="71"/>
                      <a:pt x="524" y="72"/>
                      <a:pt x="527" y="78"/>
                    </a:cubicBezTo>
                    <a:cubicBezTo>
                      <a:pt x="533" y="80"/>
                      <a:pt x="541" y="85"/>
                      <a:pt x="537" y="75"/>
                    </a:cubicBezTo>
                    <a:close/>
                    <a:moveTo>
                      <a:pt x="552" y="111"/>
                    </a:moveTo>
                    <a:cubicBezTo>
                      <a:pt x="550" y="112"/>
                      <a:pt x="548" y="112"/>
                      <a:pt x="545" y="113"/>
                    </a:cubicBezTo>
                    <a:cubicBezTo>
                      <a:pt x="547" y="114"/>
                      <a:pt x="551" y="118"/>
                      <a:pt x="551" y="118"/>
                    </a:cubicBezTo>
                    <a:cubicBezTo>
                      <a:pt x="554" y="118"/>
                      <a:pt x="556" y="117"/>
                      <a:pt x="558" y="116"/>
                    </a:cubicBezTo>
                    <a:cubicBezTo>
                      <a:pt x="561" y="115"/>
                      <a:pt x="566" y="115"/>
                      <a:pt x="567" y="113"/>
                    </a:cubicBezTo>
                    <a:cubicBezTo>
                      <a:pt x="568" y="111"/>
                      <a:pt x="565" y="109"/>
                      <a:pt x="568" y="106"/>
                    </a:cubicBezTo>
                    <a:cubicBezTo>
                      <a:pt x="565" y="105"/>
                      <a:pt x="561" y="105"/>
                      <a:pt x="559" y="104"/>
                    </a:cubicBezTo>
                    <a:cubicBezTo>
                      <a:pt x="557" y="104"/>
                      <a:pt x="555" y="101"/>
                      <a:pt x="552" y="100"/>
                    </a:cubicBezTo>
                    <a:cubicBezTo>
                      <a:pt x="549" y="98"/>
                      <a:pt x="536" y="96"/>
                      <a:pt x="543" y="104"/>
                    </a:cubicBezTo>
                    <a:cubicBezTo>
                      <a:pt x="542" y="104"/>
                      <a:pt x="541" y="104"/>
                      <a:pt x="541" y="104"/>
                    </a:cubicBezTo>
                    <a:cubicBezTo>
                      <a:pt x="542" y="111"/>
                      <a:pt x="548" y="108"/>
                      <a:pt x="552" y="111"/>
                    </a:cubicBezTo>
                    <a:close/>
                    <a:moveTo>
                      <a:pt x="434" y="114"/>
                    </a:moveTo>
                    <a:cubicBezTo>
                      <a:pt x="427" y="115"/>
                      <a:pt x="424" y="114"/>
                      <a:pt x="426" y="122"/>
                    </a:cubicBezTo>
                    <a:cubicBezTo>
                      <a:pt x="429" y="122"/>
                      <a:pt x="432" y="127"/>
                      <a:pt x="434" y="126"/>
                    </a:cubicBezTo>
                    <a:cubicBezTo>
                      <a:pt x="439" y="125"/>
                      <a:pt x="443" y="124"/>
                      <a:pt x="447" y="123"/>
                    </a:cubicBezTo>
                    <a:cubicBezTo>
                      <a:pt x="450" y="122"/>
                      <a:pt x="449" y="121"/>
                      <a:pt x="450" y="119"/>
                    </a:cubicBezTo>
                    <a:cubicBezTo>
                      <a:pt x="450" y="117"/>
                      <a:pt x="445" y="118"/>
                      <a:pt x="444" y="116"/>
                    </a:cubicBezTo>
                    <a:cubicBezTo>
                      <a:pt x="447" y="116"/>
                      <a:pt x="451" y="115"/>
                      <a:pt x="453" y="112"/>
                    </a:cubicBezTo>
                    <a:cubicBezTo>
                      <a:pt x="448" y="110"/>
                      <a:pt x="440" y="113"/>
                      <a:pt x="434" y="114"/>
                    </a:cubicBezTo>
                    <a:close/>
                    <a:moveTo>
                      <a:pt x="448" y="144"/>
                    </a:moveTo>
                    <a:cubicBezTo>
                      <a:pt x="450" y="146"/>
                      <a:pt x="453" y="147"/>
                      <a:pt x="456" y="149"/>
                    </a:cubicBezTo>
                    <a:cubicBezTo>
                      <a:pt x="454" y="150"/>
                      <a:pt x="452" y="151"/>
                      <a:pt x="450" y="151"/>
                    </a:cubicBezTo>
                    <a:cubicBezTo>
                      <a:pt x="452" y="152"/>
                      <a:pt x="459" y="154"/>
                      <a:pt x="459" y="156"/>
                    </a:cubicBezTo>
                    <a:cubicBezTo>
                      <a:pt x="459" y="161"/>
                      <a:pt x="454" y="158"/>
                      <a:pt x="450" y="158"/>
                    </a:cubicBezTo>
                    <a:cubicBezTo>
                      <a:pt x="449" y="158"/>
                      <a:pt x="441" y="159"/>
                      <a:pt x="440" y="157"/>
                    </a:cubicBezTo>
                    <a:cubicBezTo>
                      <a:pt x="439" y="152"/>
                      <a:pt x="438" y="152"/>
                      <a:pt x="434" y="153"/>
                    </a:cubicBezTo>
                    <a:cubicBezTo>
                      <a:pt x="434" y="152"/>
                      <a:pt x="435" y="152"/>
                      <a:pt x="436" y="151"/>
                    </a:cubicBezTo>
                    <a:cubicBezTo>
                      <a:pt x="433" y="149"/>
                      <a:pt x="429" y="144"/>
                      <a:pt x="425" y="145"/>
                    </a:cubicBezTo>
                    <a:cubicBezTo>
                      <a:pt x="418" y="146"/>
                      <a:pt x="421" y="143"/>
                      <a:pt x="415" y="141"/>
                    </a:cubicBezTo>
                    <a:cubicBezTo>
                      <a:pt x="414" y="140"/>
                      <a:pt x="405" y="141"/>
                      <a:pt x="405" y="143"/>
                    </a:cubicBezTo>
                    <a:cubicBezTo>
                      <a:pt x="405" y="145"/>
                      <a:pt x="412" y="146"/>
                      <a:pt x="414" y="147"/>
                    </a:cubicBezTo>
                    <a:cubicBezTo>
                      <a:pt x="408" y="146"/>
                      <a:pt x="404" y="146"/>
                      <a:pt x="398" y="148"/>
                    </a:cubicBezTo>
                    <a:cubicBezTo>
                      <a:pt x="398" y="151"/>
                      <a:pt x="398" y="151"/>
                      <a:pt x="398" y="151"/>
                    </a:cubicBezTo>
                    <a:cubicBezTo>
                      <a:pt x="402" y="153"/>
                      <a:pt x="409" y="151"/>
                      <a:pt x="413" y="151"/>
                    </a:cubicBezTo>
                    <a:cubicBezTo>
                      <a:pt x="411" y="152"/>
                      <a:pt x="394" y="151"/>
                      <a:pt x="394" y="156"/>
                    </a:cubicBezTo>
                    <a:cubicBezTo>
                      <a:pt x="395" y="160"/>
                      <a:pt x="409" y="155"/>
                      <a:pt x="411" y="155"/>
                    </a:cubicBezTo>
                    <a:cubicBezTo>
                      <a:pt x="405" y="159"/>
                      <a:pt x="394" y="156"/>
                      <a:pt x="391" y="162"/>
                    </a:cubicBezTo>
                    <a:cubicBezTo>
                      <a:pt x="395" y="164"/>
                      <a:pt x="397" y="165"/>
                      <a:pt x="402" y="163"/>
                    </a:cubicBezTo>
                    <a:cubicBezTo>
                      <a:pt x="402" y="164"/>
                      <a:pt x="402" y="165"/>
                      <a:pt x="402" y="166"/>
                    </a:cubicBezTo>
                    <a:cubicBezTo>
                      <a:pt x="403" y="166"/>
                      <a:pt x="405" y="167"/>
                      <a:pt x="407" y="167"/>
                    </a:cubicBezTo>
                    <a:cubicBezTo>
                      <a:pt x="406" y="163"/>
                      <a:pt x="410" y="164"/>
                      <a:pt x="411" y="168"/>
                    </a:cubicBezTo>
                    <a:cubicBezTo>
                      <a:pt x="416" y="165"/>
                      <a:pt x="417" y="164"/>
                      <a:pt x="419" y="158"/>
                    </a:cubicBezTo>
                    <a:cubicBezTo>
                      <a:pt x="422" y="160"/>
                      <a:pt x="421" y="162"/>
                      <a:pt x="420" y="165"/>
                    </a:cubicBezTo>
                    <a:cubicBezTo>
                      <a:pt x="423" y="165"/>
                      <a:pt x="429" y="167"/>
                      <a:pt x="430" y="163"/>
                    </a:cubicBezTo>
                    <a:cubicBezTo>
                      <a:pt x="432" y="167"/>
                      <a:pt x="438" y="165"/>
                      <a:pt x="441" y="162"/>
                    </a:cubicBezTo>
                    <a:cubicBezTo>
                      <a:pt x="436" y="169"/>
                      <a:pt x="424" y="170"/>
                      <a:pt x="416" y="172"/>
                    </a:cubicBezTo>
                    <a:cubicBezTo>
                      <a:pt x="426" y="179"/>
                      <a:pt x="430" y="177"/>
                      <a:pt x="440" y="173"/>
                    </a:cubicBezTo>
                    <a:cubicBezTo>
                      <a:pt x="446" y="171"/>
                      <a:pt x="452" y="169"/>
                      <a:pt x="457" y="167"/>
                    </a:cubicBezTo>
                    <a:cubicBezTo>
                      <a:pt x="461" y="165"/>
                      <a:pt x="463" y="168"/>
                      <a:pt x="466" y="168"/>
                    </a:cubicBezTo>
                    <a:cubicBezTo>
                      <a:pt x="467" y="168"/>
                      <a:pt x="468" y="165"/>
                      <a:pt x="470" y="165"/>
                    </a:cubicBezTo>
                    <a:cubicBezTo>
                      <a:pt x="473" y="165"/>
                      <a:pt x="476" y="165"/>
                      <a:pt x="479" y="165"/>
                    </a:cubicBezTo>
                    <a:cubicBezTo>
                      <a:pt x="482" y="165"/>
                      <a:pt x="484" y="161"/>
                      <a:pt x="485" y="157"/>
                    </a:cubicBezTo>
                    <a:cubicBezTo>
                      <a:pt x="486" y="152"/>
                      <a:pt x="485" y="148"/>
                      <a:pt x="479" y="149"/>
                    </a:cubicBezTo>
                    <a:cubicBezTo>
                      <a:pt x="471" y="150"/>
                      <a:pt x="478" y="152"/>
                      <a:pt x="475" y="156"/>
                    </a:cubicBezTo>
                    <a:cubicBezTo>
                      <a:pt x="473" y="152"/>
                      <a:pt x="472" y="151"/>
                      <a:pt x="469" y="150"/>
                    </a:cubicBezTo>
                    <a:cubicBezTo>
                      <a:pt x="467" y="149"/>
                      <a:pt x="466" y="145"/>
                      <a:pt x="464" y="144"/>
                    </a:cubicBezTo>
                    <a:cubicBezTo>
                      <a:pt x="461" y="141"/>
                      <a:pt x="463" y="132"/>
                      <a:pt x="456" y="135"/>
                    </a:cubicBezTo>
                    <a:cubicBezTo>
                      <a:pt x="453" y="139"/>
                      <a:pt x="451" y="141"/>
                      <a:pt x="448" y="144"/>
                    </a:cubicBezTo>
                    <a:close/>
                    <a:moveTo>
                      <a:pt x="553" y="74"/>
                    </a:moveTo>
                    <a:cubicBezTo>
                      <a:pt x="554" y="83"/>
                      <a:pt x="564" y="83"/>
                      <a:pt x="570" y="81"/>
                    </a:cubicBezTo>
                    <a:cubicBezTo>
                      <a:pt x="568" y="84"/>
                      <a:pt x="565" y="84"/>
                      <a:pt x="562" y="84"/>
                    </a:cubicBezTo>
                    <a:cubicBezTo>
                      <a:pt x="560" y="84"/>
                      <a:pt x="560" y="88"/>
                      <a:pt x="563" y="87"/>
                    </a:cubicBezTo>
                    <a:cubicBezTo>
                      <a:pt x="565" y="87"/>
                      <a:pt x="565" y="91"/>
                      <a:pt x="568" y="89"/>
                    </a:cubicBezTo>
                    <a:cubicBezTo>
                      <a:pt x="570" y="88"/>
                      <a:pt x="571" y="86"/>
                      <a:pt x="573" y="87"/>
                    </a:cubicBezTo>
                    <a:cubicBezTo>
                      <a:pt x="573" y="88"/>
                      <a:pt x="573" y="89"/>
                      <a:pt x="573" y="89"/>
                    </a:cubicBezTo>
                    <a:cubicBezTo>
                      <a:pt x="576" y="91"/>
                      <a:pt x="577" y="88"/>
                      <a:pt x="579" y="87"/>
                    </a:cubicBezTo>
                    <a:cubicBezTo>
                      <a:pt x="580" y="87"/>
                      <a:pt x="582" y="90"/>
                      <a:pt x="582" y="86"/>
                    </a:cubicBezTo>
                    <a:cubicBezTo>
                      <a:pt x="586" y="88"/>
                      <a:pt x="593" y="85"/>
                      <a:pt x="596" y="88"/>
                    </a:cubicBezTo>
                    <a:cubicBezTo>
                      <a:pt x="593" y="89"/>
                      <a:pt x="589" y="89"/>
                      <a:pt x="585" y="89"/>
                    </a:cubicBezTo>
                    <a:cubicBezTo>
                      <a:pt x="591" y="92"/>
                      <a:pt x="596" y="91"/>
                      <a:pt x="602" y="90"/>
                    </a:cubicBezTo>
                    <a:cubicBezTo>
                      <a:pt x="592" y="92"/>
                      <a:pt x="582" y="91"/>
                      <a:pt x="572" y="95"/>
                    </a:cubicBezTo>
                    <a:cubicBezTo>
                      <a:pt x="575" y="98"/>
                      <a:pt x="578" y="98"/>
                      <a:pt x="582" y="99"/>
                    </a:cubicBezTo>
                    <a:cubicBezTo>
                      <a:pt x="580" y="99"/>
                      <a:pt x="578" y="99"/>
                      <a:pt x="576" y="99"/>
                    </a:cubicBezTo>
                    <a:cubicBezTo>
                      <a:pt x="579" y="104"/>
                      <a:pt x="587" y="102"/>
                      <a:pt x="592" y="103"/>
                    </a:cubicBezTo>
                    <a:cubicBezTo>
                      <a:pt x="589" y="104"/>
                      <a:pt x="586" y="104"/>
                      <a:pt x="582" y="104"/>
                    </a:cubicBezTo>
                    <a:cubicBezTo>
                      <a:pt x="587" y="111"/>
                      <a:pt x="596" y="110"/>
                      <a:pt x="603" y="111"/>
                    </a:cubicBezTo>
                    <a:cubicBezTo>
                      <a:pt x="603" y="109"/>
                      <a:pt x="601" y="107"/>
                      <a:pt x="600" y="107"/>
                    </a:cubicBezTo>
                    <a:cubicBezTo>
                      <a:pt x="604" y="107"/>
                      <a:pt x="606" y="109"/>
                      <a:pt x="609" y="111"/>
                    </a:cubicBezTo>
                    <a:cubicBezTo>
                      <a:pt x="608" y="108"/>
                      <a:pt x="606" y="105"/>
                      <a:pt x="605" y="102"/>
                    </a:cubicBezTo>
                    <a:cubicBezTo>
                      <a:pt x="608" y="105"/>
                      <a:pt x="611" y="108"/>
                      <a:pt x="614" y="111"/>
                    </a:cubicBezTo>
                    <a:cubicBezTo>
                      <a:pt x="616" y="107"/>
                      <a:pt x="617" y="105"/>
                      <a:pt x="615" y="102"/>
                    </a:cubicBezTo>
                    <a:cubicBezTo>
                      <a:pt x="628" y="109"/>
                      <a:pt x="613" y="96"/>
                      <a:pt x="623" y="93"/>
                    </a:cubicBezTo>
                    <a:cubicBezTo>
                      <a:pt x="622" y="96"/>
                      <a:pt x="623" y="99"/>
                      <a:pt x="624" y="101"/>
                    </a:cubicBezTo>
                    <a:cubicBezTo>
                      <a:pt x="627" y="99"/>
                      <a:pt x="630" y="98"/>
                      <a:pt x="629" y="94"/>
                    </a:cubicBezTo>
                    <a:cubicBezTo>
                      <a:pt x="631" y="96"/>
                      <a:pt x="641" y="91"/>
                      <a:pt x="645" y="90"/>
                    </a:cubicBezTo>
                    <a:cubicBezTo>
                      <a:pt x="643" y="87"/>
                      <a:pt x="641" y="85"/>
                      <a:pt x="638" y="83"/>
                    </a:cubicBezTo>
                    <a:cubicBezTo>
                      <a:pt x="638" y="84"/>
                      <a:pt x="637" y="85"/>
                      <a:pt x="636" y="86"/>
                    </a:cubicBezTo>
                    <a:cubicBezTo>
                      <a:pt x="636" y="79"/>
                      <a:pt x="628" y="83"/>
                      <a:pt x="625" y="85"/>
                    </a:cubicBezTo>
                    <a:cubicBezTo>
                      <a:pt x="629" y="78"/>
                      <a:pt x="631" y="75"/>
                      <a:pt x="622" y="74"/>
                    </a:cubicBezTo>
                    <a:cubicBezTo>
                      <a:pt x="627" y="69"/>
                      <a:pt x="620" y="64"/>
                      <a:pt x="615" y="68"/>
                    </a:cubicBezTo>
                    <a:cubicBezTo>
                      <a:pt x="616" y="69"/>
                      <a:pt x="617" y="71"/>
                      <a:pt x="618" y="73"/>
                    </a:cubicBezTo>
                    <a:cubicBezTo>
                      <a:pt x="616" y="73"/>
                      <a:pt x="613" y="72"/>
                      <a:pt x="611" y="70"/>
                    </a:cubicBezTo>
                    <a:cubicBezTo>
                      <a:pt x="611" y="68"/>
                      <a:pt x="613" y="64"/>
                      <a:pt x="609" y="65"/>
                    </a:cubicBezTo>
                    <a:cubicBezTo>
                      <a:pt x="605" y="66"/>
                      <a:pt x="601" y="64"/>
                      <a:pt x="598" y="61"/>
                    </a:cubicBezTo>
                    <a:cubicBezTo>
                      <a:pt x="593" y="55"/>
                      <a:pt x="591" y="51"/>
                      <a:pt x="584" y="49"/>
                    </a:cubicBezTo>
                    <a:cubicBezTo>
                      <a:pt x="580" y="48"/>
                      <a:pt x="574" y="46"/>
                      <a:pt x="571" y="50"/>
                    </a:cubicBezTo>
                    <a:cubicBezTo>
                      <a:pt x="574" y="52"/>
                      <a:pt x="578" y="50"/>
                      <a:pt x="582" y="52"/>
                    </a:cubicBezTo>
                    <a:cubicBezTo>
                      <a:pt x="578" y="58"/>
                      <a:pt x="566" y="50"/>
                      <a:pt x="563" y="59"/>
                    </a:cubicBezTo>
                    <a:cubicBezTo>
                      <a:pt x="566" y="60"/>
                      <a:pt x="570" y="59"/>
                      <a:pt x="572" y="61"/>
                    </a:cubicBezTo>
                    <a:cubicBezTo>
                      <a:pt x="570" y="62"/>
                      <a:pt x="556" y="63"/>
                      <a:pt x="560" y="67"/>
                    </a:cubicBezTo>
                    <a:cubicBezTo>
                      <a:pt x="558" y="68"/>
                      <a:pt x="556" y="68"/>
                      <a:pt x="554" y="69"/>
                    </a:cubicBezTo>
                    <a:cubicBezTo>
                      <a:pt x="558" y="71"/>
                      <a:pt x="560" y="70"/>
                      <a:pt x="563" y="71"/>
                    </a:cubicBezTo>
                    <a:cubicBezTo>
                      <a:pt x="563" y="71"/>
                      <a:pt x="562" y="72"/>
                      <a:pt x="562" y="72"/>
                    </a:cubicBezTo>
                    <a:cubicBezTo>
                      <a:pt x="565" y="74"/>
                      <a:pt x="569" y="70"/>
                      <a:pt x="572" y="72"/>
                    </a:cubicBezTo>
                    <a:cubicBezTo>
                      <a:pt x="570" y="72"/>
                      <a:pt x="569" y="73"/>
                      <a:pt x="568" y="74"/>
                    </a:cubicBezTo>
                    <a:cubicBezTo>
                      <a:pt x="569" y="74"/>
                      <a:pt x="570" y="75"/>
                      <a:pt x="571" y="76"/>
                    </a:cubicBezTo>
                    <a:cubicBezTo>
                      <a:pt x="569" y="76"/>
                      <a:pt x="568" y="75"/>
                      <a:pt x="567" y="75"/>
                    </a:cubicBezTo>
                    <a:cubicBezTo>
                      <a:pt x="562" y="75"/>
                      <a:pt x="558" y="74"/>
                      <a:pt x="553" y="74"/>
                    </a:cubicBezTo>
                    <a:close/>
                    <a:moveTo>
                      <a:pt x="493" y="147"/>
                    </a:moveTo>
                    <a:cubicBezTo>
                      <a:pt x="496" y="150"/>
                      <a:pt x="509" y="151"/>
                      <a:pt x="507" y="144"/>
                    </a:cubicBezTo>
                    <a:cubicBezTo>
                      <a:pt x="504" y="144"/>
                      <a:pt x="496" y="144"/>
                      <a:pt x="493" y="147"/>
                    </a:cubicBezTo>
                    <a:close/>
                    <a:moveTo>
                      <a:pt x="391" y="147"/>
                    </a:moveTo>
                    <a:cubicBezTo>
                      <a:pt x="389" y="148"/>
                      <a:pt x="377" y="153"/>
                      <a:pt x="378" y="156"/>
                    </a:cubicBezTo>
                    <a:cubicBezTo>
                      <a:pt x="379" y="159"/>
                      <a:pt x="385" y="158"/>
                      <a:pt x="386" y="156"/>
                    </a:cubicBezTo>
                    <a:cubicBezTo>
                      <a:pt x="388" y="154"/>
                      <a:pt x="392" y="151"/>
                      <a:pt x="391" y="147"/>
                    </a:cubicBezTo>
                    <a:close/>
                    <a:moveTo>
                      <a:pt x="1255" y="424"/>
                    </a:moveTo>
                    <a:cubicBezTo>
                      <a:pt x="1254" y="424"/>
                      <a:pt x="1254" y="424"/>
                      <a:pt x="1254" y="424"/>
                    </a:cubicBezTo>
                    <a:cubicBezTo>
                      <a:pt x="1255" y="425"/>
                      <a:pt x="1255" y="425"/>
                      <a:pt x="1255" y="425"/>
                    </a:cubicBezTo>
                    <a:cubicBezTo>
                      <a:pt x="1255" y="425"/>
                      <a:pt x="1255" y="424"/>
                      <a:pt x="1255" y="424"/>
                    </a:cubicBezTo>
                    <a:close/>
                    <a:moveTo>
                      <a:pt x="474" y="193"/>
                    </a:moveTo>
                    <a:cubicBezTo>
                      <a:pt x="478" y="194"/>
                      <a:pt x="478" y="195"/>
                      <a:pt x="481" y="197"/>
                    </a:cubicBezTo>
                    <a:cubicBezTo>
                      <a:pt x="484" y="200"/>
                      <a:pt x="485" y="202"/>
                      <a:pt x="488" y="201"/>
                    </a:cubicBezTo>
                    <a:cubicBezTo>
                      <a:pt x="491" y="200"/>
                      <a:pt x="493" y="196"/>
                      <a:pt x="493" y="193"/>
                    </a:cubicBezTo>
                    <a:cubicBezTo>
                      <a:pt x="493" y="190"/>
                      <a:pt x="490" y="189"/>
                      <a:pt x="487" y="187"/>
                    </a:cubicBezTo>
                    <a:cubicBezTo>
                      <a:pt x="482" y="188"/>
                      <a:pt x="476" y="186"/>
                      <a:pt x="474" y="193"/>
                    </a:cubicBezTo>
                    <a:close/>
                    <a:moveTo>
                      <a:pt x="500" y="164"/>
                    </a:moveTo>
                    <a:cubicBezTo>
                      <a:pt x="498" y="159"/>
                      <a:pt x="496" y="159"/>
                      <a:pt x="491" y="161"/>
                    </a:cubicBezTo>
                    <a:cubicBezTo>
                      <a:pt x="486" y="168"/>
                      <a:pt x="498" y="165"/>
                      <a:pt x="500" y="164"/>
                    </a:cubicBezTo>
                    <a:close/>
                    <a:moveTo>
                      <a:pt x="492" y="139"/>
                    </a:moveTo>
                    <a:cubicBezTo>
                      <a:pt x="493" y="141"/>
                      <a:pt x="493" y="141"/>
                      <a:pt x="494" y="144"/>
                    </a:cubicBezTo>
                    <a:cubicBezTo>
                      <a:pt x="497" y="144"/>
                      <a:pt x="502" y="145"/>
                      <a:pt x="505" y="142"/>
                    </a:cubicBezTo>
                    <a:cubicBezTo>
                      <a:pt x="503" y="141"/>
                      <a:pt x="501" y="140"/>
                      <a:pt x="500" y="139"/>
                    </a:cubicBezTo>
                    <a:cubicBezTo>
                      <a:pt x="497" y="137"/>
                      <a:pt x="494" y="138"/>
                      <a:pt x="492" y="139"/>
                    </a:cubicBezTo>
                    <a:close/>
                    <a:moveTo>
                      <a:pt x="577" y="124"/>
                    </a:moveTo>
                    <a:cubicBezTo>
                      <a:pt x="579" y="122"/>
                      <a:pt x="580" y="120"/>
                      <a:pt x="581" y="119"/>
                    </a:cubicBezTo>
                    <a:cubicBezTo>
                      <a:pt x="573" y="116"/>
                      <a:pt x="564" y="116"/>
                      <a:pt x="557" y="120"/>
                    </a:cubicBezTo>
                    <a:cubicBezTo>
                      <a:pt x="558" y="126"/>
                      <a:pt x="573" y="124"/>
                      <a:pt x="577" y="124"/>
                    </a:cubicBezTo>
                    <a:close/>
                    <a:moveTo>
                      <a:pt x="682" y="201"/>
                    </a:moveTo>
                    <a:cubicBezTo>
                      <a:pt x="683" y="203"/>
                      <a:pt x="685" y="204"/>
                      <a:pt x="687" y="204"/>
                    </a:cubicBezTo>
                    <a:cubicBezTo>
                      <a:pt x="690" y="206"/>
                      <a:pt x="698" y="202"/>
                      <a:pt x="701" y="202"/>
                    </a:cubicBezTo>
                    <a:cubicBezTo>
                      <a:pt x="705" y="201"/>
                      <a:pt x="710" y="202"/>
                      <a:pt x="713" y="202"/>
                    </a:cubicBezTo>
                    <a:cubicBezTo>
                      <a:pt x="708" y="195"/>
                      <a:pt x="705" y="193"/>
                      <a:pt x="697" y="189"/>
                    </a:cubicBezTo>
                    <a:cubicBezTo>
                      <a:pt x="695" y="188"/>
                      <a:pt x="692" y="190"/>
                      <a:pt x="689" y="189"/>
                    </a:cubicBezTo>
                    <a:cubicBezTo>
                      <a:pt x="686" y="188"/>
                      <a:pt x="683" y="187"/>
                      <a:pt x="680" y="186"/>
                    </a:cubicBezTo>
                    <a:cubicBezTo>
                      <a:pt x="675" y="187"/>
                      <a:pt x="674" y="193"/>
                      <a:pt x="679" y="196"/>
                    </a:cubicBezTo>
                    <a:cubicBezTo>
                      <a:pt x="683" y="197"/>
                      <a:pt x="680" y="198"/>
                      <a:pt x="682" y="201"/>
                    </a:cubicBezTo>
                    <a:close/>
                    <a:moveTo>
                      <a:pt x="597" y="122"/>
                    </a:moveTo>
                    <a:cubicBezTo>
                      <a:pt x="594" y="124"/>
                      <a:pt x="600" y="127"/>
                      <a:pt x="601" y="127"/>
                    </a:cubicBezTo>
                    <a:cubicBezTo>
                      <a:pt x="604" y="129"/>
                      <a:pt x="606" y="127"/>
                      <a:pt x="609" y="126"/>
                    </a:cubicBezTo>
                    <a:cubicBezTo>
                      <a:pt x="608" y="120"/>
                      <a:pt x="600" y="119"/>
                      <a:pt x="597" y="122"/>
                    </a:cubicBezTo>
                    <a:close/>
                    <a:moveTo>
                      <a:pt x="602" y="135"/>
                    </a:moveTo>
                    <a:cubicBezTo>
                      <a:pt x="599" y="137"/>
                      <a:pt x="606" y="142"/>
                      <a:pt x="608" y="141"/>
                    </a:cubicBezTo>
                    <a:cubicBezTo>
                      <a:pt x="607" y="140"/>
                      <a:pt x="607" y="138"/>
                      <a:pt x="607" y="138"/>
                    </a:cubicBezTo>
                    <a:cubicBezTo>
                      <a:pt x="610" y="135"/>
                      <a:pt x="604" y="134"/>
                      <a:pt x="602" y="135"/>
                    </a:cubicBezTo>
                    <a:close/>
                    <a:moveTo>
                      <a:pt x="2449" y="172"/>
                    </a:moveTo>
                    <a:cubicBezTo>
                      <a:pt x="2458" y="173"/>
                      <a:pt x="2464" y="172"/>
                      <a:pt x="2473" y="169"/>
                    </a:cubicBezTo>
                    <a:cubicBezTo>
                      <a:pt x="2474" y="169"/>
                      <a:pt x="2474" y="164"/>
                      <a:pt x="2474" y="164"/>
                    </a:cubicBezTo>
                    <a:cubicBezTo>
                      <a:pt x="2473" y="163"/>
                      <a:pt x="2469" y="162"/>
                      <a:pt x="2468" y="162"/>
                    </a:cubicBezTo>
                    <a:cubicBezTo>
                      <a:pt x="2463" y="161"/>
                      <a:pt x="2461" y="161"/>
                      <a:pt x="2457" y="163"/>
                    </a:cubicBezTo>
                    <a:cubicBezTo>
                      <a:pt x="2457" y="162"/>
                      <a:pt x="2456" y="160"/>
                      <a:pt x="2457" y="159"/>
                    </a:cubicBezTo>
                    <a:cubicBezTo>
                      <a:pt x="2453" y="159"/>
                      <a:pt x="2449" y="158"/>
                      <a:pt x="2445" y="161"/>
                    </a:cubicBezTo>
                    <a:cubicBezTo>
                      <a:pt x="2445" y="153"/>
                      <a:pt x="2435" y="158"/>
                      <a:pt x="2436" y="163"/>
                    </a:cubicBezTo>
                    <a:cubicBezTo>
                      <a:pt x="2437" y="166"/>
                      <a:pt x="2447" y="171"/>
                      <a:pt x="2449" y="172"/>
                    </a:cubicBezTo>
                    <a:close/>
                    <a:moveTo>
                      <a:pt x="1709" y="227"/>
                    </a:moveTo>
                    <a:cubicBezTo>
                      <a:pt x="1713" y="233"/>
                      <a:pt x="1719" y="236"/>
                      <a:pt x="1726" y="237"/>
                    </a:cubicBezTo>
                    <a:cubicBezTo>
                      <a:pt x="1732" y="237"/>
                      <a:pt x="1744" y="241"/>
                      <a:pt x="1750" y="236"/>
                    </a:cubicBezTo>
                    <a:cubicBezTo>
                      <a:pt x="1741" y="231"/>
                      <a:pt x="1735" y="226"/>
                      <a:pt x="1734" y="214"/>
                    </a:cubicBezTo>
                    <a:cubicBezTo>
                      <a:pt x="1734" y="205"/>
                      <a:pt x="1743" y="197"/>
                      <a:pt x="1748" y="191"/>
                    </a:cubicBezTo>
                    <a:cubicBezTo>
                      <a:pt x="1751" y="187"/>
                      <a:pt x="1754" y="183"/>
                      <a:pt x="1757" y="179"/>
                    </a:cubicBezTo>
                    <a:cubicBezTo>
                      <a:pt x="1759" y="176"/>
                      <a:pt x="1766" y="174"/>
                      <a:pt x="1769" y="172"/>
                    </a:cubicBezTo>
                    <a:cubicBezTo>
                      <a:pt x="1776" y="167"/>
                      <a:pt x="1781" y="162"/>
                      <a:pt x="1788" y="159"/>
                    </a:cubicBezTo>
                    <a:cubicBezTo>
                      <a:pt x="1797" y="157"/>
                      <a:pt x="1807" y="154"/>
                      <a:pt x="1816" y="151"/>
                    </a:cubicBezTo>
                    <a:cubicBezTo>
                      <a:pt x="1820" y="149"/>
                      <a:pt x="1839" y="146"/>
                      <a:pt x="1839" y="138"/>
                    </a:cubicBezTo>
                    <a:cubicBezTo>
                      <a:pt x="1840" y="128"/>
                      <a:pt x="1821" y="132"/>
                      <a:pt x="1818" y="135"/>
                    </a:cubicBezTo>
                    <a:cubicBezTo>
                      <a:pt x="1811" y="141"/>
                      <a:pt x="1802" y="142"/>
                      <a:pt x="1793" y="145"/>
                    </a:cubicBezTo>
                    <a:cubicBezTo>
                      <a:pt x="1785" y="145"/>
                      <a:pt x="1779" y="146"/>
                      <a:pt x="1771" y="149"/>
                    </a:cubicBezTo>
                    <a:cubicBezTo>
                      <a:pt x="1765" y="151"/>
                      <a:pt x="1755" y="153"/>
                      <a:pt x="1750" y="157"/>
                    </a:cubicBezTo>
                    <a:cubicBezTo>
                      <a:pt x="1745" y="162"/>
                      <a:pt x="1739" y="167"/>
                      <a:pt x="1734" y="173"/>
                    </a:cubicBezTo>
                    <a:cubicBezTo>
                      <a:pt x="1730" y="177"/>
                      <a:pt x="1727" y="181"/>
                      <a:pt x="1723" y="185"/>
                    </a:cubicBezTo>
                    <a:cubicBezTo>
                      <a:pt x="1720" y="188"/>
                      <a:pt x="1722" y="190"/>
                      <a:pt x="1723" y="194"/>
                    </a:cubicBezTo>
                    <a:cubicBezTo>
                      <a:pt x="1723" y="196"/>
                      <a:pt x="1716" y="200"/>
                      <a:pt x="1714" y="201"/>
                    </a:cubicBezTo>
                    <a:cubicBezTo>
                      <a:pt x="1709" y="205"/>
                      <a:pt x="1714" y="205"/>
                      <a:pt x="1711" y="210"/>
                    </a:cubicBezTo>
                    <a:cubicBezTo>
                      <a:pt x="1710" y="213"/>
                      <a:pt x="1704" y="212"/>
                      <a:pt x="1704" y="216"/>
                    </a:cubicBezTo>
                    <a:cubicBezTo>
                      <a:pt x="1704" y="223"/>
                      <a:pt x="1704" y="223"/>
                      <a:pt x="1709" y="227"/>
                    </a:cubicBezTo>
                    <a:close/>
                    <a:moveTo>
                      <a:pt x="1725" y="69"/>
                    </a:moveTo>
                    <a:cubicBezTo>
                      <a:pt x="1717" y="66"/>
                      <a:pt x="1716" y="66"/>
                      <a:pt x="1709" y="72"/>
                    </a:cubicBezTo>
                    <a:cubicBezTo>
                      <a:pt x="1712" y="73"/>
                      <a:pt x="1716" y="73"/>
                      <a:pt x="1719" y="74"/>
                    </a:cubicBezTo>
                    <a:cubicBezTo>
                      <a:pt x="1721" y="72"/>
                      <a:pt x="1723" y="71"/>
                      <a:pt x="1725" y="69"/>
                    </a:cubicBezTo>
                    <a:close/>
                    <a:moveTo>
                      <a:pt x="1758" y="49"/>
                    </a:moveTo>
                    <a:cubicBezTo>
                      <a:pt x="1756" y="47"/>
                      <a:pt x="1754" y="45"/>
                      <a:pt x="1752" y="43"/>
                    </a:cubicBezTo>
                    <a:cubicBezTo>
                      <a:pt x="1756" y="42"/>
                      <a:pt x="1760" y="41"/>
                      <a:pt x="1764" y="40"/>
                    </a:cubicBezTo>
                    <a:cubicBezTo>
                      <a:pt x="1757" y="39"/>
                      <a:pt x="1754" y="38"/>
                      <a:pt x="1749" y="42"/>
                    </a:cubicBezTo>
                    <a:cubicBezTo>
                      <a:pt x="1744" y="45"/>
                      <a:pt x="1740" y="48"/>
                      <a:pt x="1735" y="51"/>
                    </a:cubicBezTo>
                    <a:cubicBezTo>
                      <a:pt x="1739" y="52"/>
                      <a:pt x="1743" y="52"/>
                      <a:pt x="1748" y="53"/>
                    </a:cubicBezTo>
                    <a:cubicBezTo>
                      <a:pt x="1751" y="51"/>
                      <a:pt x="1754" y="50"/>
                      <a:pt x="1758" y="49"/>
                    </a:cubicBezTo>
                    <a:close/>
                    <a:moveTo>
                      <a:pt x="1758" y="243"/>
                    </a:moveTo>
                    <a:cubicBezTo>
                      <a:pt x="1759" y="246"/>
                      <a:pt x="1769" y="255"/>
                      <a:pt x="1772" y="252"/>
                    </a:cubicBezTo>
                    <a:cubicBezTo>
                      <a:pt x="1776" y="248"/>
                      <a:pt x="1764" y="242"/>
                      <a:pt x="1762" y="241"/>
                    </a:cubicBezTo>
                    <a:cubicBezTo>
                      <a:pt x="1760" y="242"/>
                      <a:pt x="1759" y="242"/>
                      <a:pt x="1758" y="243"/>
                    </a:cubicBezTo>
                    <a:close/>
                    <a:moveTo>
                      <a:pt x="1769" y="75"/>
                    </a:moveTo>
                    <a:cubicBezTo>
                      <a:pt x="1767" y="72"/>
                      <a:pt x="1763" y="74"/>
                      <a:pt x="1761" y="75"/>
                    </a:cubicBezTo>
                    <a:cubicBezTo>
                      <a:pt x="1762" y="76"/>
                      <a:pt x="1763" y="77"/>
                      <a:pt x="1764" y="78"/>
                    </a:cubicBezTo>
                    <a:cubicBezTo>
                      <a:pt x="1766" y="77"/>
                      <a:pt x="1767" y="76"/>
                      <a:pt x="1769" y="75"/>
                    </a:cubicBezTo>
                    <a:close/>
                    <a:moveTo>
                      <a:pt x="1754" y="58"/>
                    </a:moveTo>
                    <a:cubicBezTo>
                      <a:pt x="1748" y="56"/>
                      <a:pt x="1743" y="54"/>
                      <a:pt x="1738" y="55"/>
                    </a:cubicBezTo>
                    <a:cubicBezTo>
                      <a:pt x="1730" y="55"/>
                      <a:pt x="1728" y="54"/>
                      <a:pt x="1722" y="60"/>
                    </a:cubicBezTo>
                    <a:cubicBezTo>
                      <a:pt x="1727" y="61"/>
                      <a:pt x="1732" y="63"/>
                      <a:pt x="1738" y="64"/>
                    </a:cubicBezTo>
                    <a:cubicBezTo>
                      <a:pt x="1744" y="63"/>
                      <a:pt x="1748" y="62"/>
                      <a:pt x="1754" y="58"/>
                    </a:cubicBezTo>
                    <a:close/>
                    <a:moveTo>
                      <a:pt x="1677" y="63"/>
                    </a:moveTo>
                    <a:cubicBezTo>
                      <a:pt x="1674" y="65"/>
                      <a:pt x="1670" y="68"/>
                      <a:pt x="1666" y="70"/>
                    </a:cubicBezTo>
                    <a:cubicBezTo>
                      <a:pt x="1673" y="72"/>
                      <a:pt x="1677" y="73"/>
                      <a:pt x="1684" y="73"/>
                    </a:cubicBezTo>
                    <a:cubicBezTo>
                      <a:pt x="1684" y="71"/>
                      <a:pt x="1683" y="69"/>
                      <a:pt x="1683" y="67"/>
                    </a:cubicBezTo>
                    <a:cubicBezTo>
                      <a:pt x="1690" y="65"/>
                      <a:pt x="1697" y="63"/>
                      <a:pt x="1705" y="62"/>
                    </a:cubicBezTo>
                    <a:cubicBezTo>
                      <a:pt x="1701" y="59"/>
                      <a:pt x="1698" y="57"/>
                      <a:pt x="1693" y="58"/>
                    </a:cubicBezTo>
                    <a:cubicBezTo>
                      <a:pt x="1689" y="59"/>
                      <a:pt x="1684" y="61"/>
                      <a:pt x="1679" y="60"/>
                    </a:cubicBezTo>
                    <a:cubicBezTo>
                      <a:pt x="1670" y="58"/>
                      <a:pt x="1663" y="61"/>
                      <a:pt x="1653" y="64"/>
                    </a:cubicBezTo>
                    <a:cubicBezTo>
                      <a:pt x="1657" y="65"/>
                      <a:pt x="1660" y="65"/>
                      <a:pt x="1663" y="66"/>
                    </a:cubicBezTo>
                    <a:cubicBezTo>
                      <a:pt x="1668" y="65"/>
                      <a:pt x="1673" y="64"/>
                      <a:pt x="1677" y="63"/>
                    </a:cubicBezTo>
                    <a:close/>
                    <a:moveTo>
                      <a:pt x="1681" y="266"/>
                    </a:moveTo>
                    <a:cubicBezTo>
                      <a:pt x="1684" y="268"/>
                      <a:pt x="1691" y="262"/>
                      <a:pt x="1693" y="260"/>
                    </a:cubicBezTo>
                    <a:cubicBezTo>
                      <a:pt x="1690" y="257"/>
                      <a:pt x="1688" y="256"/>
                      <a:pt x="1684" y="255"/>
                    </a:cubicBezTo>
                    <a:cubicBezTo>
                      <a:pt x="1678" y="258"/>
                      <a:pt x="1676" y="261"/>
                      <a:pt x="1681" y="266"/>
                    </a:cubicBezTo>
                    <a:close/>
                    <a:moveTo>
                      <a:pt x="1471" y="245"/>
                    </a:moveTo>
                    <a:cubicBezTo>
                      <a:pt x="1479" y="244"/>
                      <a:pt x="1483" y="242"/>
                      <a:pt x="1489" y="236"/>
                    </a:cubicBezTo>
                    <a:cubicBezTo>
                      <a:pt x="1485" y="236"/>
                      <a:pt x="1485" y="239"/>
                      <a:pt x="1482" y="241"/>
                    </a:cubicBezTo>
                    <a:cubicBezTo>
                      <a:pt x="1480" y="242"/>
                      <a:pt x="1476" y="241"/>
                      <a:pt x="1473" y="241"/>
                    </a:cubicBezTo>
                    <a:cubicBezTo>
                      <a:pt x="1475" y="244"/>
                      <a:pt x="1473" y="245"/>
                      <a:pt x="1471" y="245"/>
                    </a:cubicBezTo>
                    <a:close/>
                    <a:moveTo>
                      <a:pt x="435" y="107"/>
                    </a:moveTo>
                    <a:cubicBezTo>
                      <a:pt x="439" y="109"/>
                      <a:pt x="438" y="106"/>
                      <a:pt x="441" y="106"/>
                    </a:cubicBezTo>
                    <a:cubicBezTo>
                      <a:pt x="444" y="106"/>
                      <a:pt x="458" y="111"/>
                      <a:pt x="456" y="104"/>
                    </a:cubicBezTo>
                    <a:cubicBezTo>
                      <a:pt x="455" y="99"/>
                      <a:pt x="444" y="100"/>
                      <a:pt x="441" y="101"/>
                    </a:cubicBezTo>
                    <a:cubicBezTo>
                      <a:pt x="436" y="102"/>
                      <a:pt x="428" y="103"/>
                      <a:pt x="425" y="107"/>
                    </a:cubicBezTo>
                    <a:cubicBezTo>
                      <a:pt x="425" y="108"/>
                      <a:pt x="426" y="108"/>
                      <a:pt x="427" y="109"/>
                    </a:cubicBezTo>
                    <a:cubicBezTo>
                      <a:pt x="429" y="108"/>
                      <a:pt x="433" y="106"/>
                      <a:pt x="435" y="107"/>
                    </a:cubicBezTo>
                    <a:close/>
                    <a:moveTo>
                      <a:pt x="1758" y="66"/>
                    </a:moveTo>
                    <a:cubicBezTo>
                      <a:pt x="1756" y="66"/>
                      <a:pt x="1736" y="67"/>
                      <a:pt x="1738" y="72"/>
                    </a:cubicBezTo>
                    <a:cubicBezTo>
                      <a:pt x="1739" y="78"/>
                      <a:pt x="1753" y="74"/>
                      <a:pt x="1758" y="73"/>
                    </a:cubicBezTo>
                    <a:cubicBezTo>
                      <a:pt x="1757" y="72"/>
                      <a:pt x="1757" y="71"/>
                      <a:pt x="1756" y="70"/>
                    </a:cubicBezTo>
                    <a:cubicBezTo>
                      <a:pt x="1758" y="70"/>
                      <a:pt x="1761" y="69"/>
                      <a:pt x="1763" y="69"/>
                    </a:cubicBezTo>
                    <a:cubicBezTo>
                      <a:pt x="1761" y="68"/>
                      <a:pt x="1759" y="67"/>
                      <a:pt x="1758" y="66"/>
                    </a:cubicBezTo>
                    <a:close/>
                    <a:moveTo>
                      <a:pt x="2372" y="168"/>
                    </a:moveTo>
                    <a:cubicBezTo>
                      <a:pt x="2374" y="170"/>
                      <a:pt x="2377" y="173"/>
                      <a:pt x="2380" y="173"/>
                    </a:cubicBezTo>
                    <a:cubicBezTo>
                      <a:pt x="2386" y="172"/>
                      <a:pt x="2386" y="172"/>
                      <a:pt x="2388" y="167"/>
                    </a:cubicBezTo>
                    <a:cubicBezTo>
                      <a:pt x="2392" y="173"/>
                      <a:pt x="2398" y="168"/>
                      <a:pt x="2404" y="165"/>
                    </a:cubicBezTo>
                    <a:cubicBezTo>
                      <a:pt x="2406" y="165"/>
                      <a:pt x="2408" y="171"/>
                      <a:pt x="2410" y="170"/>
                    </a:cubicBezTo>
                    <a:cubicBezTo>
                      <a:pt x="2413" y="170"/>
                      <a:pt x="2415" y="169"/>
                      <a:pt x="2418" y="168"/>
                    </a:cubicBezTo>
                    <a:cubicBezTo>
                      <a:pt x="2417" y="167"/>
                      <a:pt x="2416" y="165"/>
                      <a:pt x="2415" y="163"/>
                    </a:cubicBezTo>
                    <a:cubicBezTo>
                      <a:pt x="2419" y="165"/>
                      <a:pt x="2420" y="166"/>
                      <a:pt x="2424" y="164"/>
                    </a:cubicBezTo>
                    <a:cubicBezTo>
                      <a:pt x="2427" y="162"/>
                      <a:pt x="2429" y="161"/>
                      <a:pt x="2431" y="158"/>
                    </a:cubicBezTo>
                    <a:cubicBezTo>
                      <a:pt x="2423" y="155"/>
                      <a:pt x="2415" y="152"/>
                      <a:pt x="2407" y="149"/>
                    </a:cubicBezTo>
                    <a:cubicBezTo>
                      <a:pt x="2405" y="148"/>
                      <a:pt x="2402" y="146"/>
                      <a:pt x="2399" y="147"/>
                    </a:cubicBezTo>
                    <a:cubicBezTo>
                      <a:pt x="2395" y="149"/>
                      <a:pt x="2397" y="151"/>
                      <a:pt x="2398" y="156"/>
                    </a:cubicBezTo>
                    <a:cubicBezTo>
                      <a:pt x="2392" y="153"/>
                      <a:pt x="2381" y="143"/>
                      <a:pt x="2376" y="147"/>
                    </a:cubicBezTo>
                    <a:cubicBezTo>
                      <a:pt x="2371" y="151"/>
                      <a:pt x="2368" y="152"/>
                      <a:pt x="2366" y="159"/>
                    </a:cubicBezTo>
                    <a:cubicBezTo>
                      <a:pt x="2365" y="163"/>
                      <a:pt x="2370" y="166"/>
                      <a:pt x="2372" y="168"/>
                    </a:cubicBezTo>
                    <a:close/>
                    <a:moveTo>
                      <a:pt x="1255" y="442"/>
                    </a:moveTo>
                    <a:cubicBezTo>
                      <a:pt x="1257" y="441"/>
                      <a:pt x="1257" y="439"/>
                      <a:pt x="1256" y="437"/>
                    </a:cubicBezTo>
                    <a:cubicBezTo>
                      <a:pt x="1255" y="438"/>
                      <a:pt x="1254" y="438"/>
                      <a:pt x="1253" y="439"/>
                    </a:cubicBezTo>
                    <a:cubicBezTo>
                      <a:pt x="1256" y="440"/>
                      <a:pt x="1254" y="440"/>
                      <a:pt x="1255" y="442"/>
                    </a:cubicBezTo>
                    <a:close/>
                    <a:moveTo>
                      <a:pt x="2402" y="194"/>
                    </a:moveTo>
                    <a:cubicBezTo>
                      <a:pt x="2408" y="198"/>
                      <a:pt x="2411" y="197"/>
                      <a:pt x="2418" y="197"/>
                    </a:cubicBezTo>
                    <a:cubicBezTo>
                      <a:pt x="2416" y="191"/>
                      <a:pt x="2416" y="191"/>
                      <a:pt x="2411" y="188"/>
                    </a:cubicBezTo>
                    <a:cubicBezTo>
                      <a:pt x="2410" y="187"/>
                      <a:pt x="2401" y="183"/>
                      <a:pt x="2401" y="183"/>
                    </a:cubicBezTo>
                    <a:cubicBezTo>
                      <a:pt x="2401" y="179"/>
                      <a:pt x="2398" y="175"/>
                      <a:pt x="2393" y="178"/>
                    </a:cubicBezTo>
                    <a:cubicBezTo>
                      <a:pt x="2387" y="182"/>
                      <a:pt x="2394" y="186"/>
                      <a:pt x="2396" y="187"/>
                    </a:cubicBezTo>
                    <a:cubicBezTo>
                      <a:pt x="2393" y="190"/>
                      <a:pt x="2390" y="192"/>
                      <a:pt x="2387" y="194"/>
                    </a:cubicBezTo>
                    <a:cubicBezTo>
                      <a:pt x="2391" y="194"/>
                      <a:pt x="2399" y="191"/>
                      <a:pt x="2402" y="194"/>
                    </a:cubicBezTo>
                    <a:close/>
                    <a:moveTo>
                      <a:pt x="1808" y="59"/>
                    </a:moveTo>
                    <a:cubicBezTo>
                      <a:pt x="1813" y="58"/>
                      <a:pt x="1811" y="56"/>
                      <a:pt x="1811" y="51"/>
                    </a:cubicBezTo>
                    <a:cubicBezTo>
                      <a:pt x="1809" y="51"/>
                      <a:pt x="1805" y="50"/>
                      <a:pt x="1804" y="51"/>
                    </a:cubicBezTo>
                    <a:cubicBezTo>
                      <a:pt x="1802" y="52"/>
                      <a:pt x="1802" y="56"/>
                      <a:pt x="1801" y="57"/>
                    </a:cubicBezTo>
                    <a:cubicBezTo>
                      <a:pt x="1797" y="59"/>
                      <a:pt x="1793" y="53"/>
                      <a:pt x="1790" y="59"/>
                    </a:cubicBezTo>
                    <a:cubicBezTo>
                      <a:pt x="1791" y="60"/>
                      <a:pt x="1792" y="62"/>
                      <a:pt x="1793" y="62"/>
                    </a:cubicBezTo>
                    <a:cubicBezTo>
                      <a:pt x="1798" y="61"/>
                      <a:pt x="1803" y="60"/>
                      <a:pt x="1808" y="59"/>
                    </a:cubicBezTo>
                    <a:close/>
                    <a:moveTo>
                      <a:pt x="1766" y="66"/>
                    </a:moveTo>
                    <a:cubicBezTo>
                      <a:pt x="1769" y="66"/>
                      <a:pt x="1770" y="65"/>
                      <a:pt x="1772" y="68"/>
                    </a:cubicBezTo>
                    <a:cubicBezTo>
                      <a:pt x="1775" y="72"/>
                      <a:pt x="1783" y="66"/>
                      <a:pt x="1786" y="63"/>
                    </a:cubicBezTo>
                    <a:cubicBezTo>
                      <a:pt x="1789" y="59"/>
                      <a:pt x="1782" y="54"/>
                      <a:pt x="1778" y="55"/>
                    </a:cubicBezTo>
                    <a:cubicBezTo>
                      <a:pt x="1773" y="56"/>
                      <a:pt x="1768" y="58"/>
                      <a:pt x="1762" y="61"/>
                    </a:cubicBezTo>
                    <a:cubicBezTo>
                      <a:pt x="1763" y="63"/>
                      <a:pt x="1763" y="66"/>
                      <a:pt x="1766" y="66"/>
                    </a:cubicBezTo>
                    <a:close/>
                    <a:moveTo>
                      <a:pt x="2074" y="112"/>
                    </a:moveTo>
                    <a:cubicBezTo>
                      <a:pt x="2079" y="118"/>
                      <a:pt x="2089" y="111"/>
                      <a:pt x="2094" y="109"/>
                    </a:cubicBezTo>
                    <a:cubicBezTo>
                      <a:pt x="2096" y="108"/>
                      <a:pt x="2099" y="111"/>
                      <a:pt x="2101" y="111"/>
                    </a:cubicBezTo>
                    <a:cubicBezTo>
                      <a:pt x="2106" y="110"/>
                      <a:pt x="2110" y="109"/>
                      <a:pt x="2115" y="109"/>
                    </a:cubicBezTo>
                    <a:cubicBezTo>
                      <a:pt x="2118" y="108"/>
                      <a:pt x="2119" y="107"/>
                      <a:pt x="2122" y="105"/>
                    </a:cubicBezTo>
                    <a:cubicBezTo>
                      <a:pt x="2124" y="103"/>
                      <a:pt x="2120" y="98"/>
                      <a:pt x="2118" y="98"/>
                    </a:cubicBezTo>
                    <a:cubicBezTo>
                      <a:pt x="2114" y="97"/>
                      <a:pt x="2113" y="96"/>
                      <a:pt x="2110" y="92"/>
                    </a:cubicBezTo>
                    <a:cubicBezTo>
                      <a:pt x="2109" y="90"/>
                      <a:pt x="2103" y="92"/>
                      <a:pt x="2101" y="92"/>
                    </a:cubicBezTo>
                    <a:cubicBezTo>
                      <a:pt x="2102" y="91"/>
                      <a:pt x="2104" y="90"/>
                      <a:pt x="2105" y="89"/>
                    </a:cubicBezTo>
                    <a:cubicBezTo>
                      <a:pt x="2099" y="86"/>
                      <a:pt x="2094" y="86"/>
                      <a:pt x="2090" y="91"/>
                    </a:cubicBezTo>
                    <a:cubicBezTo>
                      <a:pt x="2085" y="96"/>
                      <a:pt x="2082" y="102"/>
                      <a:pt x="2078" y="108"/>
                    </a:cubicBezTo>
                    <a:cubicBezTo>
                      <a:pt x="2077" y="109"/>
                      <a:pt x="2076" y="111"/>
                      <a:pt x="2074" y="112"/>
                    </a:cubicBezTo>
                    <a:close/>
                    <a:moveTo>
                      <a:pt x="2016" y="82"/>
                    </a:moveTo>
                    <a:cubicBezTo>
                      <a:pt x="2020" y="82"/>
                      <a:pt x="2029" y="79"/>
                      <a:pt x="2032" y="83"/>
                    </a:cubicBezTo>
                    <a:cubicBezTo>
                      <a:pt x="2036" y="88"/>
                      <a:pt x="2038" y="95"/>
                      <a:pt x="2044" y="94"/>
                    </a:cubicBezTo>
                    <a:cubicBezTo>
                      <a:pt x="2052" y="94"/>
                      <a:pt x="2056" y="93"/>
                      <a:pt x="2063" y="96"/>
                    </a:cubicBezTo>
                    <a:cubicBezTo>
                      <a:pt x="2069" y="98"/>
                      <a:pt x="2072" y="97"/>
                      <a:pt x="2078" y="95"/>
                    </a:cubicBezTo>
                    <a:cubicBezTo>
                      <a:pt x="2078" y="93"/>
                      <a:pt x="2076" y="89"/>
                      <a:pt x="2076" y="86"/>
                    </a:cubicBezTo>
                    <a:cubicBezTo>
                      <a:pt x="2077" y="84"/>
                      <a:pt x="2080" y="80"/>
                      <a:pt x="2077" y="79"/>
                    </a:cubicBezTo>
                    <a:cubicBezTo>
                      <a:pt x="2071" y="75"/>
                      <a:pt x="2068" y="78"/>
                      <a:pt x="2062" y="81"/>
                    </a:cubicBezTo>
                    <a:cubicBezTo>
                      <a:pt x="2064" y="78"/>
                      <a:pt x="2066" y="76"/>
                      <a:pt x="2068" y="74"/>
                    </a:cubicBezTo>
                    <a:cubicBezTo>
                      <a:pt x="2065" y="73"/>
                      <a:pt x="2058" y="73"/>
                      <a:pt x="2057" y="70"/>
                    </a:cubicBezTo>
                    <a:cubicBezTo>
                      <a:pt x="2056" y="62"/>
                      <a:pt x="2056" y="63"/>
                      <a:pt x="2062" y="61"/>
                    </a:cubicBezTo>
                    <a:cubicBezTo>
                      <a:pt x="2058" y="58"/>
                      <a:pt x="2050" y="49"/>
                      <a:pt x="2045" y="49"/>
                    </a:cubicBezTo>
                    <a:cubicBezTo>
                      <a:pt x="2039" y="49"/>
                      <a:pt x="2043" y="52"/>
                      <a:pt x="2040" y="54"/>
                    </a:cubicBezTo>
                    <a:cubicBezTo>
                      <a:pt x="2036" y="55"/>
                      <a:pt x="2032" y="56"/>
                      <a:pt x="2028" y="57"/>
                    </a:cubicBezTo>
                    <a:cubicBezTo>
                      <a:pt x="2023" y="59"/>
                      <a:pt x="2024" y="60"/>
                      <a:pt x="2023" y="65"/>
                    </a:cubicBezTo>
                    <a:cubicBezTo>
                      <a:pt x="2022" y="67"/>
                      <a:pt x="2015" y="67"/>
                      <a:pt x="2014" y="68"/>
                    </a:cubicBezTo>
                    <a:cubicBezTo>
                      <a:pt x="2012" y="68"/>
                      <a:pt x="2010" y="75"/>
                      <a:pt x="2009" y="77"/>
                    </a:cubicBezTo>
                    <a:cubicBezTo>
                      <a:pt x="2009" y="78"/>
                      <a:pt x="2015" y="82"/>
                      <a:pt x="2016" y="82"/>
                    </a:cubicBezTo>
                    <a:close/>
                    <a:moveTo>
                      <a:pt x="2700" y="234"/>
                    </a:moveTo>
                    <a:cubicBezTo>
                      <a:pt x="2702" y="234"/>
                      <a:pt x="2703" y="235"/>
                      <a:pt x="2705" y="235"/>
                    </a:cubicBezTo>
                    <a:cubicBezTo>
                      <a:pt x="2712" y="233"/>
                      <a:pt x="2717" y="234"/>
                      <a:pt x="2722" y="228"/>
                    </a:cubicBezTo>
                    <a:cubicBezTo>
                      <a:pt x="2719" y="226"/>
                      <a:pt x="2717" y="223"/>
                      <a:pt x="2714" y="223"/>
                    </a:cubicBezTo>
                    <a:cubicBezTo>
                      <a:pt x="2709" y="222"/>
                      <a:pt x="2704" y="222"/>
                      <a:pt x="2699" y="222"/>
                    </a:cubicBezTo>
                    <a:cubicBezTo>
                      <a:pt x="2696" y="222"/>
                      <a:pt x="2691" y="225"/>
                      <a:pt x="2688" y="227"/>
                    </a:cubicBezTo>
                    <a:cubicBezTo>
                      <a:pt x="2687" y="227"/>
                      <a:pt x="2690" y="236"/>
                      <a:pt x="2690" y="237"/>
                    </a:cubicBezTo>
                    <a:cubicBezTo>
                      <a:pt x="2693" y="236"/>
                      <a:pt x="2696" y="235"/>
                      <a:pt x="2700" y="234"/>
                    </a:cubicBezTo>
                    <a:close/>
                    <a:moveTo>
                      <a:pt x="1429" y="259"/>
                    </a:moveTo>
                    <a:cubicBezTo>
                      <a:pt x="1427" y="260"/>
                      <a:pt x="1423" y="260"/>
                      <a:pt x="1424" y="264"/>
                    </a:cubicBezTo>
                    <a:cubicBezTo>
                      <a:pt x="1426" y="263"/>
                      <a:pt x="1427" y="262"/>
                      <a:pt x="1429" y="260"/>
                    </a:cubicBezTo>
                    <a:cubicBezTo>
                      <a:pt x="1429" y="260"/>
                      <a:pt x="1429" y="259"/>
                      <a:pt x="1429" y="259"/>
                    </a:cubicBezTo>
                    <a:close/>
                    <a:moveTo>
                      <a:pt x="1409" y="276"/>
                    </a:moveTo>
                    <a:cubicBezTo>
                      <a:pt x="1411" y="276"/>
                      <a:pt x="1413" y="275"/>
                      <a:pt x="1414" y="273"/>
                    </a:cubicBezTo>
                    <a:cubicBezTo>
                      <a:pt x="1412" y="272"/>
                      <a:pt x="1411" y="272"/>
                      <a:pt x="1409" y="274"/>
                    </a:cubicBezTo>
                    <a:cubicBezTo>
                      <a:pt x="1409" y="274"/>
                      <a:pt x="1409" y="275"/>
                      <a:pt x="1409" y="276"/>
                    </a:cubicBezTo>
                    <a:close/>
                    <a:moveTo>
                      <a:pt x="1420" y="262"/>
                    </a:moveTo>
                    <a:cubicBezTo>
                      <a:pt x="1419" y="264"/>
                      <a:pt x="1417" y="266"/>
                      <a:pt x="1415" y="268"/>
                    </a:cubicBezTo>
                    <a:cubicBezTo>
                      <a:pt x="1417" y="268"/>
                      <a:pt x="1419" y="269"/>
                      <a:pt x="1420" y="269"/>
                    </a:cubicBezTo>
                    <a:cubicBezTo>
                      <a:pt x="1424" y="267"/>
                      <a:pt x="1423" y="265"/>
                      <a:pt x="1420" y="262"/>
                    </a:cubicBezTo>
                    <a:close/>
                    <a:moveTo>
                      <a:pt x="1279" y="401"/>
                    </a:moveTo>
                    <a:cubicBezTo>
                      <a:pt x="1281" y="401"/>
                      <a:pt x="1281" y="401"/>
                      <a:pt x="1283" y="400"/>
                    </a:cubicBezTo>
                    <a:cubicBezTo>
                      <a:pt x="1281" y="400"/>
                      <a:pt x="1281" y="399"/>
                      <a:pt x="1279" y="400"/>
                    </a:cubicBezTo>
                    <a:cubicBezTo>
                      <a:pt x="1280" y="399"/>
                      <a:pt x="1280" y="399"/>
                      <a:pt x="1281" y="399"/>
                    </a:cubicBezTo>
                    <a:cubicBezTo>
                      <a:pt x="1278" y="397"/>
                      <a:pt x="1277" y="400"/>
                      <a:pt x="1277" y="401"/>
                    </a:cubicBezTo>
                    <a:cubicBezTo>
                      <a:pt x="1278" y="401"/>
                      <a:pt x="1278" y="402"/>
                      <a:pt x="1278" y="402"/>
                    </a:cubicBezTo>
                    <a:cubicBezTo>
                      <a:pt x="1279" y="402"/>
                      <a:pt x="1279" y="401"/>
                      <a:pt x="1279" y="401"/>
                    </a:cubicBezTo>
                    <a:close/>
                    <a:moveTo>
                      <a:pt x="1482" y="240"/>
                    </a:moveTo>
                    <a:cubicBezTo>
                      <a:pt x="1483" y="238"/>
                      <a:pt x="1485" y="237"/>
                      <a:pt x="1486" y="235"/>
                    </a:cubicBezTo>
                    <a:cubicBezTo>
                      <a:pt x="1483" y="236"/>
                      <a:pt x="1483" y="238"/>
                      <a:pt x="1480" y="237"/>
                    </a:cubicBezTo>
                    <a:cubicBezTo>
                      <a:pt x="1478" y="236"/>
                      <a:pt x="1476" y="236"/>
                      <a:pt x="1474" y="236"/>
                    </a:cubicBezTo>
                    <a:cubicBezTo>
                      <a:pt x="1475" y="241"/>
                      <a:pt x="1478" y="240"/>
                      <a:pt x="1482" y="240"/>
                    </a:cubicBezTo>
                    <a:close/>
                    <a:moveTo>
                      <a:pt x="1257" y="439"/>
                    </a:moveTo>
                    <a:cubicBezTo>
                      <a:pt x="1258" y="438"/>
                      <a:pt x="1259" y="437"/>
                      <a:pt x="1259" y="435"/>
                    </a:cubicBezTo>
                    <a:cubicBezTo>
                      <a:pt x="1258" y="435"/>
                      <a:pt x="1256" y="436"/>
                      <a:pt x="1257" y="439"/>
                    </a:cubicBezTo>
                    <a:close/>
                    <a:moveTo>
                      <a:pt x="1421" y="270"/>
                    </a:moveTo>
                    <a:cubicBezTo>
                      <a:pt x="1418" y="270"/>
                      <a:pt x="1415" y="269"/>
                      <a:pt x="1415" y="274"/>
                    </a:cubicBezTo>
                    <a:cubicBezTo>
                      <a:pt x="1417" y="273"/>
                      <a:pt x="1419" y="272"/>
                      <a:pt x="1421" y="270"/>
                    </a:cubicBezTo>
                    <a:close/>
                    <a:moveTo>
                      <a:pt x="1262" y="440"/>
                    </a:moveTo>
                    <a:cubicBezTo>
                      <a:pt x="1262" y="441"/>
                      <a:pt x="1263" y="442"/>
                      <a:pt x="1264" y="443"/>
                    </a:cubicBezTo>
                    <a:cubicBezTo>
                      <a:pt x="1265" y="442"/>
                      <a:pt x="1264" y="440"/>
                      <a:pt x="1262" y="440"/>
                    </a:cubicBezTo>
                    <a:close/>
                    <a:moveTo>
                      <a:pt x="1260" y="420"/>
                    </a:moveTo>
                    <a:cubicBezTo>
                      <a:pt x="1260" y="420"/>
                      <a:pt x="1260" y="420"/>
                      <a:pt x="1259" y="420"/>
                    </a:cubicBezTo>
                    <a:cubicBezTo>
                      <a:pt x="1260" y="421"/>
                      <a:pt x="1260" y="421"/>
                      <a:pt x="1261" y="421"/>
                    </a:cubicBezTo>
                    <a:cubicBezTo>
                      <a:pt x="1259" y="422"/>
                      <a:pt x="1259" y="424"/>
                      <a:pt x="1258" y="426"/>
                    </a:cubicBezTo>
                    <a:cubicBezTo>
                      <a:pt x="1258" y="427"/>
                      <a:pt x="1255" y="428"/>
                      <a:pt x="1254" y="430"/>
                    </a:cubicBezTo>
                    <a:cubicBezTo>
                      <a:pt x="1258" y="430"/>
                      <a:pt x="1258" y="432"/>
                      <a:pt x="1255" y="432"/>
                    </a:cubicBezTo>
                    <a:cubicBezTo>
                      <a:pt x="1257" y="434"/>
                      <a:pt x="1262" y="432"/>
                      <a:pt x="1257" y="429"/>
                    </a:cubicBezTo>
                    <a:cubicBezTo>
                      <a:pt x="1260" y="431"/>
                      <a:pt x="1262" y="429"/>
                      <a:pt x="1264" y="427"/>
                    </a:cubicBezTo>
                    <a:cubicBezTo>
                      <a:pt x="1264" y="427"/>
                      <a:pt x="1264" y="427"/>
                      <a:pt x="1264" y="428"/>
                    </a:cubicBezTo>
                    <a:cubicBezTo>
                      <a:pt x="1261" y="429"/>
                      <a:pt x="1261" y="433"/>
                      <a:pt x="1260" y="436"/>
                    </a:cubicBezTo>
                    <a:cubicBezTo>
                      <a:pt x="1259" y="439"/>
                      <a:pt x="1261" y="439"/>
                      <a:pt x="1260" y="442"/>
                    </a:cubicBezTo>
                    <a:cubicBezTo>
                      <a:pt x="1259" y="443"/>
                      <a:pt x="1258" y="444"/>
                      <a:pt x="1259" y="445"/>
                    </a:cubicBezTo>
                    <a:cubicBezTo>
                      <a:pt x="1262" y="447"/>
                      <a:pt x="1261" y="442"/>
                      <a:pt x="1261" y="440"/>
                    </a:cubicBezTo>
                    <a:cubicBezTo>
                      <a:pt x="1262" y="438"/>
                      <a:pt x="1261" y="435"/>
                      <a:pt x="1265" y="433"/>
                    </a:cubicBezTo>
                    <a:cubicBezTo>
                      <a:pt x="1261" y="436"/>
                      <a:pt x="1264" y="440"/>
                      <a:pt x="1267" y="434"/>
                    </a:cubicBezTo>
                    <a:cubicBezTo>
                      <a:pt x="1267" y="435"/>
                      <a:pt x="1267" y="436"/>
                      <a:pt x="1268" y="437"/>
                    </a:cubicBezTo>
                    <a:cubicBezTo>
                      <a:pt x="1265" y="437"/>
                      <a:pt x="1266" y="438"/>
                      <a:pt x="1266" y="440"/>
                    </a:cubicBezTo>
                    <a:cubicBezTo>
                      <a:pt x="1267" y="443"/>
                      <a:pt x="1267" y="442"/>
                      <a:pt x="1266" y="446"/>
                    </a:cubicBezTo>
                    <a:cubicBezTo>
                      <a:pt x="1265" y="449"/>
                      <a:pt x="1262" y="450"/>
                      <a:pt x="1266" y="453"/>
                    </a:cubicBezTo>
                    <a:cubicBezTo>
                      <a:pt x="1266" y="452"/>
                      <a:pt x="1266" y="451"/>
                      <a:pt x="1266" y="450"/>
                    </a:cubicBezTo>
                    <a:cubicBezTo>
                      <a:pt x="1268" y="451"/>
                      <a:pt x="1271" y="453"/>
                      <a:pt x="1269" y="450"/>
                    </a:cubicBezTo>
                    <a:cubicBezTo>
                      <a:pt x="1272" y="452"/>
                      <a:pt x="1276" y="448"/>
                      <a:pt x="1280" y="449"/>
                    </a:cubicBezTo>
                    <a:cubicBezTo>
                      <a:pt x="1273" y="450"/>
                      <a:pt x="1277" y="461"/>
                      <a:pt x="1281" y="458"/>
                    </a:cubicBezTo>
                    <a:cubicBezTo>
                      <a:pt x="1279" y="461"/>
                      <a:pt x="1280" y="467"/>
                      <a:pt x="1282" y="468"/>
                    </a:cubicBezTo>
                    <a:cubicBezTo>
                      <a:pt x="1281" y="469"/>
                      <a:pt x="1281" y="469"/>
                      <a:pt x="1281" y="469"/>
                    </a:cubicBezTo>
                    <a:cubicBezTo>
                      <a:pt x="1280" y="467"/>
                      <a:pt x="1280" y="468"/>
                      <a:pt x="1279" y="467"/>
                    </a:cubicBezTo>
                    <a:cubicBezTo>
                      <a:pt x="1279" y="468"/>
                      <a:pt x="1279" y="468"/>
                      <a:pt x="1279" y="469"/>
                    </a:cubicBezTo>
                    <a:cubicBezTo>
                      <a:pt x="1277" y="469"/>
                      <a:pt x="1274" y="467"/>
                      <a:pt x="1272" y="469"/>
                    </a:cubicBezTo>
                    <a:cubicBezTo>
                      <a:pt x="1272" y="467"/>
                      <a:pt x="1270" y="467"/>
                      <a:pt x="1268" y="467"/>
                    </a:cubicBezTo>
                    <a:cubicBezTo>
                      <a:pt x="1271" y="470"/>
                      <a:pt x="1269" y="472"/>
                      <a:pt x="1267" y="474"/>
                    </a:cubicBezTo>
                    <a:cubicBezTo>
                      <a:pt x="1268" y="474"/>
                      <a:pt x="1270" y="473"/>
                      <a:pt x="1272" y="473"/>
                    </a:cubicBezTo>
                    <a:cubicBezTo>
                      <a:pt x="1271" y="476"/>
                      <a:pt x="1274" y="477"/>
                      <a:pt x="1271" y="481"/>
                    </a:cubicBezTo>
                    <a:cubicBezTo>
                      <a:pt x="1270" y="482"/>
                      <a:pt x="1265" y="483"/>
                      <a:pt x="1263" y="484"/>
                    </a:cubicBezTo>
                    <a:cubicBezTo>
                      <a:pt x="1263" y="485"/>
                      <a:pt x="1263" y="487"/>
                      <a:pt x="1263" y="486"/>
                    </a:cubicBezTo>
                    <a:cubicBezTo>
                      <a:pt x="1265" y="490"/>
                      <a:pt x="1268" y="485"/>
                      <a:pt x="1272" y="487"/>
                    </a:cubicBezTo>
                    <a:cubicBezTo>
                      <a:pt x="1271" y="487"/>
                      <a:pt x="1271" y="488"/>
                      <a:pt x="1270" y="488"/>
                    </a:cubicBezTo>
                    <a:cubicBezTo>
                      <a:pt x="1272" y="488"/>
                      <a:pt x="1276" y="490"/>
                      <a:pt x="1276" y="490"/>
                    </a:cubicBezTo>
                    <a:cubicBezTo>
                      <a:pt x="1279" y="489"/>
                      <a:pt x="1281" y="488"/>
                      <a:pt x="1284" y="487"/>
                    </a:cubicBezTo>
                    <a:cubicBezTo>
                      <a:pt x="1282" y="489"/>
                      <a:pt x="1281" y="491"/>
                      <a:pt x="1280" y="493"/>
                    </a:cubicBezTo>
                    <a:cubicBezTo>
                      <a:pt x="1275" y="492"/>
                      <a:pt x="1270" y="490"/>
                      <a:pt x="1269" y="496"/>
                    </a:cubicBezTo>
                    <a:cubicBezTo>
                      <a:pt x="1268" y="500"/>
                      <a:pt x="1262" y="502"/>
                      <a:pt x="1260" y="505"/>
                    </a:cubicBezTo>
                    <a:cubicBezTo>
                      <a:pt x="1264" y="508"/>
                      <a:pt x="1269" y="499"/>
                      <a:pt x="1275" y="504"/>
                    </a:cubicBezTo>
                    <a:cubicBezTo>
                      <a:pt x="1278" y="495"/>
                      <a:pt x="1280" y="502"/>
                      <a:pt x="1286" y="499"/>
                    </a:cubicBezTo>
                    <a:cubicBezTo>
                      <a:pt x="1288" y="498"/>
                      <a:pt x="1291" y="495"/>
                      <a:pt x="1293" y="495"/>
                    </a:cubicBezTo>
                    <a:cubicBezTo>
                      <a:pt x="1296" y="496"/>
                      <a:pt x="1297" y="498"/>
                      <a:pt x="1299" y="498"/>
                    </a:cubicBezTo>
                    <a:cubicBezTo>
                      <a:pt x="1305" y="496"/>
                      <a:pt x="1308" y="497"/>
                      <a:pt x="1313" y="494"/>
                    </a:cubicBezTo>
                    <a:cubicBezTo>
                      <a:pt x="1320" y="492"/>
                      <a:pt x="1310" y="489"/>
                      <a:pt x="1308" y="489"/>
                    </a:cubicBezTo>
                    <a:cubicBezTo>
                      <a:pt x="1313" y="485"/>
                      <a:pt x="1316" y="483"/>
                      <a:pt x="1317" y="476"/>
                    </a:cubicBezTo>
                    <a:cubicBezTo>
                      <a:pt x="1318" y="469"/>
                      <a:pt x="1306" y="474"/>
                      <a:pt x="1305" y="473"/>
                    </a:cubicBezTo>
                    <a:cubicBezTo>
                      <a:pt x="1309" y="469"/>
                      <a:pt x="1302" y="463"/>
                      <a:pt x="1299" y="463"/>
                    </a:cubicBezTo>
                    <a:cubicBezTo>
                      <a:pt x="1301" y="463"/>
                      <a:pt x="1303" y="463"/>
                      <a:pt x="1304" y="465"/>
                    </a:cubicBezTo>
                    <a:cubicBezTo>
                      <a:pt x="1303" y="456"/>
                      <a:pt x="1295" y="455"/>
                      <a:pt x="1293" y="448"/>
                    </a:cubicBezTo>
                    <a:cubicBezTo>
                      <a:pt x="1290" y="438"/>
                      <a:pt x="1286" y="437"/>
                      <a:pt x="1277" y="436"/>
                    </a:cubicBezTo>
                    <a:cubicBezTo>
                      <a:pt x="1279" y="434"/>
                      <a:pt x="1281" y="433"/>
                      <a:pt x="1283" y="434"/>
                    </a:cubicBezTo>
                    <a:cubicBezTo>
                      <a:pt x="1280" y="428"/>
                      <a:pt x="1292" y="422"/>
                      <a:pt x="1289" y="417"/>
                    </a:cubicBezTo>
                    <a:cubicBezTo>
                      <a:pt x="1287" y="414"/>
                      <a:pt x="1273" y="415"/>
                      <a:pt x="1271" y="419"/>
                    </a:cubicBezTo>
                    <a:cubicBezTo>
                      <a:pt x="1271" y="418"/>
                      <a:pt x="1271" y="418"/>
                      <a:pt x="1271" y="418"/>
                    </a:cubicBezTo>
                    <a:cubicBezTo>
                      <a:pt x="1272" y="417"/>
                      <a:pt x="1272" y="415"/>
                      <a:pt x="1273" y="415"/>
                    </a:cubicBezTo>
                    <a:cubicBezTo>
                      <a:pt x="1272" y="414"/>
                      <a:pt x="1271" y="414"/>
                      <a:pt x="1270" y="413"/>
                    </a:cubicBezTo>
                    <a:cubicBezTo>
                      <a:pt x="1271" y="414"/>
                      <a:pt x="1271" y="413"/>
                      <a:pt x="1272" y="414"/>
                    </a:cubicBezTo>
                    <a:cubicBezTo>
                      <a:pt x="1273" y="410"/>
                      <a:pt x="1279" y="409"/>
                      <a:pt x="1280" y="404"/>
                    </a:cubicBezTo>
                    <a:cubicBezTo>
                      <a:pt x="1277" y="403"/>
                      <a:pt x="1272" y="404"/>
                      <a:pt x="1269" y="406"/>
                    </a:cubicBezTo>
                    <a:cubicBezTo>
                      <a:pt x="1268" y="405"/>
                      <a:pt x="1269" y="405"/>
                      <a:pt x="1267" y="406"/>
                    </a:cubicBezTo>
                    <a:cubicBezTo>
                      <a:pt x="1266" y="403"/>
                      <a:pt x="1263" y="406"/>
                      <a:pt x="1265" y="409"/>
                    </a:cubicBezTo>
                    <a:cubicBezTo>
                      <a:pt x="1264" y="409"/>
                      <a:pt x="1263" y="409"/>
                      <a:pt x="1262" y="409"/>
                    </a:cubicBezTo>
                    <a:cubicBezTo>
                      <a:pt x="1262" y="410"/>
                      <a:pt x="1262" y="410"/>
                      <a:pt x="1261" y="411"/>
                    </a:cubicBezTo>
                    <a:cubicBezTo>
                      <a:pt x="1263" y="412"/>
                      <a:pt x="1263" y="413"/>
                      <a:pt x="1264" y="414"/>
                    </a:cubicBezTo>
                    <a:cubicBezTo>
                      <a:pt x="1263" y="413"/>
                      <a:pt x="1261" y="413"/>
                      <a:pt x="1259" y="414"/>
                    </a:cubicBezTo>
                    <a:cubicBezTo>
                      <a:pt x="1260" y="415"/>
                      <a:pt x="1260" y="417"/>
                      <a:pt x="1260" y="418"/>
                    </a:cubicBezTo>
                    <a:cubicBezTo>
                      <a:pt x="1260" y="418"/>
                      <a:pt x="1259" y="418"/>
                      <a:pt x="1258" y="417"/>
                    </a:cubicBezTo>
                    <a:cubicBezTo>
                      <a:pt x="1258" y="419"/>
                      <a:pt x="1259" y="419"/>
                      <a:pt x="1260" y="420"/>
                    </a:cubicBezTo>
                    <a:close/>
                    <a:moveTo>
                      <a:pt x="1270" y="455"/>
                    </a:moveTo>
                    <a:cubicBezTo>
                      <a:pt x="1268" y="456"/>
                      <a:pt x="1267" y="457"/>
                      <a:pt x="1267" y="459"/>
                    </a:cubicBezTo>
                    <a:cubicBezTo>
                      <a:pt x="1267" y="459"/>
                      <a:pt x="1268" y="460"/>
                      <a:pt x="1268" y="460"/>
                    </a:cubicBezTo>
                    <a:cubicBezTo>
                      <a:pt x="1270" y="458"/>
                      <a:pt x="1271" y="457"/>
                      <a:pt x="1270" y="455"/>
                    </a:cubicBezTo>
                    <a:close/>
                    <a:moveTo>
                      <a:pt x="1434" y="268"/>
                    </a:moveTo>
                    <a:cubicBezTo>
                      <a:pt x="1437" y="264"/>
                      <a:pt x="1440" y="261"/>
                      <a:pt x="1443" y="258"/>
                    </a:cubicBezTo>
                    <a:cubicBezTo>
                      <a:pt x="1440" y="260"/>
                      <a:pt x="1438" y="262"/>
                      <a:pt x="1436" y="263"/>
                    </a:cubicBezTo>
                    <a:cubicBezTo>
                      <a:pt x="1434" y="263"/>
                      <a:pt x="1433" y="265"/>
                      <a:pt x="1434" y="268"/>
                    </a:cubicBezTo>
                    <a:close/>
                    <a:moveTo>
                      <a:pt x="1449" y="249"/>
                    </a:moveTo>
                    <a:cubicBezTo>
                      <a:pt x="1448" y="251"/>
                      <a:pt x="1446" y="252"/>
                      <a:pt x="1444" y="254"/>
                    </a:cubicBezTo>
                    <a:cubicBezTo>
                      <a:pt x="1446" y="254"/>
                      <a:pt x="1448" y="254"/>
                      <a:pt x="1449" y="254"/>
                    </a:cubicBezTo>
                    <a:cubicBezTo>
                      <a:pt x="1451" y="252"/>
                      <a:pt x="1453" y="250"/>
                      <a:pt x="1449" y="249"/>
                    </a:cubicBezTo>
                    <a:close/>
                    <a:moveTo>
                      <a:pt x="1439" y="254"/>
                    </a:moveTo>
                    <a:cubicBezTo>
                      <a:pt x="1435" y="256"/>
                      <a:pt x="1435" y="255"/>
                      <a:pt x="1435" y="259"/>
                    </a:cubicBezTo>
                    <a:cubicBezTo>
                      <a:pt x="1434" y="265"/>
                      <a:pt x="1443" y="257"/>
                      <a:pt x="1445" y="256"/>
                    </a:cubicBezTo>
                    <a:cubicBezTo>
                      <a:pt x="1443" y="253"/>
                      <a:pt x="1441" y="254"/>
                      <a:pt x="1439" y="254"/>
                    </a:cubicBezTo>
                    <a:close/>
                    <a:moveTo>
                      <a:pt x="1457" y="247"/>
                    </a:moveTo>
                    <a:cubicBezTo>
                      <a:pt x="1454" y="246"/>
                      <a:pt x="1451" y="246"/>
                      <a:pt x="1450" y="249"/>
                    </a:cubicBezTo>
                    <a:cubicBezTo>
                      <a:pt x="1451" y="249"/>
                      <a:pt x="1452" y="250"/>
                      <a:pt x="1453" y="250"/>
                    </a:cubicBezTo>
                    <a:cubicBezTo>
                      <a:pt x="1454" y="250"/>
                      <a:pt x="1456" y="249"/>
                      <a:pt x="1457" y="247"/>
                    </a:cubicBezTo>
                    <a:close/>
                    <a:moveTo>
                      <a:pt x="1430" y="264"/>
                    </a:moveTo>
                    <a:cubicBezTo>
                      <a:pt x="1428" y="265"/>
                      <a:pt x="1429" y="268"/>
                      <a:pt x="1427" y="269"/>
                    </a:cubicBezTo>
                    <a:cubicBezTo>
                      <a:pt x="1427" y="267"/>
                      <a:pt x="1427" y="265"/>
                      <a:pt x="1428" y="263"/>
                    </a:cubicBezTo>
                    <a:cubicBezTo>
                      <a:pt x="1425" y="263"/>
                      <a:pt x="1424" y="265"/>
                      <a:pt x="1425" y="268"/>
                    </a:cubicBezTo>
                    <a:cubicBezTo>
                      <a:pt x="1424" y="268"/>
                      <a:pt x="1423" y="268"/>
                      <a:pt x="1423" y="268"/>
                    </a:cubicBezTo>
                    <a:cubicBezTo>
                      <a:pt x="1422" y="271"/>
                      <a:pt x="1423" y="270"/>
                      <a:pt x="1421" y="272"/>
                    </a:cubicBezTo>
                    <a:cubicBezTo>
                      <a:pt x="1424" y="272"/>
                      <a:pt x="1425" y="273"/>
                      <a:pt x="1427" y="271"/>
                    </a:cubicBezTo>
                    <a:cubicBezTo>
                      <a:pt x="1429" y="269"/>
                      <a:pt x="1430" y="268"/>
                      <a:pt x="1432" y="269"/>
                    </a:cubicBezTo>
                    <a:cubicBezTo>
                      <a:pt x="1433" y="267"/>
                      <a:pt x="1433" y="262"/>
                      <a:pt x="1430" y="264"/>
                    </a:cubicBezTo>
                    <a:close/>
                    <a:moveTo>
                      <a:pt x="1423" y="275"/>
                    </a:moveTo>
                    <a:cubicBezTo>
                      <a:pt x="1423" y="279"/>
                      <a:pt x="1421" y="280"/>
                      <a:pt x="1418" y="280"/>
                    </a:cubicBezTo>
                    <a:cubicBezTo>
                      <a:pt x="1419" y="281"/>
                      <a:pt x="1419" y="281"/>
                      <a:pt x="1420" y="282"/>
                    </a:cubicBezTo>
                    <a:cubicBezTo>
                      <a:pt x="1420" y="283"/>
                      <a:pt x="1419" y="284"/>
                      <a:pt x="1419" y="285"/>
                    </a:cubicBezTo>
                    <a:cubicBezTo>
                      <a:pt x="1422" y="281"/>
                      <a:pt x="1424" y="280"/>
                      <a:pt x="1423" y="275"/>
                    </a:cubicBezTo>
                    <a:close/>
                    <a:moveTo>
                      <a:pt x="1426" y="274"/>
                    </a:moveTo>
                    <a:cubicBezTo>
                      <a:pt x="1426" y="274"/>
                      <a:pt x="1425" y="274"/>
                      <a:pt x="1424" y="274"/>
                    </a:cubicBezTo>
                    <a:cubicBezTo>
                      <a:pt x="1424" y="275"/>
                      <a:pt x="1424" y="277"/>
                      <a:pt x="1424" y="278"/>
                    </a:cubicBezTo>
                    <a:cubicBezTo>
                      <a:pt x="1427" y="275"/>
                      <a:pt x="1429" y="273"/>
                      <a:pt x="1431" y="270"/>
                    </a:cubicBezTo>
                    <a:cubicBezTo>
                      <a:pt x="1429" y="270"/>
                      <a:pt x="1427" y="272"/>
                      <a:pt x="1426" y="274"/>
                    </a:cubicBezTo>
                    <a:close/>
                    <a:moveTo>
                      <a:pt x="1462" y="249"/>
                    </a:moveTo>
                    <a:cubicBezTo>
                      <a:pt x="1459" y="246"/>
                      <a:pt x="1453" y="250"/>
                      <a:pt x="1451" y="253"/>
                    </a:cubicBezTo>
                    <a:cubicBezTo>
                      <a:pt x="1452" y="253"/>
                      <a:pt x="1454" y="252"/>
                      <a:pt x="1456" y="252"/>
                    </a:cubicBezTo>
                    <a:cubicBezTo>
                      <a:pt x="1458" y="251"/>
                      <a:pt x="1460" y="250"/>
                      <a:pt x="1462" y="249"/>
                    </a:cubicBezTo>
                    <a:close/>
                    <a:moveTo>
                      <a:pt x="1465" y="244"/>
                    </a:moveTo>
                    <a:cubicBezTo>
                      <a:pt x="1464" y="244"/>
                      <a:pt x="1463" y="244"/>
                      <a:pt x="1462" y="244"/>
                    </a:cubicBezTo>
                    <a:cubicBezTo>
                      <a:pt x="1462" y="245"/>
                      <a:pt x="1462" y="246"/>
                      <a:pt x="1462" y="247"/>
                    </a:cubicBezTo>
                    <a:cubicBezTo>
                      <a:pt x="1465" y="248"/>
                      <a:pt x="1466" y="247"/>
                      <a:pt x="1465" y="244"/>
                    </a:cubicBezTo>
                    <a:close/>
                    <a:moveTo>
                      <a:pt x="1850" y="192"/>
                    </a:moveTo>
                    <a:cubicBezTo>
                      <a:pt x="1845" y="193"/>
                      <a:pt x="1847" y="195"/>
                      <a:pt x="1846" y="200"/>
                    </a:cubicBezTo>
                    <a:cubicBezTo>
                      <a:pt x="1850" y="199"/>
                      <a:pt x="1855" y="198"/>
                      <a:pt x="1859" y="198"/>
                    </a:cubicBezTo>
                    <a:cubicBezTo>
                      <a:pt x="1858" y="193"/>
                      <a:pt x="1854" y="192"/>
                      <a:pt x="1850" y="192"/>
                    </a:cubicBezTo>
                    <a:close/>
                    <a:moveTo>
                      <a:pt x="2309" y="678"/>
                    </a:moveTo>
                    <a:cubicBezTo>
                      <a:pt x="2309" y="680"/>
                      <a:pt x="2309" y="682"/>
                      <a:pt x="2310" y="684"/>
                    </a:cubicBezTo>
                    <a:cubicBezTo>
                      <a:pt x="2315" y="685"/>
                      <a:pt x="2311" y="679"/>
                      <a:pt x="2314" y="679"/>
                    </a:cubicBezTo>
                    <a:cubicBezTo>
                      <a:pt x="2319" y="680"/>
                      <a:pt x="2316" y="685"/>
                      <a:pt x="2315" y="687"/>
                    </a:cubicBezTo>
                    <a:cubicBezTo>
                      <a:pt x="2313" y="691"/>
                      <a:pt x="2313" y="702"/>
                      <a:pt x="2319" y="698"/>
                    </a:cubicBezTo>
                    <a:cubicBezTo>
                      <a:pt x="2324" y="694"/>
                      <a:pt x="2325" y="688"/>
                      <a:pt x="2328" y="682"/>
                    </a:cubicBezTo>
                    <a:cubicBezTo>
                      <a:pt x="2329" y="680"/>
                      <a:pt x="2326" y="677"/>
                      <a:pt x="2326" y="676"/>
                    </a:cubicBezTo>
                    <a:cubicBezTo>
                      <a:pt x="2324" y="673"/>
                      <a:pt x="2322" y="676"/>
                      <a:pt x="2320" y="673"/>
                    </a:cubicBezTo>
                    <a:cubicBezTo>
                      <a:pt x="2324" y="669"/>
                      <a:pt x="2328" y="675"/>
                      <a:pt x="2330" y="667"/>
                    </a:cubicBezTo>
                    <a:cubicBezTo>
                      <a:pt x="2332" y="671"/>
                      <a:pt x="2334" y="669"/>
                      <a:pt x="2336" y="668"/>
                    </a:cubicBezTo>
                    <a:cubicBezTo>
                      <a:pt x="2338" y="667"/>
                      <a:pt x="2342" y="666"/>
                      <a:pt x="2342" y="665"/>
                    </a:cubicBezTo>
                    <a:cubicBezTo>
                      <a:pt x="2345" y="662"/>
                      <a:pt x="2351" y="664"/>
                      <a:pt x="2355" y="665"/>
                    </a:cubicBezTo>
                    <a:cubicBezTo>
                      <a:pt x="2349" y="670"/>
                      <a:pt x="2352" y="673"/>
                      <a:pt x="2357" y="677"/>
                    </a:cubicBezTo>
                    <a:cubicBezTo>
                      <a:pt x="2359" y="674"/>
                      <a:pt x="2361" y="668"/>
                      <a:pt x="2366" y="669"/>
                    </a:cubicBezTo>
                    <a:cubicBezTo>
                      <a:pt x="2363" y="666"/>
                      <a:pt x="2362" y="664"/>
                      <a:pt x="2365" y="661"/>
                    </a:cubicBezTo>
                    <a:cubicBezTo>
                      <a:pt x="2369" y="667"/>
                      <a:pt x="2376" y="665"/>
                      <a:pt x="2380" y="660"/>
                    </a:cubicBezTo>
                    <a:cubicBezTo>
                      <a:pt x="2381" y="661"/>
                      <a:pt x="2382" y="663"/>
                      <a:pt x="2382" y="665"/>
                    </a:cubicBezTo>
                    <a:cubicBezTo>
                      <a:pt x="2384" y="662"/>
                      <a:pt x="2386" y="659"/>
                      <a:pt x="2389" y="656"/>
                    </a:cubicBezTo>
                    <a:cubicBezTo>
                      <a:pt x="2388" y="658"/>
                      <a:pt x="2388" y="660"/>
                      <a:pt x="2388" y="662"/>
                    </a:cubicBezTo>
                    <a:cubicBezTo>
                      <a:pt x="2391" y="660"/>
                      <a:pt x="2392" y="657"/>
                      <a:pt x="2395" y="655"/>
                    </a:cubicBezTo>
                    <a:cubicBezTo>
                      <a:pt x="2396" y="655"/>
                      <a:pt x="2395" y="647"/>
                      <a:pt x="2395" y="645"/>
                    </a:cubicBezTo>
                    <a:cubicBezTo>
                      <a:pt x="2396" y="641"/>
                      <a:pt x="2398" y="641"/>
                      <a:pt x="2398" y="636"/>
                    </a:cubicBezTo>
                    <a:cubicBezTo>
                      <a:pt x="2398" y="632"/>
                      <a:pt x="2397" y="627"/>
                      <a:pt x="2402" y="629"/>
                    </a:cubicBezTo>
                    <a:cubicBezTo>
                      <a:pt x="2402" y="626"/>
                      <a:pt x="2401" y="624"/>
                      <a:pt x="2403" y="622"/>
                    </a:cubicBezTo>
                    <a:cubicBezTo>
                      <a:pt x="2406" y="620"/>
                      <a:pt x="2405" y="616"/>
                      <a:pt x="2405" y="613"/>
                    </a:cubicBezTo>
                    <a:cubicBezTo>
                      <a:pt x="2405" y="610"/>
                      <a:pt x="2403" y="607"/>
                      <a:pt x="2402" y="605"/>
                    </a:cubicBezTo>
                    <a:cubicBezTo>
                      <a:pt x="2400" y="602"/>
                      <a:pt x="2402" y="600"/>
                      <a:pt x="2402" y="597"/>
                    </a:cubicBezTo>
                    <a:cubicBezTo>
                      <a:pt x="2398" y="595"/>
                      <a:pt x="2396" y="598"/>
                      <a:pt x="2397" y="603"/>
                    </a:cubicBezTo>
                    <a:cubicBezTo>
                      <a:pt x="2394" y="594"/>
                      <a:pt x="2389" y="606"/>
                      <a:pt x="2388" y="609"/>
                    </a:cubicBezTo>
                    <a:cubicBezTo>
                      <a:pt x="2387" y="612"/>
                      <a:pt x="2390" y="613"/>
                      <a:pt x="2390" y="615"/>
                    </a:cubicBezTo>
                    <a:cubicBezTo>
                      <a:pt x="2389" y="619"/>
                      <a:pt x="2388" y="622"/>
                      <a:pt x="2386" y="626"/>
                    </a:cubicBezTo>
                    <a:cubicBezTo>
                      <a:pt x="2385" y="631"/>
                      <a:pt x="2381" y="636"/>
                      <a:pt x="2377" y="639"/>
                    </a:cubicBezTo>
                    <a:cubicBezTo>
                      <a:pt x="2374" y="640"/>
                      <a:pt x="2372" y="642"/>
                      <a:pt x="2368" y="642"/>
                    </a:cubicBezTo>
                    <a:cubicBezTo>
                      <a:pt x="2366" y="642"/>
                      <a:pt x="2369" y="637"/>
                      <a:pt x="2370" y="636"/>
                    </a:cubicBezTo>
                    <a:cubicBezTo>
                      <a:pt x="2366" y="637"/>
                      <a:pt x="2364" y="637"/>
                      <a:pt x="2364" y="642"/>
                    </a:cubicBezTo>
                    <a:cubicBezTo>
                      <a:pt x="2364" y="644"/>
                      <a:pt x="2360" y="647"/>
                      <a:pt x="2359" y="649"/>
                    </a:cubicBezTo>
                    <a:cubicBezTo>
                      <a:pt x="2357" y="652"/>
                      <a:pt x="2360" y="654"/>
                      <a:pt x="2357" y="655"/>
                    </a:cubicBezTo>
                    <a:cubicBezTo>
                      <a:pt x="2352" y="657"/>
                      <a:pt x="2354" y="653"/>
                      <a:pt x="2351" y="654"/>
                    </a:cubicBezTo>
                    <a:cubicBezTo>
                      <a:pt x="2346" y="654"/>
                      <a:pt x="2336" y="653"/>
                      <a:pt x="2333" y="658"/>
                    </a:cubicBezTo>
                    <a:cubicBezTo>
                      <a:pt x="2330" y="663"/>
                      <a:pt x="2325" y="666"/>
                      <a:pt x="2319" y="666"/>
                    </a:cubicBezTo>
                    <a:cubicBezTo>
                      <a:pt x="2321" y="673"/>
                      <a:pt x="2313" y="675"/>
                      <a:pt x="2309" y="678"/>
                    </a:cubicBezTo>
                    <a:close/>
                    <a:moveTo>
                      <a:pt x="2301" y="950"/>
                    </a:moveTo>
                    <a:cubicBezTo>
                      <a:pt x="2299" y="952"/>
                      <a:pt x="2295" y="955"/>
                      <a:pt x="2294" y="958"/>
                    </a:cubicBezTo>
                    <a:cubicBezTo>
                      <a:pt x="2291" y="962"/>
                      <a:pt x="2293" y="962"/>
                      <a:pt x="2293" y="966"/>
                    </a:cubicBezTo>
                    <a:cubicBezTo>
                      <a:pt x="2294" y="969"/>
                      <a:pt x="2294" y="972"/>
                      <a:pt x="2294" y="975"/>
                    </a:cubicBezTo>
                    <a:cubicBezTo>
                      <a:pt x="2294" y="977"/>
                      <a:pt x="2298" y="980"/>
                      <a:pt x="2300" y="981"/>
                    </a:cubicBezTo>
                    <a:cubicBezTo>
                      <a:pt x="2299" y="977"/>
                      <a:pt x="2298" y="969"/>
                      <a:pt x="2304" y="971"/>
                    </a:cubicBezTo>
                    <a:cubicBezTo>
                      <a:pt x="2303" y="971"/>
                      <a:pt x="2297" y="966"/>
                      <a:pt x="2300" y="965"/>
                    </a:cubicBezTo>
                    <a:cubicBezTo>
                      <a:pt x="2303" y="964"/>
                      <a:pt x="2304" y="960"/>
                      <a:pt x="2300" y="959"/>
                    </a:cubicBezTo>
                    <a:cubicBezTo>
                      <a:pt x="2300" y="958"/>
                      <a:pt x="2301" y="956"/>
                      <a:pt x="2302" y="955"/>
                    </a:cubicBezTo>
                    <a:cubicBezTo>
                      <a:pt x="2302" y="954"/>
                      <a:pt x="2301" y="952"/>
                      <a:pt x="2301" y="950"/>
                    </a:cubicBezTo>
                    <a:close/>
                    <a:moveTo>
                      <a:pt x="2475" y="1179"/>
                    </a:moveTo>
                    <a:cubicBezTo>
                      <a:pt x="2470" y="1175"/>
                      <a:pt x="2476" y="1170"/>
                      <a:pt x="2469" y="1167"/>
                    </a:cubicBezTo>
                    <a:cubicBezTo>
                      <a:pt x="2468" y="1167"/>
                      <a:pt x="2465" y="1172"/>
                      <a:pt x="2464" y="1169"/>
                    </a:cubicBezTo>
                    <a:cubicBezTo>
                      <a:pt x="2463" y="1166"/>
                      <a:pt x="2462" y="1162"/>
                      <a:pt x="2461" y="1159"/>
                    </a:cubicBezTo>
                    <a:cubicBezTo>
                      <a:pt x="2459" y="1153"/>
                      <a:pt x="2459" y="1150"/>
                      <a:pt x="2454" y="1147"/>
                    </a:cubicBezTo>
                    <a:cubicBezTo>
                      <a:pt x="2452" y="1145"/>
                      <a:pt x="2438" y="1139"/>
                      <a:pt x="2438" y="1137"/>
                    </a:cubicBezTo>
                    <a:cubicBezTo>
                      <a:pt x="2438" y="1131"/>
                      <a:pt x="2439" y="1124"/>
                      <a:pt x="2436" y="1120"/>
                    </a:cubicBezTo>
                    <a:cubicBezTo>
                      <a:pt x="2430" y="1114"/>
                      <a:pt x="2431" y="1111"/>
                      <a:pt x="2430" y="1103"/>
                    </a:cubicBezTo>
                    <a:cubicBezTo>
                      <a:pt x="2430" y="1098"/>
                      <a:pt x="2423" y="1095"/>
                      <a:pt x="2420" y="1098"/>
                    </a:cubicBezTo>
                    <a:cubicBezTo>
                      <a:pt x="2418" y="1085"/>
                      <a:pt x="2414" y="1076"/>
                      <a:pt x="2410" y="1065"/>
                    </a:cubicBezTo>
                    <a:cubicBezTo>
                      <a:pt x="2404" y="1066"/>
                      <a:pt x="2403" y="1077"/>
                      <a:pt x="2402" y="1082"/>
                    </a:cubicBezTo>
                    <a:cubicBezTo>
                      <a:pt x="2400" y="1088"/>
                      <a:pt x="2402" y="1094"/>
                      <a:pt x="2402" y="1100"/>
                    </a:cubicBezTo>
                    <a:cubicBezTo>
                      <a:pt x="2402" y="1107"/>
                      <a:pt x="2398" y="1130"/>
                      <a:pt x="2388" y="1126"/>
                    </a:cubicBezTo>
                    <a:cubicBezTo>
                      <a:pt x="2385" y="1125"/>
                      <a:pt x="2382" y="1119"/>
                      <a:pt x="2378" y="1117"/>
                    </a:cubicBezTo>
                    <a:cubicBezTo>
                      <a:pt x="2372" y="1113"/>
                      <a:pt x="2365" y="1109"/>
                      <a:pt x="2359" y="1105"/>
                    </a:cubicBezTo>
                    <a:cubicBezTo>
                      <a:pt x="2353" y="1102"/>
                      <a:pt x="2356" y="1100"/>
                      <a:pt x="2357" y="1092"/>
                    </a:cubicBezTo>
                    <a:cubicBezTo>
                      <a:pt x="2359" y="1086"/>
                      <a:pt x="2362" y="1083"/>
                      <a:pt x="2366" y="1079"/>
                    </a:cubicBezTo>
                    <a:cubicBezTo>
                      <a:pt x="2360" y="1073"/>
                      <a:pt x="2358" y="1073"/>
                      <a:pt x="2350" y="1072"/>
                    </a:cubicBezTo>
                    <a:cubicBezTo>
                      <a:pt x="2344" y="1071"/>
                      <a:pt x="2337" y="1070"/>
                      <a:pt x="2331" y="1070"/>
                    </a:cubicBezTo>
                    <a:cubicBezTo>
                      <a:pt x="2331" y="1073"/>
                      <a:pt x="2332" y="1076"/>
                      <a:pt x="2332" y="1079"/>
                    </a:cubicBezTo>
                    <a:cubicBezTo>
                      <a:pt x="2325" y="1078"/>
                      <a:pt x="2319" y="1074"/>
                      <a:pt x="2314" y="1081"/>
                    </a:cubicBezTo>
                    <a:cubicBezTo>
                      <a:pt x="2310" y="1087"/>
                      <a:pt x="2309" y="1093"/>
                      <a:pt x="2307" y="1101"/>
                    </a:cubicBezTo>
                    <a:cubicBezTo>
                      <a:pt x="2301" y="1098"/>
                      <a:pt x="2295" y="1095"/>
                      <a:pt x="2289" y="1092"/>
                    </a:cubicBezTo>
                    <a:cubicBezTo>
                      <a:pt x="2287" y="1090"/>
                      <a:pt x="2279" y="1099"/>
                      <a:pt x="2277" y="1100"/>
                    </a:cubicBezTo>
                    <a:cubicBezTo>
                      <a:pt x="2268" y="1109"/>
                      <a:pt x="2254" y="1116"/>
                      <a:pt x="2250" y="1129"/>
                    </a:cubicBezTo>
                    <a:cubicBezTo>
                      <a:pt x="2247" y="1135"/>
                      <a:pt x="2247" y="1141"/>
                      <a:pt x="2241" y="1142"/>
                    </a:cubicBezTo>
                    <a:cubicBezTo>
                      <a:pt x="2232" y="1144"/>
                      <a:pt x="2224" y="1146"/>
                      <a:pt x="2216" y="1148"/>
                    </a:cubicBezTo>
                    <a:cubicBezTo>
                      <a:pt x="2210" y="1149"/>
                      <a:pt x="2207" y="1152"/>
                      <a:pt x="2202" y="1155"/>
                    </a:cubicBezTo>
                    <a:cubicBezTo>
                      <a:pt x="2196" y="1160"/>
                      <a:pt x="2194" y="1161"/>
                      <a:pt x="2192" y="1169"/>
                    </a:cubicBezTo>
                    <a:cubicBezTo>
                      <a:pt x="2190" y="1167"/>
                      <a:pt x="2189" y="1164"/>
                      <a:pt x="2188" y="1161"/>
                    </a:cubicBezTo>
                    <a:cubicBezTo>
                      <a:pt x="2184" y="1172"/>
                      <a:pt x="2182" y="1180"/>
                      <a:pt x="2186" y="1191"/>
                    </a:cubicBezTo>
                    <a:cubicBezTo>
                      <a:pt x="2188" y="1197"/>
                      <a:pt x="2188" y="1198"/>
                      <a:pt x="2185" y="1204"/>
                    </a:cubicBezTo>
                    <a:cubicBezTo>
                      <a:pt x="2184" y="1209"/>
                      <a:pt x="2187" y="1212"/>
                      <a:pt x="2189" y="1216"/>
                    </a:cubicBezTo>
                    <a:cubicBezTo>
                      <a:pt x="2194" y="1227"/>
                      <a:pt x="2197" y="1237"/>
                      <a:pt x="2199" y="1248"/>
                    </a:cubicBezTo>
                    <a:cubicBezTo>
                      <a:pt x="2199" y="1252"/>
                      <a:pt x="2203" y="1264"/>
                      <a:pt x="2201" y="1267"/>
                    </a:cubicBezTo>
                    <a:cubicBezTo>
                      <a:pt x="2201" y="1269"/>
                      <a:pt x="2191" y="1274"/>
                      <a:pt x="2196" y="1278"/>
                    </a:cubicBezTo>
                    <a:cubicBezTo>
                      <a:pt x="2200" y="1280"/>
                      <a:pt x="2204" y="1286"/>
                      <a:pt x="2209" y="1286"/>
                    </a:cubicBezTo>
                    <a:cubicBezTo>
                      <a:pt x="2213" y="1286"/>
                      <a:pt x="2219" y="1287"/>
                      <a:pt x="2223" y="1284"/>
                    </a:cubicBezTo>
                    <a:cubicBezTo>
                      <a:pt x="2228" y="1279"/>
                      <a:pt x="2230" y="1277"/>
                      <a:pt x="2236" y="1276"/>
                    </a:cubicBezTo>
                    <a:cubicBezTo>
                      <a:pt x="2241" y="1275"/>
                      <a:pt x="2246" y="1275"/>
                      <a:pt x="2251" y="1275"/>
                    </a:cubicBezTo>
                    <a:cubicBezTo>
                      <a:pt x="2255" y="1274"/>
                      <a:pt x="2258" y="1274"/>
                      <a:pt x="2262" y="1274"/>
                    </a:cubicBezTo>
                    <a:cubicBezTo>
                      <a:pt x="2263" y="1274"/>
                      <a:pt x="2265" y="1269"/>
                      <a:pt x="2266" y="1268"/>
                    </a:cubicBezTo>
                    <a:cubicBezTo>
                      <a:pt x="2268" y="1264"/>
                      <a:pt x="2275" y="1262"/>
                      <a:pt x="2279" y="1260"/>
                    </a:cubicBezTo>
                    <a:cubicBezTo>
                      <a:pt x="2283" y="1258"/>
                      <a:pt x="2289" y="1261"/>
                      <a:pt x="2292" y="1259"/>
                    </a:cubicBezTo>
                    <a:cubicBezTo>
                      <a:pt x="2295" y="1257"/>
                      <a:pt x="2301" y="1252"/>
                      <a:pt x="2304" y="1252"/>
                    </a:cubicBezTo>
                    <a:cubicBezTo>
                      <a:pt x="2316" y="1254"/>
                      <a:pt x="2326" y="1255"/>
                      <a:pt x="2337" y="1259"/>
                    </a:cubicBezTo>
                    <a:cubicBezTo>
                      <a:pt x="2344" y="1262"/>
                      <a:pt x="2345" y="1263"/>
                      <a:pt x="2349" y="1270"/>
                    </a:cubicBezTo>
                    <a:cubicBezTo>
                      <a:pt x="2351" y="1275"/>
                      <a:pt x="2354" y="1279"/>
                      <a:pt x="2357" y="1283"/>
                    </a:cubicBezTo>
                    <a:cubicBezTo>
                      <a:pt x="2363" y="1276"/>
                      <a:pt x="2368" y="1270"/>
                      <a:pt x="2373" y="1262"/>
                    </a:cubicBezTo>
                    <a:cubicBezTo>
                      <a:pt x="2376" y="1271"/>
                      <a:pt x="2370" y="1278"/>
                      <a:pt x="2366" y="1285"/>
                    </a:cubicBezTo>
                    <a:cubicBezTo>
                      <a:pt x="2373" y="1287"/>
                      <a:pt x="2373" y="1282"/>
                      <a:pt x="2376" y="1275"/>
                    </a:cubicBezTo>
                    <a:cubicBezTo>
                      <a:pt x="2377" y="1280"/>
                      <a:pt x="2375" y="1291"/>
                      <a:pt x="2380" y="1291"/>
                    </a:cubicBezTo>
                    <a:cubicBezTo>
                      <a:pt x="2384" y="1291"/>
                      <a:pt x="2387" y="1299"/>
                      <a:pt x="2388" y="1303"/>
                    </a:cubicBezTo>
                    <a:cubicBezTo>
                      <a:pt x="2390" y="1315"/>
                      <a:pt x="2399" y="1319"/>
                      <a:pt x="2410" y="1320"/>
                    </a:cubicBezTo>
                    <a:cubicBezTo>
                      <a:pt x="2417" y="1322"/>
                      <a:pt x="2418" y="1322"/>
                      <a:pt x="2423" y="1318"/>
                    </a:cubicBezTo>
                    <a:cubicBezTo>
                      <a:pt x="2429" y="1313"/>
                      <a:pt x="2429" y="1315"/>
                      <a:pt x="2434" y="1321"/>
                    </a:cubicBezTo>
                    <a:cubicBezTo>
                      <a:pt x="2436" y="1324"/>
                      <a:pt x="2443" y="1322"/>
                      <a:pt x="2445" y="1319"/>
                    </a:cubicBezTo>
                    <a:cubicBezTo>
                      <a:pt x="2450" y="1314"/>
                      <a:pt x="2451" y="1313"/>
                      <a:pt x="2459" y="1313"/>
                    </a:cubicBezTo>
                    <a:cubicBezTo>
                      <a:pt x="2471" y="1313"/>
                      <a:pt x="2470" y="1296"/>
                      <a:pt x="2472" y="1285"/>
                    </a:cubicBezTo>
                    <a:cubicBezTo>
                      <a:pt x="2473" y="1276"/>
                      <a:pt x="2483" y="1270"/>
                      <a:pt x="2486" y="1261"/>
                    </a:cubicBezTo>
                    <a:cubicBezTo>
                      <a:pt x="2488" y="1250"/>
                      <a:pt x="2494" y="1237"/>
                      <a:pt x="2494" y="1226"/>
                    </a:cubicBezTo>
                    <a:cubicBezTo>
                      <a:pt x="2494" y="1215"/>
                      <a:pt x="2491" y="1203"/>
                      <a:pt x="2489" y="1193"/>
                    </a:cubicBezTo>
                    <a:cubicBezTo>
                      <a:pt x="2484" y="1188"/>
                      <a:pt x="2479" y="1184"/>
                      <a:pt x="2475" y="1179"/>
                    </a:cubicBezTo>
                    <a:close/>
                    <a:moveTo>
                      <a:pt x="2281" y="1001"/>
                    </a:moveTo>
                    <a:cubicBezTo>
                      <a:pt x="2278" y="1008"/>
                      <a:pt x="2290" y="1005"/>
                      <a:pt x="2291" y="1004"/>
                    </a:cubicBezTo>
                    <a:cubicBezTo>
                      <a:pt x="2291" y="1000"/>
                      <a:pt x="2282" y="996"/>
                      <a:pt x="2281" y="1001"/>
                    </a:cubicBezTo>
                    <a:close/>
                    <a:moveTo>
                      <a:pt x="2321" y="1070"/>
                    </a:moveTo>
                    <a:cubicBezTo>
                      <a:pt x="2317" y="1072"/>
                      <a:pt x="2313" y="1067"/>
                      <a:pt x="2312" y="1074"/>
                    </a:cubicBezTo>
                    <a:cubicBezTo>
                      <a:pt x="2316" y="1074"/>
                      <a:pt x="2319" y="1076"/>
                      <a:pt x="2322" y="1074"/>
                    </a:cubicBezTo>
                    <a:cubicBezTo>
                      <a:pt x="2324" y="1073"/>
                      <a:pt x="2325" y="1069"/>
                      <a:pt x="2321" y="1070"/>
                    </a:cubicBezTo>
                    <a:close/>
                    <a:moveTo>
                      <a:pt x="2490" y="1015"/>
                    </a:moveTo>
                    <a:cubicBezTo>
                      <a:pt x="2492" y="1010"/>
                      <a:pt x="2492" y="1010"/>
                      <a:pt x="2490" y="1006"/>
                    </a:cubicBezTo>
                    <a:cubicBezTo>
                      <a:pt x="2490" y="1006"/>
                      <a:pt x="2488" y="1007"/>
                      <a:pt x="2488" y="1006"/>
                    </a:cubicBezTo>
                    <a:cubicBezTo>
                      <a:pt x="2487" y="1005"/>
                      <a:pt x="2486" y="1003"/>
                      <a:pt x="2486" y="1003"/>
                    </a:cubicBezTo>
                    <a:cubicBezTo>
                      <a:pt x="2482" y="1000"/>
                      <a:pt x="2477" y="997"/>
                      <a:pt x="2473" y="995"/>
                    </a:cubicBezTo>
                    <a:cubicBezTo>
                      <a:pt x="2472" y="1000"/>
                      <a:pt x="2490" y="1002"/>
                      <a:pt x="2488" y="1011"/>
                    </a:cubicBezTo>
                    <a:cubicBezTo>
                      <a:pt x="2488" y="1012"/>
                      <a:pt x="2489" y="1013"/>
                      <a:pt x="2490" y="1015"/>
                    </a:cubicBezTo>
                    <a:close/>
                    <a:moveTo>
                      <a:pt x="2451" y="1341"/>
                    </a:moveTo>
                    <a:cubicBezTo>
                      <a:pt x="2448" y="1342"/>
                      <a:pt x="2441" y="1347"/>
                      <a:pt x="2439" y="1346"/>
                    </a:cubicBezTo>
                    <a:cubicBezTo>
                      <a:pt x="2435" y="1344"/>
                      <a:pt x="2430" y="1342"/>
                      <a:pt x="2426" y="1340"/>
                    </a:cubicBezTo>
                    <a:cubicBezTo>
                      <a:pt x="2425" y="1347"/>
                      <a:pt x="2426" y="1355"/>
                      <a:pt x="2429" y="1361"/>
                    </a:cubicBezTo>
                    <a:cubicBezTo>
                      <a:pt x="2432" y="1368"/>
                      <a:pt x="2436" y="1370"/>
                      <a:pt x="2443" y="1371"/>
                    </a:cubicBezTo>
                    <a:cubicBezTo>
                      <a:pt x="2451" y="1373"/>
                      <a:pt x="2459" y="1344"/>
                      <a:pt x="2451" y="1341"/>
                    </a:cubicBezTo>
                    <a:close/>
                    <a:moveTo>
                      <a:pt x="2463" y="1020"/>
                    </a:moveTo>
                    <a:cubicBezTo>
                      <a:pt x="2460" y="1021"/>
                      <a:pt x="2457" y="1020"/>
                      <a:pt x="2454" y="1021"/>
                    </a:cubicBezTo>
                    <a:cubicBezTo>
                      <a:pt x="2456" y="1026"/>
                      <a:pt x="2465" y="1028"/>
                      <a:pt x="2470" y="1027"/>
                    </a:cubicBezTo>
                    <a:cubicBezTo>
                      <a:pt x="2473" y="1026"/>
                      <a:pt x="2478" y="1025"/>
                      <a:pt x="2479" y="1021"/>
                    </a:cubicBezTo>
                    <a:cubicBezTo>
                      <a:pt x="2480" y="1020"/>
                      <a:pt x="2487" y="1021"/>
                      <a:pt x="2482" y="1016"/>
                    </a:cubicBezTo>
                    <a:cubicBezTo>
                      <a:pt x="2488" y="1015"/>
                      <a:pt x="2486" y="1010"/>
                      <a:pt x="2482" y="1008"/>
                    </a:cubicBezTo>
                    <a:cubicBezTo>
                      <a:pt x="2478" y="1005"/>
                      <a:pt x="2479" y="1013"/>
                      <a:pt x="2479" y="1015"/>
                    </a:cubicBezTo>
                    <a:cubicBezTo>
                      <a:pt x="2479" y="1015"/>
                      <a:pt x="2465" y="1025"/>
                      <a:pt x="2468" y="1017"/>
                    </a:cubicBezTo>
                    <a:cubicBezTo>
                      <a:pt x="2468" y="1016"/>
                      <a:pt x="2466" y="1020"/>
                      <a:pt x="2463" y="1020"/>
                    </a:cubicBezTo>
                    <a:close/>
                    <a:moveTo>
                      <a:pt x="2434" y="1020"/>
                    </a:moveTo>
                    <a:cubicBezTo>
                      <a:pt x="2432" y="1017"/>
                      <a:pt x="2434" y="1013"/>
                      <a:pt x="2430" y="1010"/>
                    </a:cubicBezTo>
                    <a:cubicBezTo>
                      <a:pt x="2427" y="1008"/>
                      <a:pt x="2423" y="1006"/>
                      <a:pt x="2420" y="1004"/>
                    </a:cubicBezTo>
                    <a:cubicBezTo>
                      <a:pt x="2415" y="1001"/>
                      <a:pt x="2408" y="999"/>
                      <a:pt x="2402" y="997"/>
                    </a:cubicBezTo>
                    <a:cubicBezTo>
                      <a:pt x="2393" y="994"/>
                      <a:pt x="2384" y="990"/>
                      <a:pt x="2376" y="987"/>
                    </a:cubicBezTo>
                    <a:cubicBezTo>
                      <a:pt x="2371" y="985"/>
                      <a:pt x="2364" y="989"/>
                      <a:pt x="2361" y="992"/>
                    </a:cubicBezTo>
                    <a:cubicBezTo>
                      <a:pt x="2360" y="994"/>
                      <a:pt x="2356" y="1002"/>
                      <a:pt x="2354" y="1001"/>
                    </a:cubicBezTo>
                    <a:cubicBezTo>
                      <a:pt x="2351" y="999"/>
                      <a:pt x="2349" y="999"/>
                      <a:pt x="2347" y="995"/>
                    </a:cubicBezTo>
                    <a:cubicBezTo>
                      <a:pt x="2345" y="990"/>
                      <a:pt x="2344" y="987"/>
                      <a:pt x="2344" y="982"/>
                    </a:cubicBezTo>
                    <a:cubicBezTo>
                      <a:pt x="2343" y="977"/>
                      <a:pt x="2342" y="978"/>
                      <a:pt x="2337" y="977"/>
                    </a:cubicBezTo>
                    <a:cubicBezTo>
                      <a:pt x="2330" y="975"/>
                      <a:pt x="2323" y="977"/>
                      <a:pt x="2319" y="984"/>
                    </a:cubicBezTo>
                    <a:cubicBezTo>
                      <a:pt x="2322" y="985"/>
                      <a:pt x="2324" y="985"/>
                      <a:pt x="2327" y="986"/>
                    </a:cubicBezTo>
                    <a:cubicBezTo>
                      <a:pt x="2328" y="986"/>
                      <a:pt x="2327" y="990"/>
                      <a:pt x="2328" y="991"/>
                    </a:cubicBezTo>
                    <a:cubicBezTo>
                      <a:pt x="2332" y="993"/>
                      <a:pt x="2338" y="992"/>
                      <a:pt x="2342" y="991"/>
                    </a:cubicBezTo>
                    <a:cubicBezTo>
                      <a:pt x="2342" y="992"/>
                      <a:pt x="2342" y="994"/>
                      <a:pt x="2342" y="995"/>
                    </a:cubicBezTo>
                    <a:cubicBezTo>
                      <a:pt x="2336" y="993"/>
                      <a:pt x="2333" y="994"/>
                      <a:pt x="2327" y="996"/>
                    </a:cubicBezTo>
                    <a:cubicBezTo>
                      <a:pt x="2330" y="1000"/>
                      <a:pt x="2332" y="1004"/>
                      <a:pt x="2334" y="1008"/>
                    </a:cubicBezTo>
                    <a:cubicBezTo>
                      <a:pt x="2337" y="1005"/>
                      <a:pt x="2339" y="1003"/>
                      <a:pt x="2341" y="1000"/>
                    </a:cubicBezTo>
                    <a:cubicBezTo>
                      <a:pt x="2342" y="1006"/>
                      <a:pt x="2342" y="1006"/>
                      <a:pt x="2347" y="1008"/>
                    </a:cubicBezTo>
                    <a:cubicBezTo>
                      <a:pt x="2353" y="1011"/>
                      <a:pt x="2359" y="1014"/>
                      <a:pt x="2366" y="1016"/>
                    </a:cubicBezTo>
                    <a:cubicBezTo>
                      <a:pt x="2368" y="1017"/>
                      <a:pt x="2374" y="1018"/>
                      <a:pt x="2376" y="1021"/>
                    </a:cubicBezTo>
                    <a:cubicBezTo>
                      <a:pt x="2378" y="1026"/>
                      <a:pt x="2380" y="1031"/>
                      <a:pt x="2382" y="1036"/>
                    </a:cubicBezTo>
                    <a:cubicBezTo>
                      <a:pt x="2375" y="1038"/>
                      <a:pt x="2374" y="1037"/>
                      <a:pt x="2373" y="1045"/>
                    </a:cubicBezTo>
                    <a:cubicBezTo>
                      <a:pt x="2378" y="1045"/>
                      <a:pt x="2384" y="1044"/>
                      <a:pt x="2389" y="1044"/>
                    </a:cubicBezTo>
                    <a:cubicBezTo>
                      <a:pt x="2392" y="1044"/>
                      <a:pt x="2394" y="1052"/>
                      <a:pt x="2398" y="1052"/>
                    </a:cubicBezTo>
                    <a:cubicBezTo>
                      <a:pt x="2404" y="1053"/>
                      <a:pt x="2409" y="1054"/>
                      <a:pt x="2414" y="1051"/>
                    </a:cubicBezTo>
                    <a:cubicBezTo>
                      <a:pt x="2417" y="1049"/>
                      <a:pt x="2418" y="1040"/>
                      <a:pt x="2421" y="1041"/>
                    </a:cubicBezTo>
                    <a:cubicBezTo>
                      <a:pt x="2424" y="1041"/>
                      <a:pt x="2433" y="1041"/>
                      <a:pt x="2435" y="1043"/>
                    </a:cubicBezTo>
                    <a:cubicBezTo>
                      <a:pt x="2440" y="1048"/>
                      <a:pt x="2444" y="1052"/>
                      <a:pt x="2448" y="1057"/>
                    </a:cubicBezTo>
                    <a:cubicBezTo>
                      <a:pt x="2452" y="1060"/>
                      <a:pt x="2457" y="1060"/>
                      <a:pt x="2461" y="1061"/>
                    </a:cubicBezTo>
                    <a:cubicBezTo>
                      <a:pt x="2465" y="1061"/>
                      <a:pt x="2470" y="1065"/>
                      <a:pt x="2472" y="1064"/>
                    </a:cubicBezTo>
                    <a:cubicBezTo>
                      <a:pt x="2470" y="1062"/>
                      <a:pt x="2464" y="1058"/>
                      <a:pt x="2467" y="1055"/>
                    </a:cubicBezTo>
                    <a:cubicBezTo>
                      <a:pt x="2464" y="1055"/>
                      <a:pt x="2460" y="1055"/>
                      <a:pt x="2462" y="1051"/>
                    </a:cubicBezTo>
                    <a:cubicBezTo>
                      <a:pt x="2455" y="1050"/>
                      <a:pt x="2455" y="1049"/>
                      <a:pt x="2452" y="1042"/>
                    </a:cubicBezTo>
                    <a:cubicBezTo>
                      <a:pt x="2451" y="1040"/>
                      <a:pt x="2448" y="1039"/>
                      <a:pt x="2446" y="1038"/>
                    </a:cubicBezTo>
                    <a:cubicBezTo>
                      <a:pt x="2445" y="1037"/>
                      <a:pt x="2444" y="1033"/>
                      <a:pt x="2443" y="1031"/>
                    </a:cubicBezTo>
                    <a:cubicBezTo>
                      <a:pt x="2446" y="1031"/>
                      <a:pt x="2448" y="1031"/>
                      <a:pt x="2450" y="1030"/>
                    </a:cubicBezTo>
                    <a:cubicBezTo>
                      <a:pt x="2451" y="1021"/>
                      <a:pt x="2438" y="1024"/>
                      <a:pt x="2434" y="1020"/>
                    </a:cubicBezTo>
                    <a:close/>
                    <a:moveTo>
                      <a:pt x="2406" y="496"/>
                    </a:moveTo>
                    <a:cubicBezTo>
                      <a:pt x="2406" y="501"/>
                      <a:pt x="2407" y="506"/>
                      <a:pt x="2405" y="511"/>
                    </a:cubicBezTo>
                    <a:cubicBezTo>
                      <a:pt x="2402" y="517"/>
                      <a:pt x="2404" y="518"/>
                      <a:pt x="2405" y="524"/>
                    </a:cubicBezTo>
                    <a:cubicBezTo>
                      <a:pt x="2406" y="528"/>
                      <a:pt x="2406" y="528"/>
                      <a:pt x="2404" y="531"/>
                    </a:cubicBezTo>
                    <a:cubicBezTo>
                      <a:pt x="2403" y="533"/>
                      <a:pt x="2404" y="536"/>
                      <a:pt x="2404" y="538"/>
                    </a:cubicBezTo>
                    <a:cubicBezTo>
                      <a:pt x="2404" y="544"/>
                      <a:pt x="2403" y="545"/>
                      <a:pt x="2406" y="551"/>
                    </a:cubicBezTo>
                    <a:cubicBezTo>
                      <a:pt x="2406" y="548"/>
                      <a:pt x="2406" y="543"/>
                      <a:pt x="2410" y="542"/>
                    </a:cubicBezTo>
                    <a:cubicBezTo>
                      <a:pt x="2414" y="541"/>
                      <a:pt x="2416" y="546"/>
                      <a:pt x="2416" y="550"/>
                    </a:cubicBezTo>
                    <a:cubicBezTo>
                      <a:pt x="2420" y="546"/>
                      <a:pt x="2415" y="540"/>
                      <a:pt x="2413" y="536"/>
                    </a:cubicBezTo>
                    <a:cubicBezTo>
                      <a:pt x="2410" y="531"/>
                      <a:pt x="2409" y="530"/>
                      <a:pt x="2410" y="525"/>
                    </a:cubicBezTo>
                    <a:cubicBezTo>
                      <a:pt x="2413" y="518"/>
                      <a:pt x="2412" y="516"/>
                      <a:pt x="2419" y="514"/>
                    </a:cubicBezTo>
                    <a:cubicBezTo>
                      <a:pt x="2423" y="513"/>
                      <a:pt x="2423" y="521"/>
                      <a:pt x="2427" y="521"/>
                    </a:cubicBezTo>
                    <a:cubicBezTo>
                      <a:pt x="2424" y="515"/>
                      <a:pt x="2422" y="509"/>
                      <a:pt x="2420" y="502"/>
                    </a:cubicBezTo>
                    <a:cubicBezTo>
                      <a:pt x="2419" y="498"/>
                      <a:pt x="2418" y="495"/>
                      <a:pt x="2418" y="491"/>
                    </a:cubicBezTo>
                    <a:cubicBezTo>
                      <a:pt x="2417" y="489"/>
                      <a:pt x="2414" y="487"/>
                      <a:pt x="2414" y="485"/>
                    </a:cubicBezTo>
                    <a:cubicBezTo>
                      <a:pt x="2413" y="477"/>
                      <a:pt x="2419" y="473"/>
                      <a:pt x="2415" y="466"/>
                    </a:cubicBezTo>
                    <a:cubicBezTo>
                      <a:pt x="2413" y="462"/>
                      <a:pt x="2415" y="451"/>
                      <a:pt x="2408" y="457"/>
                    </a:cubicBezTo>
                    <a:cubicBezTo>
                      <a:pt x="2411" y="459"/>
                      <a:pt x="2412" y="464"/>
                      <a:pt x="2409" y="466"/>
                    </a:cubicBezTo>
                    <a:cubicBezTo>
                      <a:pt x="2408" y="467"/>
                      <a:pt x="2408" y="465"/>
                      <a:pt x="2406" y="467"/>
                    </a:cubicBezTo>
                    <a:cubicBezTo>
                      <a:pt x="2403" y="469"/>
                      <a:pt x="2404" y="469"/>
                      <a:pt x="2405" y="472"/>
                    </a:cubicBezTo>
                    <a:cubicBezTo>
                      <a:pt x="2406" y="476"/>
                      <a:pt x="2404" y="482"/>
                      <a:pt x="2403" y="486"/>
                    </a:cubicBezTo>
                    <a:cubicBezTo>
                      <a:pt x="2402" y="489"/>
                      <a:pt x="2410" y="492"/>
                      <a:pt x="2406" y="496"/>
                    </a:cubicBezTo>
                    <a:close/>
                    <a:moveTo>
                      <a:pt x="2266" y="891"/>
                    </a:moveTo>
                    <a:cubicBezTo>
                      <a:pt x="2270" y="892"/>
                      <a:pt x="2272" y="886"/>
                      <a:pt x="2267" y="886"/>
                    </a:cubicBezTo>
                    <a:cubicBezTo>
                      <a:pt x="2266" y="887"/>
                      <a:pt x="2262" y="890"/>
                      <a:pt x="2266" y="891"/>
                    </a:cubicBezTo>
                    <a:close/>
                    <a:moveTo>
                      <a:pt x="2260" y="892"/>
                    </a:moveTo>
                    <a:cubicBezTo>
                      <a:pt x="2261" y="889"/>
                      <a:pt x="2263" y="886"/>
                      <a:pt x="2265" y="884"/>
                    </a:cubicBezTo>
                    <a:cubicBezTo>
                      <a:pt x="2267" y="883"/>
                      <a:pt x="2266" y="878"/>
                      <a:pt x="2267" y="876"/>
                    </a:cubicBezTo>
                    <a:cubicBezTo>
                      <a:pt x="2266" y="876"/>
                      <a:pt x="2266" y="876"/>
                      <a:pt x="2265" y="876"/>
                    </a:cubicBezTo>
                    <a:cubicBezTo>
                      <a:pt x="2264" y="881"/>
                      <a:pt x="2260" y="887"/>
                      <a:pt x="2260" y="892"/>
                    </a:cubicBezTo>
                    <a:close/>
                    <a:moveTo>
                      <a:pt x="2273" y="875"/>
                    </a:moveTo>
                    <a:cubicBezTo>
                      <a:pt x="2271" y="876"/>
                      <a:pt x="2269" y="876"/>
                      <a:pt x="2268" y="874"/>
                    </a:cubicBezTo>
                    <a:cubicBezTo>
                      <a:pt x="2268" y="876"/>
                      <a:pt x="2268" y="878"/>
                      <a:pt x="2269" y="880"/>
                    </a:cubicBezTo>
                    <a:cubicBezTo>
                      <a:pt x="2272" y="877"/>
                      <a:pt x="2270" y="885"/>
                      <a:pt x="2273" y="887"/>
                    </a:cubicBezTo>
                    <a:cubicBezTo>
                      <a:pt x="2273" y="886"/>
                      <a:pt x="2273" y="885"/>
                      <a:pt x="2273" y="884"/>
                    </a:cubicBezTo>
                    <a:cubicBezTo>
                      <a:pt x="2274" y="885"/>
                      <a:pt x="2274" y="886"/>
                      <a:pt x="2275" y="887"/>
                    </a:cubicBezTo>
                    <a:cubicBezTo>
                      <a:pt x="2277" y="884"/>
                      <a:pt x="2273" y="879"/>
                      <a:pt x="2273" y="875"/>
                    </a:cubicBezTo>
                    <a:close/>
                    <a:moveTo>
                      <a:pt x="2262" y="868"/>
                    </a:moveTo>
                    <a:cubicBezTo>
                      <a:pt x="2263" y="870"/>
                      <a:pt x="2264" y="872"/>
                      <a:pt x="2266" y="873"/>
                    </a:cubicBezTo>
                    <a:cubicBezTo>
                      <a:pt x="2266" y="872"/>
                      <a:pt x="2266" y="869"/>
                      <a:pt x="2266" y="868"/>
                    </a:cubicBezTo>
                    <a:cubicBezTo>
                      <a:pt x="2263" y="868"/>
                      <a:pt x="2264" y="864"/>
                      <a:pt x="2259" y="865"/>
                    </a:cubicBezTo>
                    <a:cubicBezTo>
                      <a:pt x="2261" y="867"/>
                      <a:pt x="2260" y="869"/>
                      <a:pt x="2258" y="871"/>
                    </a:cubicBezTo>
                    <a:cubicBezTo>
                      <a:pt x="2259" y="870"/>
                      <a:pt x="2261" y="869"/>
                      <a:pt x="2262" y="868"/>
                    </a:cubicBezTo>
                    <a:close/>
                    <a:moveTo>
                      <a:pt x="2268" y="865"/>
                    </a:moveTo>
                    <a:cubicBezTo>
                      <a:pt x="2268" y="868"/>
                      <a:pt x="2270" y="869"/>
                      <a:pt x="2272" y="871"/>
                    </a:cubicBezTo>
                    <a:cubicBezTo>
                      <a:pt x="2274" y="873"/>
                      <a:pt x="2272" y="873"/>
                      <a:pt x="2273" y="875"/>
                    </a:cubicBezTo>
                    <a:cubicBezTo>
                      <a:pt x="2279" y="882"/>
                      <a:pt x="2278" y="873"/>
                      <a:pt x="2277" y="869"/>
                    </a:cubicBezTo>
                    <a:cubicBezTo>
                      <a:pt x="2276" y="864"/>
                      <a:pt x="2271" y="865"/>
                      <a:pt x="2268" y="865"/>
                    </a:cubicBezTo>
                    <a:close/>
                    <a:moveTo>
                      <a:pt x="2249" y="872"/>
                    </a:moveTo>
                    <a:cubicBezTo>
                      <a:pt x="2250" y="881"/>
                      <a:pt x="2248" y="887"/>
                      <a:pt x="2258" y="883"/>
                    </a:cubicBezTo>
                    <a:cubicBezTo>
                      <a:pt x="2255" y="886"/>
                      <a:pt x="2250" y="891"/>
                      <a:pt x="2255" y="893"/>
                    </a:cubicBezTo>
                    <a:cubicBezTo>
                      <a:pt x="2257" y="894"/>
                      <a:pt x="2256" y="897"/>
                      <a:pt x="2259" y="896"/>
                    </a:cubicBezTo>
                    <a:cubicBezTo>
                      <a:pt x="2261" y="896"/>
                      <a:pt x="2260" y="892"/>
                      <a:pt x="2260" y="890"/>
                    </a:cubicBezTo>
                    <a:cubicBezTo>
                      <a:pt x="2260" y="887"/>
                      <a:pt x="2263" y="881"/>
                      <a:pt x="2262" y="879"/>
                    </a:cubicBezTo>
                    <a:cubicBezTo>
                      <a:pt x="2259" y="874"/>
                      <a:pt x="2258" y="874"/>
                      <a:pt x="2253" y="872"/>
                    </a:cubicBezTo>
                    <a:cubicBezTo>
                      <a:pt x="2252" y="871"/>
                      <a:pt x="2250" y="872"/>
                      <a:pt x="2249" y="872"/>
                    </a:cubicBezTo>
                    <a:close/>
                    <a:moveTo>
                      <a:pt x="2229" y="984"/>
                    </a:moveTo>
                    <a:cubicBezTo>
                      <a:pt x="2228" y="987"/>
                      <a:pt x="2229" y="989"/>
                      <a:pt x="2227" y="993"/>
                    </a:cubicBezTo>
                    <a:cubicBezTo>
                      <a:pt x="2225" y="998"/>
                      <a:pt x="2223" y="998"/>
                      <a:pt x="2226" y="1003"/>
                    </a:cubicBezTo>
                    <a:cubicBezTo>
                      <a:pt x="2228" y="1005"/>
                      <a:pt x="2232" y="1002"/>
                      <a:pt x="2231" y="1008"/>
                    </a:cubicBezTo>
                    <a:cubicBezTo>
                      <a:pt x="2231" y="1010"/>
                      <a:pt x="2228" y="1019"/>
                      <a:pt x="2229" y="1021"/>
                    </a:cubicBezTo>
                    <a:cubicBezTo>
                      <a:pt x="2231" y="1023"/>
                      <a:pt x="2237" y="1023"/>
                      <a:pt x="2238" y="1021"/>
                    </a:cubicBezTo>
                    <a:cubicBezTo>
                      <a:pt x="2238" y="1020"/>
                      <a:pt x="2237" y="1017"/>
                      <a:pt x="2237" y="1016"/>
                    </a:cubicBezTo>
                    <a:cubicBezTo>
                      <a:pt x="2237" y="1015"/>
                      <a:pt x="2238" y="1013"/>
                      <a:pt x="2238" y="1012"/>
                    </a:cubicBezTo>
                    <a:cubicBezTo>
                      <a:pt x="2239" y="1009"/>
                      <a:pt x="2238" y="1005"/>
                      <a:pt x="2238" y="1002"/>
                    </a:cubicBezTo>
                    <a:cubicBezTo>
                      <a:pt x="2239" y="999"/>
                      <a:pt x="2234" y="997"/>
                      <a:pt x="2241" y="996"/>
                    </a:cubicBezTo>
                    <a:cubicBezTo>
                      <a:pt x="2244" y="995"/>
                      <a:pt x="2241" y="1002"/>
                      <a:pt x="2242" y="1004"/>
                    </a:cubicBezTo>
                    <a:cubicBezTo>
                      <a:pt x="2243" y="1007"/>
                      <a:pt x="2247" y="1007"/>
                      <a:pt x="2246" y="1010"/>
                    </a:cubicBezTo>
                    <a:cubicBezTo>
                      <a:pt x="2245" y="1014"/>
                      <a:pt x="2248" y="1015"/>
                      <a:pt x="2251" y="1014"/>
                    </a:cubicBezTo>
                    <a:cubicBezTo>
                      <a:pt x="2249" y="1015"/>
                      <a:pt x="2257" y="1008"/>
                      <a:pt x="2256" y="1010"/>
                    </a:cubicBezTo>
                    <a:cubicBezTo>
                      <a:pt x="2259" y="1005"/>
                      <a:pt x="2253" y="1008"/>
                      <a:pt x="2252" y="1004"/>
                    </a:cubicBezTo>
                    <a:cubicBezTo>
                      <a:pt x="2251" y="1003"/>
                      <a:pt x="2254" y="1001"/>
                      <a:pt x="2253" y="1000"/>
                    </a:cubicBezTo>
                    <a:cubicBezTo>
                      <a:pt x="2252" y="998"/>
                      <a:pt x="2251" y="996"/>
                      <a:pt x="2250" y="994"/>
                    </a:cubicBezTo>
                    <a:cubicBezTo>
                      <a:pt x="2249" y="991"/>
                      <a:pt x="2247" y="992"/>
                      <a:pt x="2245" y="989"/>
                    </a:cubicBezTo>
                    <a:cubicBezTo>
                      <a:pt x="2252" y="992"/>
                      <a:pt x="2255" y="978"/>
                      <a:pt x="2261" y="982"/>
                    </a:cubicBezTo>
                    <a:cubicBezTo>
                      <a:pt x="2263" y="976"/>
                      <a:pt x="2257" y="979"/>
                      <a:pt x="2255" y="979"/>
                    </a:cubicBezTo>
                    <a:cubicBezTo>
                      <a:pt x="2252" y="979"/>
                      <a:pt x="2252" y="981"/>
                      <a:pt x="2250" y="981"/>
                    </a:cubicBezTo>
                    <a:cubicBezTo>
                      <a:pt x="2247" y="982"/>
                      <a:pt x="2248" y="979"/>
                      <a:pt x="2246" y="982"/>
                    </a:cubicBezTo>
                    <a:cubicBezTo>
                      <a:pt x="2239" y="989"/>
                      <a:pt x="2232" y="976"/>
                      <a:pt x="2237" y="970"/>
                    </a:cubicBezTo>
                    <a:cubicBezTo>
                      <a:pt x="2240" y="967"/>
                      <a:pt x="2243" y="970"/>
                      <a:pt x="2246" y="970"/>
                    </a:cubicBezTo>
                    <a:cubicBezTo>
                      <a:pt x="2250" y="970"/>
                      <a:pt x="2255" y="968"/>
                      <a:pt x="2259" y="970"/>
                    </a:cubicBezTo>
                    <a:cubicBezTo>
                      <a:pt x="2267" y="975"/>
                      <a:pt x="2272" y="965"/>
                      <a:pt x="2275" y="958"/>
                    </a:cubicBezTo>
                    <a:cubicBezTo>
                      <a:pt x="2271" y="958"/>
                      <a:pt x="2268" y="964"/>
                      <a:pt x="2265" y="966"/>
                    </a:cubicBezTo>
                    <a:cubicBezTo>
                      <a:pt x="2263" y="967"/>
                      <a:pt x="2260" y="965"/>
                      <a:pt x="2258" y="965"/>
                    </a:cubicBezTo>
                    <a:cubicBezTo>
                      <a:pt x="2256" y="965"/>
                      <a:pt x="2257" y="966"/>
                      <a:pt x="2254" y="965"/>
                    </a:cubicBezTo>
                    <a:cubicBezTo>
                      <a:pt x="2250" y="964"/>
                      <a:pt x="2244" y="960"/>
                      <a:pt x="2240" y="962"/>
                    </a:cubicBezTo>
                    <a:cubicBezTo>
                      <a:pt x="2236" y="965"/>
                      <a:pt x="2235" y="968"/>
                      <a:pt x="2232" y="973"/>
                    </a:cubicBezTo>
                    <a:cubicBezTo>
                      <a:pt x="2235" y="978"/>
                      <a:pt x="2230" y="980"/>
                      <a:pt x="2229" y="984"/>
                    </a:cubicBezTo>
                    <a:close/>
                    <a:moveTo>
                      <a:pt x="2237" y="857"/>
                    </a:moveTo>
                    <a:cubicBezTo>
                      <a:pt x="2239" y="861"/>
                      <a:pt x="2242" y="865"/>
                      <a:pt x="2244" y="869"/>
                    </a:cubicBezTo>
                    <a:cubicBezTo>
                      <a:pt x="2248" y="864"/>
                      <a:pt x="2248" y="861"/>
                      <a:pt x="2243" y="857"/>
                    </a:cubicBezTo>
                    <a:cubicBezTo>
                      <a:pt x="2241" y="857"/>
                      <a:pt x="2239" y="857"/>
                      <a:pt x="2237" y="857"/>
                    </a:cubicBezTo>
                    <a:close/>
                    <a:moveTo>
                      <a:pt x="2194" y="1043"/>
                    </a:moveTo>
                    <a:cubicBezTo>
                      <a:pt x="2194" y="1047"/>
                      <a:pt x="2197" y="1051"/>
                      <a:pt x="2200" y="1047"/>
                    </a:cubicBezTo>
                    <a:cubicBezTo>
                      <a:pt x="2203" y="1043"/>
                      <a:pt x="2196" y="1042"/>
                      <a:pt x="2194" y="1043"/>
                    </a:cubicBezTo>
                    <a:close/>
                    <a:moveTo>
                      <a:pt x="2393" y="576"/>
                    </a:moveTo>
                    <a:cubicBezTo>
                      <a:pt x="2393" y="578"/>
                      <a:pt x="2393" y="582"/>
                      <a:pt x="2392" y="582"/>
                    </a:cubicBezTo>
                    <a:cubicBezTo>
                      <a:pt x="2389" y="584"/>
                      <a:pt x="2388" y="584"/>
                      <a:pt x="2388" y="587"/>
                    </a:cubicBezTo>
                    <a:cubicBezTo>
                      <a:pt x="2387" y="588"/>
                      <a:pt x="2390" y="597"/>
                      <a:pt x="2391" y="597"/>
                    </a:cubicBezTo>
                    <a:cubicBezTo>
                      <a:pt x="2392" y="598"/>
                      <a:pt x="2394" y="594"/>
                      <a:pt x="2395" y="594"/>
                    </a:cubicBezTo>
                    <a:cubicBezTo>
                      <a:pt x="2396" y="594"/>
                      <a:pt x="2399" y="595"/>
                      <a:pt x="2398" y="592"/>
                    </a:cubicBezTo>
                    <a:cubicBezTo>
                      <a:pt x="2396" y="590"/>
                      <a:pt x="2391" y="591"/>
                      <a:pt x="2392" y="586"/>
                    </a:cubicBezTo>
                    <a:cubicBezTo>
                      <a:pt x="2394" y="586"/>
                      <a:pt x="2397" y="588"/>
                      <a:pt x="2398" y="587"/>
                    </a:cubicBezTo>
                    <a:cubicBezTo>
                      <a:pt x="2400" y="587"/>
                      <a:pt x="2403" y="585"/>
                      <a:pt x="2404" y="586"/>
                    </a:cubicBezTo>
                    <a:cubicBezTo>
                      <a:pt x="2406" y="588"/>
                      <a:pt x="2413" y="593"/>
                      <a:pt x="2415" y="592"/>
                    </a:cubicBezTo>
                    <a:cubicBezTo>
                      <a:pt x="2415" y="592"/>
                      <a:pt x="2417" y="586"/>
                      <a:pt x="2417" y="585"/>
                    </a:cubicBezTo>
                    <a:cubicBezTo>
                      <a:pt x="2418" y="584"/>
                      <a:pt x="2422" y="582"/>
                      <a:pt x="2423" y="582"/>
                    </a:cubicBezTo>
                    <a:cubicBezTo>
                      <a:pt x="2428" y="582"/>
                      <a:pt x="2431" y="581"/>
                      <a:pt x="2434" y="578"/>
                    </a:cubicBezTo>
                    <a:cubicBezTo>
                      <a:pt x="2426" y="578"/>
                      <a:pt x="2432" y="571"/>
                      <a:pt x="2431" y="567"/>
                    </a:cubicBezTo>
                    <a:cubicBezTo>
                      <a:pt x="2425" y="573"/>
                      <a:pt x="2425" y="572"/>
                      <a:pt x="2418" y="568"/>
                    </a:cubicBezTo>
                    <a:cubicBezTo>
                      <a:pt x="2412" y="565"/>
                      <a:pt x="2410" y="560"/>
                      <a:pt x="2406" y="555"/>
                    </a:cubicBezTo>
                    <a:cubicBezTo>
                      <a:pt x="2402" y="549"/>
                      <a:pt x="2404" y="563"/>
                      <a:pt x="2404" y="565"/>
                    </a:cubicBezTo>
                    <a:cubicBezTo>
                      <a:pt x="2405" y="567"/>
                      <a:pt x="2401" y="570"/>
                      <a:pt x="2401" y="572"/>
                    </a:cubicBezTo>
                    <a:cubicBezTo>
                      <a:pt x="2401" y="575"/>
                      <a:pt x="2402" y="576"/>
                      <a:pt x="2400" y="578"/>
                    </a:cubicBezTo>
                    <a:cubicBezTo>
                      <a:pt x="2398" y="578"/>
                      <a:pt x="2396" y="577"/>
                      <a:pt x="2393" y="576"/>
                    </a:cubicBezTo>
                    <a:close/>
                    <a:moveTo>
                      <a:pt x="1380" y="442"/>
                    </a:moveTo>
                    <a:cubicBezTo>
                      <a:pt x="1380" y="444"/>
                      <a:pt x="1383" y="449"/>
                      <a:pt x="1385" y="448"/>
                    </a:cubicBezTo>
                    <a:cubicBezTo>
                      <a:pt x="1388" y="448"/>
                      <a:pt x="1388" y="444"/>
                      <a:pt x="1385" y="443"/>
                    </a:cubicBezTo>
                    <a:cubicBezTo>
                      <a:pt x="1384" y="440"/>
                      <a:pt x="1382" y="441"/>
                      <a:pt x="1380" y="442"/>
                    </a:cubicBezTo>
                    <a:close/>
                    <a:moveTo>
                      <a:pt x="1572" y="654"/>
                    </a:moveTo>
                    <a:cubicBezTo>
                      <a:pt x="1570" y="656"/>
                      <a:pt x="1566" y="658"/>
                      <a:pt x="1563" y="658"/>
                    </a:cubicBezTo>
                    <a:cubicBezTo>
                      <a:pt x="1561" y="658"/>
                      <a:pt x="1555" y="657"/>
                      <a:pt x="1554" y="659"/>
                    </a:cubicBezTo>
                    <a:cubicBezTo>
                      <a:pt x="1550" y="667"/>
                      <a:pt x="1567" y="662"/>
                      <a:pt x="1568" y="662"/>
                    </a:cubicBezTo>
                    <a:cubicBezTo>
                      <a:pt x="1566" y="658"/>
                      <a:pt x="1570" y="657"/>
                      <a:pt x="1572" y="654"/>
                    </a:cubicBezTo>
                    <a:close/>
                    <a:moveTo>
                      <a:pt x="1508" y="661"/>
                    </a:moveTo>
                    <a:cubicBezTo>
                      <a:pt x="1508" y="658"/>
                      <a:pt x="1502" y="657"/>
                      <a:pt x="1500" y="657"/>
                    </a:cubicBezTo>
                    <a:cubicBezTo>
                      <a:pt x="1494" y="658"/>
                      <a:pt x="1493" y="657"/>
                      <a:pt x="1488" y="654"/>
                    </a:cubicBezTo>
                    <a:cubicBezTo>
                      <a:pt x="1488" y="655"/>
                      <a:pt x="1487" y="657"/>
                      <a:pt x="1486" y="658"/>
                    </a:cubicBezTo>
                    <a:cubicBezTo>
                      <a:pt x="1494" y="661"/>
                      <a:pt x="1500" y="661"/>
                      <a:pt x="1508" y="661"/>
                    </a:cubicBezTo>
                    <a:close/>
                    <a:moveTo>
                      <a:pt x="1390" y="441"/>
                    </a:moveTo>
                    <a:cubicBezTo>
                      <a:pt x="1389" y="443"/>
                      <a:pt x="1390" y="447"/>
                      <a:pt x="1393" y="447"/>
                    </a:cubicBezTo>
                    <a:cubicBezTo>
                      <a:pt x="1396" y="447"/>
                      <a:pt x="1395" y="449"/>
                      <a:pt x="1396" y="453"/>
                    </a:cubicBezTo>
                    <a:cubicBezTo>
                      <a:pt x="1397" y="449"/>
                      <a:pt x="1396" y="445"/>
                      <a:pt x="1401" y="445"/>
                    </a:cubicBezTo>
                    <a:cubicBezTo>
                      <a:pt x="1400" y="444"/>
                      <a:pt x="1399" y="443"/>
                      <a:pt x="1398" y="442"/>
                    </a:cubicBezTo>
                    <a:cubicBezTo>
                      <a:pt x="1409" y="440"/>
                      <a:pt x="1391" y="430"/>
                      <a:pt x="1397" y="440"/>
                    </a:cubicBezTo>
                    <a:cubicBezTo>
                      <a:pt x="1394" y="440"/>
                      <a:pt x="1393" y="439"/>
                      <a:pt x="1395" y="437"/>
                    </a:cubicBezTo>
                    <a:cubicBezTo>
                      <a:pt x="1394" y="437"/>
                      <a:pt x="1393" y="437"/>
                      <a:pt x="1392" y="437"/>
                    </a:cubicBezTo>
                    <a:cubicBezTo>
                      <a:pt x="1393" y="439"/>
                      <a:pt x="1392" y="440"/>
                      <a:pt x="1390" y="441"/>
                    </a:cubicBezTo>
                    <a:close/>
                    <a:moveTo>
                      <a:pt x="1485" y="406"/>
                    </a:moveTo>
                    <a:cubicBezTo>
                      <a:pt x="1480" y="404"/>
                      <a:pt x="1478" y="405"/>
                      <a:pt x="1473" y="406"/>
                    </a:cubicBezTo>
                    <a:cubicBezTo>
                      <a:pt x="1474" y="408"/>
                      <a:pt x="1476" y="410"/>
                      <a:pt x="1474" y="413"/>
                    </a:cubicBezTo>
                    <a:cubicBezTo>
                      <a:pt x="1477" y="409"/>
                      <a:pt x="1482" y="408"/>
                      <a:pt x="1485" y="406"/>
                    </a:cubicBezTo>
                    <a:close/>
                    <a:moveTo>
                      <a:pt x="1370" y="608"/>
                    </a:moveTo>
                    <a:cubicBezTo>
                      <a:pt x="1371" y="610"/>
                      <a:pt x="1369" y="612"/>
                      <a:pt x="1368" y="613"/>
                    </a:cubicBezTo>
                    <a:cubicBezTo>
                      <a:pt x="1368" y="614"/>
                      <a:pt x="1370" y="615"/>
                      <a:pt x="1370" y="615"/>
                    </a:cubicBezTo>
                    <a:cubicBezTo>
                      <a:pt x="1370" y="619"/>
                      <a:pt x="1366" y="619"/>
                      <a:pt x="1369" y="622"/>
                    </a:cubicBezTo>
                    <a:cubicBezTo>
                      <a:pt x="1372" y="624"/>
                      <a:pt x="1374" y="625"/>
                      <a:pt x="1374" y="621"/>
                    </a:cubicBezTo>
                    <a:cubicBezTo>
                      <a:pt x="1375" y="619"/>
                      <a:pt x="1378" y="621"/>
                      <a:pt x="1378" y="617"/>
                    </a:cubicBezTo>
                    <a:cubicBezTo>
                      <a:pt x="1379" y="613"/>
                      <a:pt x="1379" y="609"/>
                      <a:pt x="1380" y="605"/>
                    </a:cubicBezTo>
                    <a:cubicBezTo>
                      <a:pt x="1381" y="597"/>
                      <a:pt x="1372" y="602"/>
                      <a:pt x="1369" y="603"/>
                    </a:cubicBezTo>
                    <a:cubicBezTo>
                      <a:pt x="1369" y="603"/>
                      <a:pt x="1368" y="603"/>
                      <a:pt x="1367" y="602"/>
                    </a:cubicBezTo>
                    <a:cubicBezTo>
                      <a:pt x="1365" y="607"/>
                      <a:pt x="1370" y="605"/>
                      <a:pt x="1370" y="608"/>
                    </a:cubicBezTo>
                    <a:close/>
                    <a:moveTo>
                      <a:pt x="2773" y="338"/>
                    </a:moveTo>
                    <a:cubicBezTo>
                      <a:pt x="2771" y="338"/>
                      <a:pt x="2764" y="336"/>
                      <a:pt x="2763" y="337"/>
                    </a:cubicBezTo>
                    <a:cubicBezTo>
                      <a:pt x="2761" y="339"/>
                      <a:pt x="2763" y="343"/>
                      <a:pt x="2764" y="344"/>
                    </a:cubicBezTo>
                    <a:cubicBezTo>
                      <a:pt x="2768" y="347"/>
                      <a:pt x="2774" y="342"/>
                      <a:pt x="2777" y="345"/>
                    </a:cubicBezTo>
                    <a:cubicBezTo>
                      <a:pt x="2780" y="350"/>
                      <a:pt x="2785" y="351"/>
                      <a:pt x="2788" y="344"/>
                    </a:cubicBezTo>
                    <a:cubicBezTo>
                      <a:pt x="2783" y="342"/>
                      <a:pt x="2778" y="338"/>
                      <a:pt x="2773" y="338"/>
                    </a:cubicBezTo>
                    <a:close/>
                    <a:moveTo>
                      <a:pt x="1444" y="425"/>
                    </a:moveTo>
                    <a:cubicBezTo>
                      <a:pt x="1446" y="423"/>
                      <a:pt x="1448" y="421"/>
                      <a:pt x="1451" y="420"/>
                    </a:cubicBezTo>
                    <a:cubicBezTo>
                      <a:pt x="1448" y="417"/>
                      <a:pt x="1450" y="416"/>
                      <a:pt x="1452" y="413"/>
                    </a:cubicBezTo>
                    <a:cubicBezTo>
                      <a:pt x="1444" y="411"/>
                      <a:pt x="1444" y="419"/>
                      <a:pt x="1444" y="425"/>
                    </a:cubicBezTo>
                    <a:close/>
                    <a:moveTo>
                      <a:pt x="1460" y="387"/>
                    </a:moveTo>
                    <a:cubicBezTo>
                      <a:pt x="1460" y="386"/>
                      <a:pt x="1460" y="385"/>
                      <a:pt x="1460" y="384"/>
                    </a:cubicBezTo>
                    <a:cubicBezTo>
                      <a:pt x="1460" y="384"/>
                      <a:pt x="1461" y="384"/>
                      <a:pt x="1461" y="384"/>
                    </a:cubicBezTo>
                    <a:cubicBezTo>
                      <a:pt x="1460" y="379"/>
                      <a:pt x="1454" y="383"/>
                      <a:pt x="1460" y="387"/>
                    </a:cubicBezTo>
                    <a:close/>
                    <a:moveTo>
                      <a:pt x="1370" y="589"/>
                    </a:moveTo>
                    <a:cubicBezTo>
                      <a:pt x="1367" y="592"/>
                      <a:pt x="1372" y="597"/>
                      <a:pt x="1375" y="597"/>
                    </a:cubicBezTo>
                    <a:cubicBezTo>
                      <a:pt x="1377" y="590"/>
                      <a:pt x="1377" y="588"/>
                      <a:pt x="1377" y="581"/>
                    </a:cubicBezTo>
                    <a:cubicBezTo>
                      <a:pt x="1374" y="582"/>
                      <a:pt x="1376" y="583"/>
                      <a:pt x="1375" y="585"/>
                    </a:cubicBezTo>
                    <a:cubicBezTo>
                      <a:pt x="1374" y="587"/>
                      <a:pt x="1372" y="588"/>
                      <a:pt x="1370" y="589"/>
                    </a:cubicBezTo>
                    <a:close/>
                    <a:moveTo>
                      <a:pt x="2508" y="1024"/>
                    </a:moveTo>
                    <a:cubicBezTo>
                      <a:pt x="2506" y="1023"/>
                      <a:pt x="2506" y="1020"/>
                      <a:pt x="2503" y="1019"/>
                    </a:cubicBezTo>
                    <a:cubicBezTo>
                      <a:pt x="2503" y="1021"/>
                      <a:pt x="2503" y="1023"/>
                      <a:pt x="2505" y="1025"/>
                    </a:cubicBezTo>
                    <a:cubicBezTo>
                      <a:pt x="2506" y="1026"/>
                      <a:pt x="2505" y="1028"/>
                      <a:pt x="2506" y="1029"/>
                    </a:cubicBezTo>
                    <a:cubicBezTo>
                      <a:pt x="2508" y="1031"/>
                      <a:pt x="2515" y="1034"/>
                      <a:pt x="2513" y="1028"/>
                    </a:cubicBezTo>
                    <a:cubicBezTo>
                      <a:pt x="2512" y="1027"/>
                      <a:pt x="2510" y="1025"/>
                      <a:pt x="2508" y="1024"/>
                    </a:cubicBezTo>
                    <a:close/>
                    <a:moveTo>
                      <a:pt x="2341" y="676"/>
                    </a:moveTo>
                    <a:cubicBezTo>
                      <a:pt x="2342" y="675"/>
                      <a:pt x="2344" y="679"/>
                      <a:pt x="2345" y="678"/>
                    </a:cubicBezTo>
                    <a:cubicBezTo>
                      <a:pt x="2346" y="677"/>
                      <a:pt x="2349" y="674"/>
                      <a:pt x="2349" y="673"/>
                    </a:cubicBezTo>
                    <a:cubicBezTo>
                      <a:pt x="2349" y="663"/>
                      <a:pt x="2337" y="671"/>
                      <a:pt x="2335" y="670"/>
                    </a:cubicBezTo>
                    <a:cubicBezTo>
                      <a:pt x="2332" y="676"/>
                      <a:pt x="2330" y="675"/>
                      <a:pt x="2332" y="682"/>
                    </a:cubicBezTo>
                    <a:cubicBezTo>
                      <a:pt x="2337" y="685"/>
                      <a:pt x="2338" y="678"/>
                      <a:pt x="2341" y="676"/>
                    </a:cubicBezTo>
                    <a:close/>
                    <a:moveTo>
                      <a:pt x="2296" y="1000"/>
                    </a:moveTo>
                    <a:cubicBezTo>
                      <a:pt x="2292" y="1005"/>
                      <a:pt x="2299" y="1005"/>
                      <a:pt x="2301" y="1005"/>
                    </a:cubicBezTo>
                    <a:cubicBezTo>
                      <a:pt x="2302" y="1004"/>
                      <a:pt x="2302" y="1001"/>
                      <a:pt x="2303" y="1002"/>
                    </a:cubicBezTo>
                    <a:cubicBezTo>
                      <a:pt x="2305" y="1002"/>
                      <a:pt x="2307" y="1004"/>
                      <a:pt x="2309" y="1003"/>
                    </a:cubicBezTo>
                    <a:cubicBezTo>
                      <a:pt x="2313" y="1002"/>
                      <a:pt x="2315" y="1004"/>
                      <a:pt x="2319" y="1007"/>
                    </a:cubicBezTo>
                    <a:cubicBezTo>
                      <a:pt x="2320" y="998"/>
                      <a:pt x="2312" y="998"/>
                      <a:pt x="2307" y="996"/>
                    </a:cubicBezTo>
                    <a:cubicBezTo>
                      <a:pt x="2302" y="997"/>
                      <a:pt x="2298" y="997"/>
                      <a:pt x="2296" y="1000"/>
                    </a:cubicBezTo>
                    <a:close/>
                    <a:moveTo>
                      <a:pt x="2647" y="1348"/>
                    </a:moveTo>
                    <a:cubicBezTo>
                      <a:pt x="2647" y="1345"/>
                      <a:pt x="2646" y="1342"/>
                      <a:pt x="2645" y="1340"/>
                    </a:cubicBezTo>
                    <a:cubicBezTo>
                      <a:pt x="2641" y="1342"/>
                      <a:pt x="2640" y="1342"/>
                      <a:pt x="2639" y="1346"/>
                    </a:cubicBezTo>
                    <a:cubicBezTo>
                      <a:pt x="2638" y="1350"/>
                      <a:pt x="2636" y="1348"/>
                      <a:pt x="2634" y="1352"/>
                    </a:cubicBezTo>
                    <a:cubicBezTo>
                      <a:pt x="2632" y="1354"/>
                      <a:pt x="2633" y="1358"/>
                      <a:pt x="2631" y="1360"/>
                    </a:cubicBezTo>
                    <a:cubicBezTo>
                      <a:pt x="2629" y="1363"/>
                      <a:pt x="2626" y="1365"/>
                      <a:pt x="2624" y="1367"/>
                    </a:cubicBezTo>
                    <a:cubicBezTo>
                      <a:pt x="2622" y="1369"/>
                      <a:pt x="2620" y="1371"/>
                      <a:pt x="2617" y="1372"/>
                    </a:cubicBezTo>
                    <a:cubicBezTo>
                      <a:pt x="2615" y="1373"/>
                      <a:pt x="2610" y="1374"/>
                      <a:pt x="2609" y="1376"/>
                    </a:cubicBezTo>
                    <a:cubicBezTo>
                      <a:pt x="2605" y="1382"/>
                      <a:pt x="2600" y="1388"/>
                      <a:pt x="2596" y="1394"/>
                    </a:cubicBezTo>
                    <a:cubicBezTo>
                      <a:pt x="2591" y="1400"/>
                      <a:pt x="2605" y="1398"/>
                      <a:pt x="2606" y="1400"/>
                    </a:cubicBezTo>
                    <a:cubicBezTo>
                      <a:pt x="2609" y="1403"/>
                      <a:pt x="2618" y="1406"/>
                      <a:pt x="2621" y="1402"/>
                    </a:cubicBezTo>
                    <a:cubicBezTo>
                      <a:pt x="2624" y="1397"/>
                      <a:pt x="2630" y="1391"/>
                      <a:pt x="2631" y="1385"/>
                    </a:cubicBezTo>
                    <a:cubicBezTo>
                      <a:pt x="2633" y="1377"/>
                      <a:pt x="2636" y="1376"/>
                      <a:pt x="2642" y="1372"/>
                    </a:cubicBezTo>
                    <a:cubicBezTo>
                      <a:pt x="2643" y="1373"/>
                      <a:pt x="2644" y="1375"/>
                      <a:pt x="2646" y="1375"/>
                    </a:cubicBezTo>
                    <a:cubicBezTo>
                      <a:pt x="2643" y="1370"/>
                      <a:pt x="2643" y="1369"/>
                      <a:pt x="2646" y="1365"/>
                    </a:cubicBezTo>
                    <a:cubicBezTo>
                      <a:pt x="2649" y="1361"/>
                      <a:pt x="2653" y="1357"/>
                      <a:pt x="2656" y="1353"/>
                    </a:cubicBezTo>
                    <a:cubicBezTo>
                      <a:pt x="2655" y="1350"/>
                      <a:pt x="2654" y="1347"/>
                      <a:pt x="2653" y="1344"/>
                    </a:cubicBezTo>
                    <a:cubicBezTo>
                      <a:pt x="2651" y="1345"/>
                      <a:pt x="2649" y="1347"/>
                      <a:pt x="2647" y="1348"/>
                    </a:cubicBezTo>
                    <a:close/>
                    <a:moveTo>
                      <a:pt x="2606" y="1403"/>
                    </a:moveTo>
                    <a:cubicBezTo>
                      <a:pt x="2604" y="1404"/>
                      <a:pt x="2605" y="1408"/>
                      <a:pt x="2603" y="1410"/>
                    </a:cubicBezTo>
                    <a:cubicBezTo>
                      <a:pt x="2606" y="1408"/>
                      <a:pt x="2613" y="1409"/>
                      <a:pt x="2606" y="1403"/>
                    </a:cubicBezTo>
                    <a:close/>
                    <a:moveTo>
                      <a:pt x="2685" y="1310"/>
                    </a:moveTo>
                    <a:cubicBezTo>
                      <a:pt x="2679" y="1314"/>
                      <a:pt x="2678" y="1314"/>
                      <a:pt x="2671" y="1312"/>
                    </a:cubicBezTo>
                    <a:cubicBezTo>
                      <a:pt x="2667" y="1311"/>
                      <a:pt x="2669" y="1303"/>
                      <a:pt x="2665" y="1300"/>
                    </a:cubicBezTo>
                    <a:cubicBezTo>
                      <a:pt x="2665" y="1305"/>
                      <a:pt x="2662" y="1309"/>
                      <a:pt x="2660" y="1303"/>
                    </a:cubicBezTo>
                    <a:cubicBezTo>
                      <a:pt x="2659" y="1301"/>
                      <a:pt x="2660" y="1299"/>
                      <a:pt x="2659" y="1297"/>
                    </a:cubicBezTo>
                    <a:cubicBezTo>
                      <a:pt x="2658" y="1296"/>
                      <a:pt x="2657" y="1294"/>
                      <a:pt x="2656" y="1293"/>
                    </a:cubicBezTo>
                    <a:cubicBezTo>
                      <a:pt x="2654" y="1287"/>
                      <a:pt x="2658" y="1288"/>
                      <a:pt x="2651" y="1285"/>
                    </a:cubicBezTo>
                    <a:cubicBezTo>
                      <a:pt x="2648" y="1284"/>
                      <a:pt x="2646" y="1281"/>
                      <a:pt x="2643" y="1280"/>
                    </a:cubicBezTo>
                    <a:cubicBezTo>
                      <a:pt x="2645" y="1283"/>
                      <a:pt x="2646" y="1287"/>
                      <a:pt x="2648" y="1290"/>
                    </a:cubicBezTo>
                    <a:cubicBezTo>
                      <a:pt x="2649" y="1290"/>
                      <a:pt x="2649" y="1289"/>
                      <a:pt x="2650" y="1289"/>
                    </a:cubicBezTo>
                    <a:cubicBezTo>
                      <a:pt x="2652" y="1292"/>
                      <a:pt x="2655" y="1306"/>
                      <a:pt x="2659" y="1304"/>
                    </a:cubicBezTo>
                    <a:cubicBezTo>
                      <a:pt x="2658" y="1309"/>
                      <a:pt x="2661" y="1313"/>
                      <a:pt x="2659" y="1317"/>
                    </a:cubicBezTo>
                    <a:cubicBezTo>
                      <a:pt x="2657" y="1323"/>
                      <a:pt x="2656" y="1324"/>
                      <a:pt x="2652" y="1328"/>
                    </a:cubicBezTo>
                    <a:cubicBezTo>
                      <a:pt x="2654" y="1329"/>
                      <a:pt x="2655" y="1331"/>
                      <a:pt x="2657" y="1333"/>
                    </a:cubicBezTo>
                    <a:cubicBezTo>
                      <a:pt x="2659" y="1333"/>
                      <a:pt x="2663" y="1333"/>
                      <a:pt x="2663" y="1335"/>
                    </a:cubicBezTo>
                    <a:cubicBezTo>
                      <a:pt x="2666" y="1339"/>
                      <a:pt x="2660" y="1345"/>
                      <a:pt x="2658" y="1347"/>
                    </a:cubicBezTo>
                    <a:cubicBezTo>
                      <a:pt x="2662" y="1349"/>
                      <a:pt x="2667" y="1352"/>
                      <a:pt x="2670" y="1346"/>
                    </a:cubicBezTo>
                    <a:cubicBezTo>
                      <a:pt x="2672" y="1341"/>
                      <a:pt x="2677" y="1334"/>
                      <a:pt x="2677" y="1329"/>
                    </a:cubicBezTo>
                    <a:cubicBezTo>
                      <a:pt x="2676" y="1325"/>
                      <a:pt x="2681" y="1325"/>
                      <a:pt x="2683" y="1326"/>
                    </a:cubicBezTo>
                    <a:cubicBezTo>
                      <a:pt x="2685" y="1327"/>
                      <a:pt x="2683" y="1324"/>
                      <a:pt x="2684" y="1323"/>
                    </a:cubicBezTo>
                    <a:cubicBezTo>
                      <a:pt x="2687" y="1320"/>
                      <a:pt x="2692" y="1311"/>
                      <a:pt x="2685" y="1310"/>
                    </a:cubicBezTo>
                    <a:close/>
                    <a:moveTo>
                      <a:pt x="1323" y="615"/>
                    </a:moveTo>
                    <a:cubicBezTo>
                      <a:pt x="1324" y="617"/>
                      <a:pt x="1326" y="618"/>
                      <a:pt x="1327" y="619"/>
                    </a:cubicBezTo>
                    <a:cubicBezTo>
                      <a:pt x="1329" y="618"/>
                      <a:pt x="1330" y="617"/>
                      <a:pt x="1331" y="616"/>
                    </a:cubicBezTo>
                    <a:cubicBezTo>
                      <a:pt x="1329" y="610"/>
                      <a:pt x="1327" y="613"/>
                      <a:pt x="1323" y="615"/>
                    </a:cubicBezTo>
                    <a:close/>
                    <a:moveTo>
                      <a:pt x="2759" y="312"/>
                    </a:moveTo>
                    <a:cubicBezTo>
                      <a:pt x="2759" y="317"/>
                      <a:pt x="2760" y="319"/>
                      <a:pt x="2756" y="321"/>
                    </a:cubicBezTo>
                    <a:cubicBezTo>
                      <a:pt x="2753" y="322"/>
                      <a:pt x="2755" y="327"/>
                      <a:pt x="2756" y="330"/>
                    </a:cubicBezTo>
                    <a:cubicBezTo>
                      <a:pt x="2750" y="329"/>
                      <a:pt x="2748" y="329"/>
                      <a:pt x="2744" y="325"/>
                    </a:cubicBezTo>
                    <a:cubicBezTo>
                      <a:pt x="2741" y="323"/>
                      <a:pt x="2734" y="327"/>
                      <a:pt x="2733" y="323"/>
                    </a:cubicBezTo>
                    <a:cubicBezTo>
                      <a:pt x="2732" y="318"/>
                      <a:pt x="2733" y="313"/>
                      <a:pt x="2728" y="313"/>
                    </a:cubicBezTo>
                    <a:cubicBezTo>
                      <a:pt x="2722" y="312"/>
                      <a:pt x="2717" y="312"/>
                      <a:pt x="2711" y="312"/>
                    </a:cubicBezTo>
                    <a:cubicBezTo>
                      <a:pt x="2708" y="311"/>
                      <a:pt x="2714" y="301"/>
                      <a:pt x="2706" y="303"/>
                    </a:cubicBezTo>
                    <a:cubicBezTo>
                      <a:pt x="2703" y="303"/>
                      <a:pt x="2704" y="313"/>
                      <a:pt x="2704" y="316"/>
                    </a:cubicBezTo>
                    <a:cubicBezTo>
                      <a:pt x="2704" y="322"/>
                      <a:pt x="2685" y="324"/>
                      <a:pt x="2680" y="325"/>
                    </a:cubicBezTo>
                    <a:cubicBezTo>
                      <a:pt x="2685" y="328"/>
                      <a:pt x="2690" y="330"/>
                      <a:pt x="2690" y="335"/>
                    </a:cubicBezTo>
                    <a:cubicBezTo>
                      <a:pt x="2690" y="342"/>
                      <a:pt x="2693" y="345"/>
                      <a:pt x="2697" y="350"/>
                    </a:cubicBezTo>
                    <a:cubicBezTo>
                      <a:pt x="2697" y="351"/>
                      <a:pt x="2694" y="355"/>
                      <a:pt x="2693" y="355"/>
                    </a:cubicBezTo>
                    <a:cubicBezTo>
                      <a:pt x="2692" y="356"/>
                      <a:pt x="2688" y="354"/>
                      <a:pt x="2686" y="354"/>
                    </a:cubicBezTo>
                    <a:cubicBezTo>
                      <a:pt x="2684" y="353"/>
                      <a:pt x="2678" y="351"/>
                      <a:pt x="2675" y="352"/>
                    </a:cubicBezTo>
                    <a:cubicBezTo>
                      <a:pt x="2665" y="358"/>
                      <a:pt x="2655" y="365"/>
                      <a:pt x="2645" y="371"/>
                    </a:cubicBezTo>
                    <a:cubicBezTo>
                      <a:pt x="2637" y="376"/>
                      <a:pt x="2628" y="378"/>
                      <a:pt x="2625" y="387"/>
                    </a:cubicBezTo>
                    <a:cubicBezTo>
                      <a:pt x="2618" y="380"/>
                      <a:pt x="2617" y="379"/>
                      <a:pt x="2608" y="381"/>
                    </a:cubicBezTo>
                    <a:cubicBezTo>
                      <a:pt x="2599" y="382"/>
                      <a:pt x="2599" y="382"/>
                      <a:pt x="2593" y="390"/>
                    </a:cubicBezTo>
                    <a:cubicBezTo>
                      <a:pt x="2593" y="387"/>
                      <a:pt x="2593" y="385"/>
                      <a:pt x="2593" y="382"/>
                    </a:cubicBezTo>
                    <a:cubicBezTo>
                      <a:pt x="2590" y="383"/>
                      <a:pt x="2585" y="387"/>
                      <a:pt x="2582" y="387"/>
                    </a:cubicBezTo>
                    <a:cubicBezTo>
                      <a:pt x="2579" y="386"/>
                      <a:pt x="2575" y="384"/>
                      <a:pt x="2573" y="388"/>
                    </a:cubicBezTo>
                    <a:cubicBezTo>
                      <a:pt x="2568" y="396"/>
                      <a:pt x="2563" y="404"/>
                      <a:pt x="2558" y="412"/>
                    </a:cubicBezTo>
                    <a:cubicBezTo>
                      <a:pt x="2561" y="413"/>
                      <a:pt x="2570" y="414"/>
                      <a:pt x="2569" y="417"/>
                    </a:cubicBezTo>
                    <a:cubicBezTo>
                      <a:pt x="2567" y="425"/>
                      <a:pt x="2567" y="426"/>
                      <a:pt x="2571" y="432"/>
                    </a:cubicBezTo>
                    <a:cubicBezTo>
                      <a:pt x="2564" y="435"/>
                      <a:pt x="2556" y="439"/>
                      <a:pt x="2561" y="449"/>
                    </a:cubicBezTo>
                    <a:cubicBezTo>
                      <a:pt x="2561" y="451"/>
                      <a:pt x="2555" y="454"/>
                      <a:pt x="2553" y="454"/>
                    </a:cubicBezTo>
                    <a:cubicBezTo>
                      <a:pt x="2549" y="455"/>
                      <a:pt x="2546" y="455"/>
                      <a:pt x="2545" y="460"/>
                    </a:cubicBezTo>
                    <a:cubicBezTo>
                      <a:pt x="2545" y="465"/>
                      <a:pt x="2546" y="469"/>
                      <a:pt x="2541" y="471"/>
                    </a:cubicBezTo>
                    <a:cubicBezTo>
                      <a:pt x="2535" y="472"/>
                      <a:pt x="2535" y="472"/>
                      <a:pt x="2534" y="479"/>
                    </a:cubicBezTo>
                    <a:cubicBezTo>
                      <a:pt x="2533" y="486"/>
                      <a:pt x="2524" y="493"/>
                      <a:pt x="2520" y="498"/>
                    </a:cubicBezTo>
                    <a:cubicBezTo>
                      <a:pt x="2514" y="474"/>
                      <a:pt x="2497" y="427"/>
                      <a:pt x="2526" y="413"/>
                    </a:cubicBezTo>
                    <a:cubicBezTo>
                      <a:pt x="2534" y="409"/>
                      <a:pt x="2539" y="408"/>
                      <a:pt x="2544" y="400"/>
                    </a:cubicBezTo>
                    <a:cubicBezTo>
                      <a:pt x="2548" y="392"/>
                      <a:pt x="2554" y="388"/>
                      <a:pt x="2561" y="383"/>
                    </a:cubicBezTo>
                    <a:cubicBezTo>
                      <a:pt x="2566" y="379"/>
                      <a:pt x="2572" y="377"/>
                      <a:pt x="2574" y="371"/>
                    </a:cubicBezTo>
                    <a:cubicBezTo>
                      <a:pt x="2575" y="366"/>
                      <a:pt x="2576" y="361"/>
                      <a:pt x="2577" y="356"/>
                    </a:cubicBezTo>
                    <a:cubicBezTo>
                      <a:pt x="2578" y="355"/>
                      <a:pt x="2584" y="355"/>
                      <a:pt x="2586" y="354"/>
                    </a:cubicBezTo>
                    <a:cubicBezTo>
                      <a:pt x="2581" y="353"/>
                      <a:pt x="2578" y="353"/>
                      <a:pt x="2573" y="353"/>
                    </a:cubicBezTo>
                    <a:cubicBezTo>
                      <a:pt x="2570" y="354"/>
                      <a:pt x="2568" y="360"/>
                      <a:pt x="2566" y="363"/>
                    </a:cubicBezTo>
                    <a:cubicBezTo>
                      <a:pt x="2562" y="369"/>
                      <a:pt x="2553" y="374"/>
                      <a:pt x="2548" y="378"/>
                    </a:cubicBezTo>
                    <a:cubicBezTo>
                      <a:pt x="2545" y="371"/>
                      <a:pt x="2546" y="368"/>
                      <a:pt x="2547" y="361"/>
                    </a:cubicBezTo>
                    <a:cubicBezTo>
                      <a:pt x="2542" y="364"/>
                      <a:pt x="2540" y="365"/>
                      <a:pt x="2534" y="365"/>
                    </a:cubicBezTo>
                    <a:cubicBezTo>
                      <a:pt x="2528" y="365"/>
                      <a:pt x="2526" y="364"/>
                      <a:pt x="2521" y="368"/>
                    </a:cubicBezTo>
                    <a:cubicBezTo>
                      <a:pt x="2514" y="374"/>
                      <a:pt x="2507" y="381"/>
                      <a:pt x="2501" y="389"/>
                    </a:cubicBezTo>
                    <a:cubicBezTo>
                      <a:pt x="2503" y="391"/>
                      <a:pt x="2508" y="393"/>
                      <a:pt x="2506" y="396"/>
                    </a:cubicBezTo>
                    <a:cubicBezTo>
                      <a:pt x="2506" y="397"/>
                      <a:pt x="2499" y="398"/>
                      <a:pt x="2498" y="398"/>
                    </a:cubicBezTo>
                    <a:cubicBezTo>
                      <a:pt x="2490" y="399"/>
                      <a:pt x="2483" y="399"/>
                      <a:pt x="2476" y="400"/>
                    </a:cubicBezTo>
                    <a:cubicBezTo>
                      <a:pt x="2479" y="398"/>
                      <a:pt x="2481" y="397"/>
                      <a:pt x="2484" y="395"/>
                    </a:cubicBezTo>
                    <a:cubicBezTo>
                      <a:pt x="2477" y="393"/>
                      <a:pt x="2470" y="392"/>
                      <a:pt x="2464" y="391"/>
                    </a:cubicBezTo>
                    <a:cubicBezTo>
                      <a:pt x="2462" y="390"/>
                      <a:pt x="2457" y="395"/>
                      <a:pt x="2456" y="396"/>
                    </a:cubicBezTo>
                    <a:cubicBezTo>
                      <a:pt x="2453" y="397"/>
                      <a:pt x="2451" y="396"/>
                      <a:pt x="2448" y="395"/>
                    </a:cubicBezTo>
                    <a:cubicBezTo>
                      <a:pt x="2442" y="394"/>
                      <a:pt x="2437" y="394"/>
                      <a:pt x="2430" y="394"/>
                    </a:cubicBezTo>
                    <a:cubicBezTo>
                      <a:pt x="2427" y="395"/>
                      <a:pt x="2415" y="393"/>
                      <a:pt x="2412" y="396"/>
                    </a:cubicBezTo>
                    <a:cubicBezTo>
                      <a:pt x="2402" y="405"/>
                      <a:pt x="2392" y="415"/>
                      <a:pt x="2382" y="425"/>
                    </a:cubicBezTo>
                    <a:cubicBezTo>
                      <a:pt x="2372" y="435"/>
                      <a:pt x="2362" y="442"/>
                      <a:pt x="2351" y="450"/>
                    </a:cubicBezTo>
                    <a:cubicBezTo>
                      <a:pt x="2353" y="453"/>
                      <a:pt x="2355" y="453"/>
                      <a:pt x="2358" y="453"/>
                    </a:cubicBezTo>
                    <a:cubicBezTo>
                      <a:pt x="2362" y="453"/>
                      <a:pt x="2363" y="453"/>
                      <a:pt x="2364" y="457"/>
                    </a:cubicBezTo>
                    <a:cubicBezTo>
                      <a:pt x="2365" y="458"/>
                      <a:pt x="2366" y="464"/>
                      <a:pt x="2367" y="464"/>
                    </a:cubicBezTo>
                    <a:cubicBezTo>
                      <a:pt x="2375" y="465"/>
                      <a:pt x="2376" y="466"/>
                      <a:pt x="2380" y="458"/>
                    </a:cubicBezTo>
                    <a:cubicBezTo>
                      <a:pt x="2383" y="451"/>
                      <a:pt x="2402" y="467"/>
                      <a:pt x="2401" y="472"/>
                    </a:cubicBezTo>
                    <a:cubicBezTo>
                      <a:pt x="2399" y="485"/>
                      <a:pt x="2396" y="497"/>
                      <a:pt x="2393" y="510"/>
                    </a:cubicBezTo>
                    <a:cubicBezTo>
                      <a:pt x="2391" y="522"/>
                      <a:pt x="2387" y="528"/>
                      <a:pt x="2380" y="538"/>
                    </a:cubicBezTo>
                    <a:cubicBezTo>
                      <a:pt x="2374" y="548"/>
                      <a:pt x="2369" y="557"/>
                      <a:pt x="2361" y="564"/>
                    </a:cubicBezTo>
                    <a:cubicBezTo>
                      <a:pt x="2356" y="570"/>
                      <a:pt x="2351" y="575"/>
                      <a:pt x="2346" y="580"/>
                    </a:cubicBezTo>
                    <a:cubicBezTo>
                      <a:pt x="2343" y="583"/>
                      <a:pt x="2337" y="583"/>
                      <a:pt x="2333" y="584"/>
                    </a:cubicBezTo>
                    <a:cubicBezTo>
                      <a:pt x="2331" y="584"/>
                      <a:pt x="2329" y="579"/>
                      <a:pt x="2328" y="578"/>
                    </a:cubicBezTo>
                    <a:cubicBezTo>
                      <a:pt x="2326" y="578"/>
                      <a:pt x="2322" y="582"/>
                      <a:pt x="2321" y="583"/>
                    </a:cubicBezTo>
                    <a:cubicBezTo>
                      <a:pt x="2315" y="586"/>
                      <a:pt x="2315" y="588"/>
                      <a:pt x="2312" y="595"/>
                    </a:cubicBezTo>
                    <a:cubicBezTo>
                      <a:pt x="2309" y="606"/>
                      <a:pt x="2300" y="612"/>
                      <a:pt x="2292" y="620"/>
                    </a:cubicBezTo>
                    <a:cubicBezTo>
                      <a:pt x="2301" y="627"/>
                      <a:pt x="2309" y="636"/>
                      <a:pt x="2307" y="649"/>
                    </a:cubicBezTo>
                    <a:cubicBezTo>
                      <a:pt x="2306" y="658"/>
                      <a:pt x="2307" y="659"/>
                      <a:pt x="2299" y="663"/>
                    </a:cubicBezTo>
                    <a:cubicBezTo>
                      <a:pt x="2294" y="666"/>
                      <a:pt x="2290" y="666"/>
                      <a:pt x="2284" y="666"/>
                    </a:cubicBezTo>
                    <a:cubicBezTo>
                      <a:pt x="2284" y="661"/>
                      <a:pt x="2285" y="656"/>
                      <a:pt x="2286" y="651"/>
                    </a:cubicBezTo>
                    <a:cubicBezTo>
                      <a:pt x="2286" y="645"/>
                      <a:pt x="2281" y="646"/>
                      <a:pt x="2286" y="641"/>
                    </a:cubicBezTo>
                    <a:cubicBezTo>
                      <a:pt x="2288" y="637"/>
                      <a:pt x="2287" y="633"/>
                      <a:pt x="2283" y="633"/>
                    </a:cubicBezTo>
                    <a:cubicBezTo>
                      <a:pt x="2279" y="634"/>
                      <a:pt x="2273" y="636"/>
                      <a:pt x="2272" y="630"/>
                    </a:cubicBezTo>
                    <a:cubicBezTo>
                      <a:pt x="2271" y="627"/>
                      <a:pt x="2275" y="620"/>
                      <a:pt x="2276" y="617"/>
                    </a:cubicBezTo>
                    <a:cubicBezTo>
                      <a:pt x="2276" y="617"/>
                      <a:pt x="2268" y="611"/>
                      <a:pt x="2267" y="611"/>
                    </a:cubicBezTo>
                    <a:cubicBezTo>
                      <a:pt x="2264" y="611"/>
                      <a:pt x="2258" y="616"/>
                      <a:pt x="2256" y="618"/>
                    </a:cubicBezTo>
                    <a:cubicBezTo>
                      <a:pt x="2252" y="620"/>
                      <a:pt x="2248" y="623"/>
                      <a:pt x="2244" y="625"/>
                    </a:cubicBezTo>
                    <a:cubicBezTo>
                      <a:pt x="2241" y="617"/>
                      <a:pt x="2248" y="612"/>
                      <a:pt x="2253" y="607"/>
                    </a:cubicBezTo>
                    <a:cubicBezTo>
                      <a:pt x="2248" y="604"/>
                      <a:pt x="2248" y="603"/>
                      <a:pt x="2243" y="605"/>
                    </a:cubicBezTo>
                    <a:cubicBezTo>
                      <a:pt x="2239" y="607"/>
                      <a:pt x="2237" y="609"/>
                      <a:pt x="2234" y="612"/>
                    </a:cubicBezTo>
                    <a:cubicBezTo>
                      <a:pt x="2230" y="615"/>
                      <a:pt x="2228" y="617"/>
                      <a:pt x="2223" y="618"/>
                    </a:cubicBezTo>
                    <a:cubicBezTo>
                      <a:pt x="2222" y="619"/>
                      <a:pt x="2214" y="621"/>
                      <a:pt x="2216" y="624"/>
                    </a:cubicBezTo>
                    <a:cubicBezTo>
                      <a:pt x="2219" y="627"/>
                      <a:pt x="2222" y="630"/>
                      <a:pt x="2225" y="634"/>
                    </a:cubicBezTo>
                    <a:cubicBezTo>
                      <a:pt x="2228" y="640"/>
                      <a:pt x="2228" y="639"/>
                      <a:pt x="2233" y="636"/>
                    </a:cubicBezTo>
                    <a:cubicBezTo>
                      <a:pt x="2241" y="632"/>
                      <a:pt x="2247" y="636"/>
                      <a:pt x="2256" y="638"/>
                    </a:cubicBezTo>
                    <a:cubicBezTo>
                      <a:pt x="2247" y="645"/>
                      <a:pt x="2237" y="653"/>
                      <a:pt x="2228" y="661"/>
                    </a:cubicBezTo>
                    <a:cubicBezTo>
                      <a:pt x="2232" y="664"/>
                      <a:pt x="2237" y="667"/>
                      <a:pt x="2239" y="672"/>
                    </a:cubicBezTo>
                    <a:cubicBezTo>
                      <a:pt x="2242" y="678"/>
                      <a:pt x="2245" y="684"/>
                      <a:pt x="2248" y="691"/>
                    </a:cubicBezTo>
                    <a:cubicBezTo>
                      <a:pt x="2243" y="690"/>
                      <a:pt x="2239" y="689"/>
                      <a:pt x="2234" y="688"/>
                    </a:cubicBezTo>
                    <a:cubicBezTo>
                      <a:pt x="2239" y="692"/>
                      <a:pt x="2244" y="695"/>
                      <a:pt x="2249" y="699"/>
                    </a:cubicBezTo>
                    <a:cubicBezTo>
                      <a:pt x="2245" y="702"/>
                      <a:pt x="2241" y="704"/>
                      <a:pt x="2238" y="707"/>
                    </a:cubicBezTo>
                    <a:cubicBezTo>
                      <a:pt x="2242" y="708"/>
                      <a:pt x="2247" y="710"/>
                      <a:pt x="2251" y="711"/>
                    </a:cubicBezTo>
                    <a:cubicBezTo>
                      <a:pt x="2246" y="721"/>
                      <a:pt x="2241" y="734"/>
                      <a:pt x="2234" y="744"/>
                    </a:cubicBezTo>
                    <a:cubicBezTo>
                      <a:pt x="2226" y="753"/>
                      <a:pt x="2220" y="764"/>
                      <a:pt x="2209" y="769"/>
                    </a:cubicBezTo>
                    <a:cubicBezTo>
                      <a:pt x="2197" y="774"/>
                      <a:pt x="2185" y="779"/>
                      <a:pt x="2173" y="783"/>
                    </a:cubicBezTo>
                    <a:cubicBezTo>
                      <a:pt x="2170" y="784"/>
                      <a:pt x="2166" y="786"/>
                      <a:pt x="2162" y="787"/>
                    </a:cubicBezTo>
                    <a:cubicBezTo>
                      <a:pt x="2159" y="788"/>
                      <a:pt x="2160" y="788"/>
                      <a:pt x="2161" y="792"/>
                    </a:cubicBezTo>
                    <a:cubicBezTo>
                      <a:pt x="2161" y="794"/>
                      <a:pt x="2161" y="799"/>
                      <a:pt x="2157" y="797"/>
                    </a:cubicBezTo>
                    <a:cubicBezTo>
                      <a:pt x="2156" y="796"/>
                      <a:pt x="2155" y="791"/>
                      <a:pt x="2154" y="789"/>
                    </a:cubicBezTo>
                    <a:cubicBezTo>
                      <a:pt x="2155" y="789"/>
                      <a:pt x="2157" y="788"/>
                      <a:pt x="2158" y="788"/>
                    </a:cubicBezTo>
                    <a:cubicBezTo>
                      <a:pt x="2154" y="785"/>
                      <a:pt x="2146" y="782"/>
                      <a:pt x="2142" y="786"/>
                    </a:cubicBezTo>
                    <a:cubicBezTo>
                      <a:pt x="2138" y="789"/>
                      <a:pt x="2128" y="794"/>
                      <a:pt x="2126" y="799"/>
                    </a:cubicBezTo>
                    <a:cubicBezTo>
                      <a:pt x="2126" y="801"/>
                      <a:pt x="2123" y="807"/>
                      <a:pt x="2124" y="809"/>
                    </a:cubicBezTo>
                    <a:cubicBezTo>
                      <a:pt x="2126" y="813"/>
                      <a:pt x="2128" y="816"/>
                      <a:pt x="2131" y="820"/>
                    </a:cubicBezTo>
                    <a:cubicBezTo>
                      <a:pt x="2134" y="826"/>
                      <a:pt x="2138" y="830"/>
                      <a:pt x="2142" y="835"/>
                    </a:cubicBezTo>
                    <a:cubicBezTo>
                      <a:pt x="2147" y="842"/>
                      <a:pt x="2150" y="844"/>
                      <a:pt x="2150" y="852"/>
                    </a:cubicBezTo>
                    <a:cubicBezTo>
                      <a:pt x="2150" y="857"/>
                      <a:pt x="2153" y="868"/>
                      <a:pt x="2149" y="872"/>
                    </a:cubicBezTo>
                    <a:cubicBezTo>
                      <a:pt x="2139" y="881"/>
                      <a:pt x="2129" y="890"/>
                      <a:pt x="2118" y="899"/>
                    </a:cubicBezTo>
                    <a:cubicBezTo>
                      <a:pt x="2114" y="895"/>
                      <a:pt x="2119" y="889"/>
                      <a:pt x="2116" y="886"/>
                    </a:cubicBezTo>
                    <a:cubicBezTo>
                      <a:pt x="2113" y="882"/>
                      <a:pt x="2109" y="879"/>
                      <a:pt x="2106" y="875"/>
                    </a:cubicBezTo>
                    <a:cubicBezTo>
                      <a:pt x="2099" y="868"/>
                      <a:pt x="2094" y="864"/>
                      <a:pt x="2086" y="864"/>
                    </a:cubicBezTo>
                    <a:cubicBezTo>
                      <a:pt x="2086" y="862"/>
                      <a:pt x="2086" y="859"/>
                      <a:pt x="2087" y="857"/>
                    </a:cubicBezTo>
                    <a:cubicBezTo>
                      <a:pt x="2078" y="858"/>
                      <a:pt x="2080" y="859"/>
                      <a:pt x="2079" y="868"/>
                    </a:cubicBezTo>
                    <a:cubicBezTo>
                      <a:pt x="2079" y="874"/>
                      <a:pt x="2076" y="879"/>
                      <a:pt x="2074" y="884"/>
                    </a:cubicBezTo>
                    <a:cubicBezTo>
                      <a:pt x="2073" y="886"/>
                      <a:pt x="2074" y="888"/>
                      <a:pt x="2074" y="891"/>
                    </a:cubicBezTo>
                    <a:cubicBezTo>
                      <a:pt x="2074" y="895"/>
                      <a:pt x="2074" y="895"/>
                      <a:pt x="2078" y="894"/>
                    </a:cubicBezTo>
                    <a:cubicBezTo>
                      <a:pt x="2081" y="894"/>
                      <a:pt x="2083" y="908"/>
                      <a:pt x="2084" y="910"/>
                    </a:cubicBezTo>
                    <a:cubicBezTo>
                      <a:pt x="2085" y="914"/>
                      <a:pt x="2093" y="918"/>
                      <a:pt x="2096" y="920"/>
                    </a:cubicBezTo>
                    <a:cubicBezTo>
                      <a:pt x="2099" y="923"/>
                      <a:pt x="2104" y="927"/>
                      <a:pt x="2105" y="931"/>
                    </a:cubicBezTo>
                    <a:cubicBezTo>
                      <a:pt x="2107" y="936"/>
                      <a:pt x="2105" y="942"/>
                      <a:pt x="2106" y="948"/>
                    </a:cubicBezTo>
                    <a:cubicBezTo>
                      <a:pt x="2108" y="952"/>
                      <a:pt x="2110" y="957"/>
                      <a:pt x="2112" y="962"/>
                    </a:cubicBezTo>
                    <a:cubicBezTo>
                      <a:pt x="2105" y="961"/>
                      <a:pt x="2101" y="956"/>
                      <a:pt x="2095" y="952"/>
                    </a:cubicBezTo>
                    <a:cubicBezTo>
                      <a:pt x="2089" y="947"/>
                      <a:pt x="2089" y="945"/>
                      <a:pt x="2087" y="938"/>
                    </a:cubicBezTo>
                    <a:cubicBezTo>
                      <a:pt x="2085" y="933"/>
                      <a:pt x="2084" y="922"/>
                      <a:pt x="2080" y="918"/>
                    </a:cubicBezTo>
                    <a:cubicBezTo>
                      <a:pt x="2075" y="913"/>
                      <a:pt x="2070" y="907"/>
                      <a:pt x="2065" y="902"/>
                    </a:cubicBezTo>
                    <a:cubicBezTo>
                      <a:pt x="2063" y="899"/>
                      <a:pt x="2066" y="886"/>
                      <a:pt x="2066" y="882"/>
                    </a:cubicBezTo>
                    <a:cubicBezTo>
                      <a:pt x="2067" y="875"/>
                      <a:pt x="2065" y="867"/>
                      <a:pt x="2065" y="861"/>
                    </a:cubicBezTo>
                    <a:cubicBezTo>
                      <a:pt x="2064" y="847"/>
                      <a:pt x="2060" y="835"/>
                      <a:pt x="2056" y="822"/>
                    </a:cubicBezTo>
                    <a:cubicBezTo>
                      <a:pt x="2053" y="826"/>
                      <a:pt x="2050" y="829"/>
                      <a:pt x="2047" y="832"/>
                    </a:cubicBezTo>
                    <a:cubicBezTo>
                      <a:pt x="2044" y="837"/>
                      <a:pt x="2044" y="836"/>
                      <a:pt x="2039" y="835"/>
                    </a:cubicBezTo>
                    <a:cubicBezTo>
                      <a:pt x="2034" y="834"/>
                      <a:pt x="2034" y="834"/>
                      <a:pt x="2035" y="829"/>
                    </a:cubicBezTo>
                    <a:cubicBezTo>
                      <a:pt x="2035" y="826"/>
                      <a:pt x="2037" y="819"/>
                      <a:pt x="2036" y="817"/>
                    </a:cubicBezTo>
                    <a:cubicBezTo>
                      <a:pt x="2033" y="808"/>
                      <a:pt x="2031" y="801"/>
                      <a:pt x="2024" y="796"/>
                    </a:cubicBezTo>
                    <a:cubicBezTo>
                      <a:pt x="2018" y="791"/>
                      <a:pt x="2016" y="782"/>
                      <a:pt x="2013" y="775"/>
                    </a:cubicBezTo>
                    <a:cubicBezTo>
                      <a:pt x="2010" y="777"/>
                      <a:pt x="2005" y="782"/>
                      <a:pt x="2002" y="782"/>
                    </a:cubicBezTo>
                    <a:cubicBezTo>
                      <a:pt x="1995" y="783"/>
                      <a:pt x="1989" y="784"/>
                      <a:pt x="1983" y="785"/>
                    </a:cubicBezTo>
                    <a:cubicBezTo>
                      <a:pt x="1982" y="785"/>
                      <a:pt x="1978" y="785"/>
                      <a:pt x="1977" y="786"/>
                    </a:cubicBezTo>
                    <a:cubicBezTo>
                      <a:pt x="1976" y="787"/>
                      <a:pt x="1978" y="791"/>
                      <a:pt x="1977" y="792"/>
                    </a:cubicBezTo>
                    <a:cubicBezTo>
                      <a:pt x="1974" y="796"/>
                      <a:pt x="1971" y="799"/>
                      <a:pt x="1968" y="802"/>
                    </a:cubicBezTo>
                    <a:cubicBezTo>
                      <a:pt x="1959" y="811"/>
                      <a:pt x="1950" y="820"/>
                      <a:pt x="1941" y="829"/>
                    </a:cubicBezTo>
                    <a:cubicBezTo>
                      <a:pt x="1938" y="832"/>
                      <a:pt x="1932" y="834"/>
                      <a:pt x="1929" y="836"/>
                    </a:cubicBezTo>
                    <a:cubicBezTo>
                      <a:pt x="1924" y="838"/>
                      <a:pt x="1926" y="841"/>
                      <a:pt x="1926" y="847"/>
                    </a:cubicBezTo>
                    <a:cubicBezTo>
                      <a:pt x="1926" y="852"/>
                      <a:pt x="1927" y="859"/>
                      <a:pt x="1926" y="863"/>
                    </a:cubicBezTo>
                    <a:cubicBezTo>
                      <a:pt x="1925" y="868"/>
                      <a:pt x="1922" y="874"/>
                      <a:pt x="1923" y="879"/>
                    </a:cubicBezTo>
                    <a:cubicBezTo>
                      <a:pt x="1924" y="886"/>
                      <a:pt x="1925" y="889"/>
                      <a:pt x="1930" y="894"/>
                    </a:cubicBezTo>
                    <a:cubicBezTo>
                      <a:pt x="1934" y="898"/>
                      <a:pt x="1935" y="903"/>
                      <a:pt x="1938" y="909"/>
                    </a:cubicBezTo>
                    <a:cubicBezTo>
                      <a:pt x="1942" y="919"/>
                      <a:pt x="1925" y="928"/>
                      <a:pt x="1924" y="914"/>
                    </a:cubicBezTo>
                    <a:cubicBezTo>
                      <a:pt x="1923" y="908"/>
                      <a:pt x="1923" y="903"/>
                      <a:pt x="1923" y="897"/>
                    </a:cubicBezTo>
                    <a:cubicBezTo>
                      <a:pt x="1923" y="891"/>
                      <a:pt x="1921" y="890"/>
                      <a:pt x="1917" y="886"/>
                    </a:cubicBezTo>
                    <a:cubicBezTo>
                      <a:pt x="1917" y="890"/>
                      <a:pt x="1918" y="894"/>
                      <a:pt x="1914" y="896"/>
                    </a:cubicBezTo>
                    <a:cubicBezTo>
                      <a:pt x="1911" y="898"/>
                      <a:pt x="1907" y="901"/>
                      <a:pt x="1904" y="903"/>
                    </a:cubicBezTo>
                    <a:cubicBezTo>
                      <a:pt x="1894" y="884"/>
                      <a:pt x="1885" y="865"/>
                      <a:pt x="1877" y="845"/>
                    </a:cubicBezTo>
                    <a:cubicBezTo>
                      <a:pt x="1874" y="840"/>
                      <a:pt x="1871" y="834"/>
                      <a:pt x="1869" y="829"/>
                    </a:cubicBezTo>
                    <a:cubicBezTo>
                      <a:pt x="1868" y="825"/>
                      <a:pt x="1869" y="820"/>
                      <a:pt x="1869" y="816"/>
                    </a:cubicBezTo>
                    <a:cubicBezTo>
                      <a:pt x="1868" y="803"/>
                      <a:pt x="1868" y="791"/>
                      <a:pt x="1868" y="778"/>
                    </a:cubicBezTo>
                    <a:cubicBezTo>
                      <a:pt x="1865" y="782"/>
                      <a:pt x="1862" y="786"/>
                      <a:pt x="1860" y="789"/>
                    </a:cubicBezTo>
                    <a:cubicBezTo>
                      <a:pt x="1857" y="793"/>
                      <a:pt x="1857" y="792"/>
                      <a:pt x="1852" y="792"/>
                    </a:cubicBezTo>
                    <a:cubicBezTo>
                      <a:pt x="1848" y="792"/>
                      <a:pt x="1842" y="783"/>
                      <a:pt x="1838" y="779"/>
                    </a:cubicBezTo>
                    <a:cubicBezTo>
                      <a:pt x="1842" y="778"/>
                      <a:pt x="1849" y="779"/>
                      <a:pt x="1850" y="774"/>
                    </a:cubicBezTo>
                    <a:cubicBezTo>
                      <a:pt x="1848" y="774"/>
                      <a:pt x="1845" y="775"/>
                      <a:pt x="1844" y="774"/>
                    </a:cubicBezTo>
                    <a:cubicBezTo>
                      <a:pt x="1839" y="773"/>
                      <a:pt x="1833" y="768"/>
                      <a:pt x="1828" y="765"/>
                    </a:cubicBezTo>
                    <a:cubicBezTo>
                      <a:pt x="1825" y="764"/>
                      <a:pt x="1823" y="755"/>
                      <a:pt x="1821" y="752"/>
                    </a:cubicBezTo>
                    <a:cubicBezTo>
                      <a:pt x="1820" y="748"/>
                      <a:pt x="1793" y="754"/>
                      <a:pt x="1789" y="755"/>
                    </a:cubicBezTo>
                    <a:cubicBezTo>
                      <a:pt x="1779" y="756"/>
                      <a:pt x="1769" y="752"/>
                      <a:pt x="1759" y="750"/>
                    </a:cubicBezTo>
                    <a:cubicBezTo>
                      <a:pt x="1755" y="749"/>
                      <a:pt x="1750" y="749"/>
                      <a:pt x="1748" y="745"/>
                    </a:cubicBezTo>
                    <a:cubicBezTo>
                      <a:pt x="1744" y="737"/>
                      <a:pt x="1745" y="735"/>
                      <a:pt x="1737" y="738"/>
                    </a:cubicBezTo>
                    <a:cubicBezTo>
                      <a:pt x="1731" y="740"/>
                      <a:pt x="1727" y="739"/>
                      <a:pt x="1720" y="738"/>
                    </a:cubicBezTo>
                    <a:cubicBezTo>
                      <a:pt x="1716" y="737"/>
                      <a:pt x="1714" y="732"/>
                      <a:pt x="1710" y="731"/>
                    </a:cubicBezTo>
                    <a:cubicBezTo>
                      <a:pt x="1703" y="727"/>
                      <a:pt x="1702" y="726"/>
                      <a:pt x="1699" y="719"/>
                    </a:cubicBezTo>
                    <a:cubicBezTo>
                      <a:pt x="1697" y="714"/>
                      <a:pt x="1696" y="708"/>
                      <a:pt x="1690" y="707"/>
                    </a:cubicBezTo>
                    <a:cubicBezTo>
                      <a:pt x="1682" y="706"/>
                      <a:pt x="1682" y="706"/>
                      <a:pt x="1676" y="714"/>
                    </a:cubicBezTo>
                    <a:cubicBezTo>
                      <a:pt x="1674" y="716"/>
                      <a:pt x="1681" y="725"/>
                      <a:pt x="1682" y="728"/>
                    </a:cubicBezTo>
                    <a:cubicBezTo>
                      <a:pt x="1688" y="737"/>
                      <a:pt x="1693" y="747"/>
                      <a:pt x="1698" y="756"/>
                    </a:cubicBezTo>
                    <a:cubicBezTo>
                      <a:pt x="1698" y="752"/>
                      <a:pt x="1699" y="747"/>
                      <a:pt x="1700" y="743"/>
                    </a:cubicBezTo>
                    <a:cubicBezTo>
                      <a:pt x="1703" y="750"/>
                      <a:pt x="1703" y="756"/>
                      <a:pt x="1703" y="764"/>
                    </a:cubicBezTo>
                    <a:cubicBezTo>
                      <a:pt x="1709" y="763"/>
                      <a:pt x="1720" y="764"/>
                      <a:pt x="1726" y="761"/>
                    </a:cubicBezTo>
                    <a:cubicBezTo>
                      <a:pt x="1731" y="757"/>
                      <a:pt x="1737" y="748"/>
                      <a:pt x="1741" y="743"/>
                    </a:cubicBezTo>
                    <a:cubicBezTo>
                      <a:pt x="1742" y="748"/>
                      <a:pt x="1740" y="757"/>
                      <a:pt x="1745" y="760"/>
                    </a:cubicBezTo>
                    <a:cubicBezTo>
                      <a:pt x="1747" y="762"/>
                      <a:pt x="1750" y="765"/>
                      <a:pt x="1753" y="766"/>
                    </a:cubicBezTo>
                    <a:cubicBezTo>
                      <a:pt x="1756" y="767"/>
                      <a:pt x="1759" y="766"/>
                      <a:pt x="1760" y="769"/>
                    </a:cubicBezTo>
                    <a:cubicBezTo>
                      <a:pt x="1761" y="771"/>
                      <a:pt x="1763" y="776"/>
                      <a:pt x="1765" y="777"/>
                    </a:cubicBezTo>
                    <a:cubicBezTo>
                      <a:pt x="1769" y="777"/>
                      <a:pt x="1767" y="780"/>
                      <a:pt x="1767" y="784"/>
                    </a:cubicBezTo>
                    <a:cubicBezTo>
                      <a:pt x="1767" y="788"/>
                      <a:pt x="1759" y="795"/>
                      <a:pt x="1756" y="798"/>
                    </a:cubicBezTo>
                    <a:cubicBezTo>
                      <a:pt x="1756" y="797"/>
                      <a:pt x="1755" y="795"/>
                      <a:pt x="1755" y="794"/>
                    </a:cubicBezTo>
                    <a:cubicBezTo>
                      <a:pt x="1753" y="799"/>
                      <a:pt x="1751" y="801"/>
                      <a:pt x="1751" y="807"/>
                    </a:cubicBezTo>
                    <a:cubicBezTo>
                      <a:pt x="1751" y="812"/>
                      <a:pt x="1750" y="811"/>
                      <a:pt x="1746" y="813"/>
                    </a:cubicBezTo>
                    <a:cubicBezTo>
                      <a:pt x="1742" y="815"/>
                      <a:pt x="1738" y="817"/>
                      <a:pt x="1734" y="819"/>
                    </a:cubicBezTo>
                    <a:cubicBezTo>
                      <a:pt x="1731" y="820"/>
                      <a:pt x="1731" y="827"/>
                      <a:pt x="1729" y="828"/>
                    </a:cubicBezTo>
                    <a:cubicBezTo>
                      <a:pt x="1727" y="829"/>
                      <a:pt x="1724" y="826"/>
                      <a:pt x="1722" y="827"/>
                    </a:cubicBezTo>
                    <a:cubicBezTo>
                      <a:pt x="1719" y="828"/>
                      <a:pt x="1716" y="830"/>
                      <a:pt x="1713" y="831"/>
                    </a:cubicBezTo>
                    <a:cubicBezTo>
                      <a:pt x="1709" y="833"/>
                      <a:pt x="1710" y="838"/>
                      <a:pt x="1706" y="840"/>
                    </a:cubicBezTo>
                    <a:cubicBezTo>
                      <a:pt x="1699" y="842"/>
                      <a:pt x="1693" y="844"/>
                      <a:pt x="1686" y="847"/>
                    </a:cubicBezTo>
                    <a:cubicBezTo>
                      <a:pt x="1684" y="847"/>
                      <a:pt x="1684" y="849"/>
                      <a:pt x="1682" y="851"/>
                    </a:cubicBezTo>
                    <a:cubicBezTo>
                      <a:pt x="1681" y="853"/>
                      <a:pt x="1679" y="853"/>
                      <a:pt x="1676" y="853"/>
                    </a:cubicBezTo>
                    <a:cubicBezTo>
                      <a:pt x="1670" y="854"/>
                      <a:pt x="1664" y="856"/>
                      <a:pt x="1659" y="858"/>
                    </a:cubicBezTo>
                    <a:cubicBezTo>
                      <a:pt x="1654" y="859"/>
                      <a:pt x="1653" y="864"/>
                      <a:pt x="1649" y="864"/>
                    </a:cubicBezTo>
                    <a:cubicBezTo>
                      <a:pt x="1642" y="864"/>
                      <a:pt x="1641" y="865"/>
                      <a:pt x="1640" y="858"/>
                    </a:cubicBezTo>
                    <a:cubicBezTo>
                      <a:pt x="1638" y="850"/>
                      <a:pt x="1637" y="843"/>
                      <a:pt x="1635" y="835"/>
                    </a:cubicBezTo>
                    <a:cubicBezTo>
                      <a:pt x="1633" y="823"/>
                      <a:pt x="1628" y="816"/>
                      <a:pt x="1621" y="806"/>
                    </a:cubicBezTo>
                    <a:cubicBezTo>
                      <a:pt x="1618" y="800"/>
                      <a:pt x="1617" y="798"/>
                      <a:pt x="1611" y="796"/>
                    </a:cubicBezTo>
                    <a:cubicBezTo>
                      <a:pt x="1608" y="795"/>
                      <a:pt x="1608" y="784"/>
                      <a:pt x="1607" y="780"/>
                    </a:cubicBezTo>
                    <a:cubicBezTo>
                      <a:pt x="1606" y="774"/>
                      <a:pt x="1602" y="769"/>
                      <a:pt x="1600" y="764"/>
                    </a:cubicBezTo>
                    <a:cubicBezTo>
                      <a:pt x="1598" y="761"/>
                      <a:pt x="1595" y="760"/>
                      <a:pt x="1593" y="756"/>
                    </a:cubicBezTo>
                    <a:cubicBezTo>
                      <a:pt x="1589" y="749"/>
                      <a:pt x="1585" y="742"/>
                      <a:pt x="1581" y="735"/>
                    </a:cubicBezTo>
                    <a:cubicBezTo>
                      <a:pt x="1579" y="731"/>
                      <a:pt x="1577" y="725"/>
                      <a:pt x="1573" y="726"/>
                    </a:cubicBezTo>
                    <a:cubicBezTo>
                      <a:pt x="1573" y="722"/>
                      <a:pt x="1574" y="717"/>
                      <a:pt x="1574" y="713"/>
                    </a:cubicBezTo>
                    <a:cubicBezTo>
                      <a:pt x="1573" y="718"/>
                      <a:pt x="1571" y="723"/>
                      <a:pt x="1569" y="729"/>
                    </a:cubicBezTo>
                    <a:cubicBezTo>
                      <a:pt x="1563" y="722"/>
                      <a:pt x="1560" y="717"/>
                      <a:pt x="1556" y="709"/>
                    </a:cubicBezTo>
                    <a:cubicBezTo>
                      <a:pt x="1552" y="714"/>
                      <a:pt x="1559" y="723"/>
                      <a:pt x="1562" y="728"/>
                    </a:cubicBezTo>
                    <a:cubicBezTo>
                      <a:pt x="1567" y="738"/>
                      <a:pt x="1572" y="748"/>
                      <a:pt x="1576" y="758"/>
                    </a:cubicBezTo>
                    <a:cubicBezTo>
                      <a:pt x="1579" y="764"/>
                      <a:pt x="1578" y="771"/>
                      <a:pt x="1583" y="776"/>
                    </a:cubicBezTo>
                    <a:cubicBezTo>
                      <a:pt x="1585" y="778"/>
                      <a:pt x="1589" y="781"/>
                      <a:pt x="1590" y="784"/>
                    </a:cubicBezTo>
                    <a:cubicBezTo>
                      <a:pt x="1590" y="789"/>
                      <a:pt x="1591" y="794"/>
                      <a:pt x="1592" y="799"/>
                    </a:cubicBezTo>
                    <a:cubicBezTo>
                      <a:pt x="1592" y="802"/>
                      <a:pt x="1592" y="808"/>
                      <a:pt x="1594" y="810"/>
                    </a:cubicBezTo>
                    <a:cubicBezTo>
                      <a:pt x="1597" y="812"/>
                      <a:pt x="1601" y="815"/>
                      <a:pt x="1603" y="818"/>
                    </a:cubicBezTo>
                    <a:cubicBezTo>
                      <a:pt x="1608" y="825"/>
                      <a:pt x="1609" y="835"/>
                      <a:pt x="1612" y="842"/>
                    </a:cubicBezTo>
                    <a:cubicBezTo>
                      <a:pt x="1613" y="845"/>
                      <a:pt x="1620" y="844"/>
                      <a:pt x="1622" y="846"/>
                    </a:cubicBezTo>
                    <a:cubicBezTo>
                      <a:pt x="1625" y="849"/>
                      <a:pt x="1627" y="853"/>
                      <a:pt x="1630" y="856"/>
                    </a:cubicBezTo>
                    <a:cubicBezTo>
                      <a:pt x="1635" y="861"/>
                      <a:pt x="1644" y="867"/>
                      <a:pt x="1637" y="874"/>
                    </a:cubicBezTo>
                    <a:cubicBezTo>
                      <a:pt x="1642" y="875"/>
                      <a:pt x="1647" y="885"/>
                      <a:pt x="1651" y="884"/>
                    </a:cubicBezTo>
                    <a:cubicBezTo>
                      <a:pt x="1664" y="881"/>
                      <a:pt x="1677" y="877"/>
                      <a:pt x="1690" y="874"/>
                    </a:cubicBezTo>
                    <a:cubicBezTo>
                      <a:pt x="1692" y="873"/>
                      <a:pt x="1699" y="870"/>
                      <a:pt x="1701" y="874"/>
                    </a:cubicBezTo>
                    <a:cubicBezTo>
                      <a:pt x="1703" y="876"/>
                      <a:pt x="1698" y="888"/>
                      <a:pt x="1697" y="891"/>
                    </a:cubicBezTo>
                    <a:cubicBezTo>
                      <a:pt x="1695" y="901"/>
                      <a:pt x="1687" y="911"/>
                      <a:pt x="1682" y="921"/>
                    </a:cubicBezTo>
                    <a:cubicBezTo>
                      <a:pt x="1678" y="928"/>
                      <a:pt x="1675" y="937"/>
                      <a:pt x="1669" y="943"/>
                    </a:cubicBezTo>
                    <a:cubicBezTo>
                      <a:pt x="1653" y="960"/>
                      <a:pt x="1634" y="975"/>
                      <a:pt x="1622" y="996"/>
                    </a:cubicBezTo>
                    <a:cubicBezTo>
                      <a:pt x="1620" y="1000"/>
                      <a:pt x="1603" y="1023"/>
                      <a:pt x="1606" y="1027"/>
                    </a:cubicBezTo>
                    <a:cubicBezTo>
                      <a:pt x="1610" y="1035"/>
                      <a:pt x="1610" y="1036"/>
                      <a:pt x="1610" y="1045"/>
                    </a:cubicBezTo>
                    <a:cubicBezTo>
                      <a:pt x="1609" y="1053"/>
                      <a:pt x="1610" y="1053"/>
                      <a:pt x="1614" y="1059"/>
                    </a:cubicBezTo>
                    <a:cubicBezTo>
                      <a:pt x="1622" y="1069"/>
                      <a:pt x="1619" y="1084"/>
                      <a:pt x="1620" y="1096"/>
                    </a:cubicBezTo>
                    <a:cubicBezTo>
                      <a:pt x="1620" y="1105"/>
                      <a:pt x="1613" y="1116"/>
                      <a:pt x="1606" y="1119"/>
                    </a:cubicBezTo>
                    <a:cubicBezTo>
                      <a:pt x="1602" y="1121"/>
                      <a:pt x="1594" y="1123"/>
                      <a:pt x="1590" y="1126"/>
                    </a:cubicBezTo>
                    <a:cubicBezTo>
                      <a:pt x="1587" y="1131"/>
                      <a:pt x="1583" y="1136"/>
                      <a:pt x="1579" y="1140"/>
                    </a:cubicBezTo>
                    <a:cubicBezTo>
                      <a:pt x="1575" y="1144"/>
                      <a:pt x="1571" y="1146"/>
                      <a:pt x="1573" y="1151"/>
                    </a:cubicBezTo>
                    <a:cubicBezTo>
                      <a:pt x="1575" y="1155"/>
                      <a:pt x="1580" y="1163"/>
                      <a:pt x="1580" y="1167"/>
                    </a:cubicBezTo>
                    <a:cubicBezTo>
                      <a:pt x="1579" y="1171"/>
                      <a:pt x="1580" y="1182"/>
                      <a:pt x="1577" y="1186"/>
                    </a:cubicBezTo>
                    <a:cubicBezTo>
                      <a:pt x="1575" y="1189"/>
                      <a:pt x="1566" y="1191"/>
                      <a:pt x="1562" y="1193"/>
                    </a:cubicBezTo>
                    <a:cubicBezTo>
                      <a:pt x="1557" y="1196"/>
                      <a:pt x="1558" y="1198"/>
                      <a:pt x="1557" y="1205"/>
                    </a:cubicBezTo>
                    <a:cubicBezTo>
                      <a:pt x="1557" y="1209"/>
                      <a:pt x="1558" y="1218"/>
                      <a:pt x="1555" y="1221"/>
                    </a:cubicBezTo>
                    <a:cubicBezTo>
                      <a:pt x="1549" y="1231"/>
                      <a:pt x="1543" y="1242"/>
                      <a:pt x="1535" y="1250"/>
                    </a:cubicBezTo>
                    <a:cubicBezTo>
                      <a:pt x="1531" y="1254"/>
                      <a:pt x="1526" y="1258"/>
                      <a:pt x="1522" y="1262"/>
                    </a:cubicBezTo>
                    <a:cubicBezTo>
                      <a:pt x="1519" y="1264"/>
                      <a:pt x="1514" y="1270"/>
                      <a:pt x="1511" y="1271"/>
                    </a:cubicBezTo>
                    <a:cubicBezTo>
                      <a:pt x="1499" y="1273"/>
                      <a:pt x="1488" y="1276"/>
                      <a:pt x="1476" y="1278"/>
                    </a:cubicBezTo>
                    <a:cubicBezTo>
                      <a:pt x="1471" y="1279"/>
                      <a:pt x="1465" y="1280"/>
                      <a:pt x="1460" y="1282"/>
                    </a:cubicBezTo>
                    <a:cubicBezTo>
                      <a:pt x="1457" y="1282"/>
                      <a:pt x="1452" y="1275"/>
                      <a:pt x="1450" y="1274"/>
                    </a:cubicBezTo>
                    <a:cubicBezTo>
                      <a:pt x="1444" y="1268"/>
                      <a:pt x="1444" y="1268"/>
                      <a:pt x="1445" y="1259"/>
                    </a:cubicBezTo>
                    <a:cubicBezTo>
                      <a:pt x="1445" y="1255"/>
                      <a:pt x="1441" y="1249"/>
                      <a:pt x="1440" y="1246"/>
                    </a:cubicBezTo>
                    <a:cubicBezTo>
                      <a:pt x="1437" y="1239"/>
                      <a:pt x="1434" y="1232"/>
                      <a:pt x="1432" y="1225"/>
                    </a:cubicBezTo>
                    <a:cubicBezTo>
                      <a:pt x="1430" y="1221"/>
                      <a:pt x="1425" y="1218"/>
                      <a:pt x="1422" y="1215"/>
                    </a:cubicBezTo>
                    <a:cubicBezTo>
                      <a:pt x="1420" y="1213"/>
                      <a:pt x="1420" y="1204"/>
                      <a:pt x="1420" y="1201"/>
                    </a:cubicBezTo>
                    <a:cubicBezTo>
                      <a:pt x="1418" y="1193"/>
                      <a:pt x="1417" y="1185"/>
                      <a:pt x="1416" y="1178"/>
                    </a:cubicBezTo>
                    <a:cubicBezTo>
                      <a:pt x="1415" y="1167"/>
                      <a:pt x="1409" y="1159"/>
                      <a:pt x="1405" y="1150"/>
                    </a:cubicBezTo>
                    <a:cubicBezTo>
                      <a:pt x="1402" y="1143"/>
                      <a:pt x="1399" y="1137"/>
                      <a:pt x="1396" y="1131"/>
                    </a:cubicBezTo>
                    <a:cubicBezTo>
                      <a:pt x="1394" y="1129"/>
                      <a:pt x="1396" y="1124"/>
                      <a:pt x="1397" y="1121"/>
                    </a:cubicBezTo>
                    <a:cubicBezTo>
                      <a:pt x="1399" y="1107"/>
                      <a:pt x="1399" y="1095"/>
                      <a:pt x="1405" y="1083"/>
                    </a:cubicBezTo>
                    <a:cubicBezTo>
                      <a:pt x="1412" y="1072"/>
                      <a:pt x="1408" y="1063"/>
                      <a:pt x="1405" y="1052"/>
                    </a:cubicBezTo>
                    <a:cubicBezTo>
                      <a:pt x="1402" y="1039"/>
                      <a:pt x="1399" y="1027"/>
                      <a:pt x="1396" y="1015"/>
                    </a:cubicBezTo>
                    <a:cubicBezTo>
                      <a:pt x="1395" y="1011"/>
                      <a:pt x="1390" y="1006"/>
                      <a:pt x="1388" y="1003"/>
                    </a:cubicBezTo>
                    <a:cubicBezTo>
                      <a:pt x="1384" y="998"/>
                      <a:pt x="1380" y="992"/>
                      <a:pt x="1376" y="986"/>
                    </a:cubicBezTo>
                    <a:cubicBezTo>
                      <a:pt x="1373" y="983"/>
                      <a:pt x="1375" y="979"/>
                      <a:pt x="1375" y="976"/>
                    </a:cubicBezTo>
                    <a:cubicBezTo>
                      <a:pt x="1376" y="968"/>
                      <a:pt x="1377" y="960"/>
                      <a:pt x="1378" y="952"/>
                    </a:cubicBezTo>
                    <a:cubicBezTo>
                      <a:pt x="1379" y="946"/>
                      <a:pt x="1379" y="945"/>
                      <a:pt x="1375" y="940"/>
                    </a:cubicBezTo>
                    <a:cubicBezTo>
                      <a:pt x="1371" y="934"/>
                      <a:pt x="1371" y="933"/>
                      <a:pt x="1364" y="934"/>
                    </a:cubicBezTo>
                    <a:cubicBezTo>
                      <a:pt x="1360" y="934"/>
                      <a:pt x="1352" y="937"/>
                      <a:pt x="1350" y="933"/>
                    </a:cubicBezTo>
                    <a:cubicBezTo>
                      <a:pt x="1345" y="928"/>
                      <a:pt x="1341" y="923"/>
                      <a:pt x="1337" y="918"/>
                    </a:cubicBezTo>
                    <a:cubicBezTo>
                      <a:pt x="1336" y="916"/>
                      <a:pt x="1311" y="920"/>
                      <a:pt x="1308" y="921"/>
                    </a:cubicBezTo>
                    <a:cubicBezTo>
                      <a:pt x="1302" y="924"/>
                      <a:pt x="1296" y="927"/>
                      <a:pt x="1290" y="930"/>
                    </a:cubicBezTo>
                    <a:cubicBezTo>
                      <a:pt x="1286" y="933"/>
                      <a:pt x="1284" y="932"/>
                      <a:pt x="1279" y="930"/>
                    </a:cubicBezTo>
                    <a:cubicBezTo>
                      <a:pt x="1273" y="929"/>
                      <a:pt x="1270" y="927"/>
                      <a:pt x="1265" y="929"/>
                    </a:cubicBezTo>
                    <a:cubicBezTo>
                      <a:pt x="1259" y="931"/>
                      <a:pt x="1252" y="934"/>
                      <a:pt x="1246" y="936"/>
                    </a:cubicBezTo>
                    <a:cubicBezTo>
                      <a:pt x="1243" y="937"/>
                      <a:pt x="1239" y="933"/>
                      <a:pt x="1237" y="931"/>
                    </a:cubicBezTo>
                    <a:cubicBezTo>
                      <a:pt x="1231" y="926"/>
                      <a:pt x="1224" y="922"/>
                      <a:pt x="1218" y="918"/>
                    </a:cubicBezTo>
                    <a:cubicBezTo>
                      <a:pt x="1211" y="912"/>
                      <a:pt x="1207" y="909"/>
                      <a:pt x="1202" y="901"/>
                    </a:cubicBezTo>
                    <a:cubicBezTo>
                      <a:pt x="1194" y="887"/>
                      <a:pt x="1186" y="874"/>
                      <a:pt x="1178" y="860"/>
                    </a:cubicBezTo>
                    <a:cubicBezTo>
                      <a:pt x="1176" y="856"/>
                      <a:pt x="1173" y="851"/>
                      <a:pt x="1171" y="847"/>
                    </a:cubicBezTo>
                    <a:cubicBezTo>
                      <a:pt x="1170" y="845"/>
                      <a:pt x="1174" y="837"/>
                      <a:pt x="1175" y="835"/>
                    </a:cubicBezTo>
                    <a:cubicBezTo>
                      <a:pt x="1176" y="832"/>
                      <a:pt x="1180" y="825"/>
                      <a:pt x="1179" y="821"/>
                    </a:cubicBezTo>
                    <a:cubicBezTo>
                      <a:pt x="1178" y="815"/>
                      <a:pt x="1176" y="808"/>
                      <a:pt x="1175" y="802"/>
                    </a:cubicBezTo>
                    <a:cubicBezTo>
                      <a:pt x="1174" y="797"/>
                      <a:pt x="1171" y="789"/>
                      <a:pt x="1171" y="785"/>
                    </a:cubicBezTo>
                    <a:cubicBezTo>
                      <a:pt x="1171" y="782"/>
                      <a:pt x="1175" y="778"/>
                      <a:pt x="1176" y="776"/>
                    </a:cubicBezTo>
                    <a:cubicBezTo>
                      <a:pt x="1184" y="762"/>
                      <a:pt x="1191" y="749"/>
                      <a:pt x="1199" y="735"/>
                    </a:cubicBezTo>
                    <a:cubicBezTo>
                      <a:pt x="1204" y="725"/>
                      <a:pt x="1210" y="723"/>
                      <a:pt x="1219" y="717"/>
                    </a:cubicBezTo>
                    <a:cubicBezTo>
                      <a:pt x="1224" y="714"/>
                      <a:pt x="1226" y="714"/>
                      <a:pt x="1227" y="708"/>
                    </a:cubicBezTo>
                    <a:cubicBezTo>
                      <a:pt x="1228" y="701"/>
                      <a:pt x="1229" y="694"/>
                      <a:pt x="1230" y="686"/>
                    </a:cubicBezTo>
                    <a:cubicBezTo>
                      <a:pt x="1232" y="678"/>
                      <a:pt x="1249" y="676"/>
                      <a:pt x="1252" y="668"/>
                    </a:cubicBezTo>
                    <a:cubicBezTo>
                      <a:pt x="1254" y="662"/>
                      <a:pt x="1255" y="654"/>
                      <a:pt x="1261" y="653"/>
                    </a:cubicBezTo>
                    <a:cubicBezTo>
                      <a:pt x="1263" y="652"/>
                      <a:pt x="1267" y="660"/>
                      <a:pt x="1271" y="659"/>
                    </a:cubicBezTo>
                    <a:cubicBezTo>
                      <a:pt x="1274" y="659"/>
                      <a:pt x="1278" y="656"/>
                      <a:pt x="1280" y="657"/>
                    </a:cubicBezTo>
                    <a:cubicBezTo>
                      <a:pt x="1281" y="658"/>
                      <a:pt x="1286" y="661"/>
                      <a:pt x="1287" y="661"/>
                    </a:cubicBezTo>
                    <a:cubicBezTo>
                      <a:pt x="1291" y="658"/>
                      <a:pt x="1296" y="655"/>
                      <a:pt x="1301" y="652"/>
                    </a:cubicBezTo>
                    <a:cubicBezTo>
                      <a:pt x="1309" y="648"/>
                      <a:pt x="1320" y="645"/>
                      <a:pt x="1330" y="643"/>
                    </a:cubicBezTo>
                    <a:cubicBezTo>
                      <a:pt x="1332" y="643"/>
                      <a:pt x="1336" y="642"/>
                      <a:pt x="1339" y="642"/>
                    </a:cubicBezTo>
                    <a:cubicBezTo>
                      <a:pt x="1341" y="643"/>
                      <a:pt x="1344" y="645"/>
                      <a:pt x="1346" y="645"/>
                    </a:cubicBezTo>
                    <a:cubicBezTo>
                      <a:pt x="1348" y="645"/>
                      <a:pt x="1351" y="642"/>
                      <a:pt x="1353" y="642"/>
                    </a:cubicBezTo>
                    <a:cubicBezTo>
                      <a:pt x="1355" y="641"/>
                      <a:pt x="1357" y="642"/>
                      <a:pt x="1359" y="642"/>
                    </a:cubicBezTo>
                    <a:cubicBezTo>
                      <a:pt x="1366" y="642"/>
                      <a:pt x="1370" y="643"/>
                      <a:pt x="1376" y="640"/>
                    </a:cubicBezTo>
                    <a:cubicBezTo>
                      <a:pt x="1380" y="637"/>
                      <a:pt x="1384" y="641"/>
                      <a:pt x="1389" y="643"/>
                    </a:cubicBezTo>
                    <a:cubicBezTo>
                      <a:pt x="1386" y="650"/>
                      <a:pt x="1385" y="651"/>
                      <a:pt x="1389" y="658"/>
                    </a:cubicBezTo>
                    <a:cubicBezTo>
                      <a:pt x="1391" y="661"/>
                      <a:pt x="1384" y="666"/>
                      <a:pt x="1381" y="669"/>
                    </a:cubicBezTo>
                    <a:cubicBezTo>
                      <a:pt x="1385" y="672"/>
                      <a:pt x="1390" y="678"/>
                      <a:pt x="1394" y="679"/>
                    </a:cubicBezTo>
                    <a:cubicBezTo>
                      <a:pt x="1402" y="682"/>
                      <a:pt x="1410" y="684"/>
                      <a:pt x="1418" y="686"/>
                    </a:cubicBezTo>
                    <a:cubicBezTo>
                      <a:pt x="1425" y="687"/>
                      <a:pt x="1423" y="694"/>
                      <a:pt x="1429" y="697"/>
                    </a:cubicBezTo>
                    <a:cubicBezTo>
                      <a:pt x="1434" y="699"/>
                      <a:pt x="1439" y="698"/>
                      <a:pt x="1444" y="702"/>
                    </a:cubicBezTo>
                    <a:cubicBezTo>
                      <a:pt x="1451" y="707"/>
                      <a:pt x="1455" y="708"/>
                      <a:pt x="1460" y="699"/>
                    </a:cubicBezTo>
                    <a:cubicBezTo>
                      <a:pt x="1461" y="697"/>
                      <a:pt x="1457" y="694"/>
                      <a:pt x="1458" y="692"/>
                    </a:cubicBezTo>
                    <a:cubicBezTo>
                      <a:pt x="1459" y="690"/>
                      <a:pt x="1461" y="685"/>
                      <a:pt x="1463" y="685"/>
                    </a:cubicBezTo>
                    <a:cubicBezTo>
                      <a:pt x="1470" y="683"/>
                      <a:pt x="1474" y="681"/>
                      <a:pt x="1482" y="684"/>
                    </a:cubicBezTo>
                    <a:cubicBezTo>
                      <a:pt x="1484" y="684"/>
                      <a:pt x="1482" y="688"/>
                      <a:pt x="1484" y="688"/>
                    </a:cubicBezTo>
                    <a:cubicBezTo>
                      <a:pt x="1488" y="689"/>
                      <a:pt x="1492" y="690"/>
                      <a:pt x="1495" y="690"/>
                    </a:cubicBezTo>
                    <a:cubicBezTo>
                      <a:pt x="1498" y="691"/>
                      <a:pt x="1498" y="692"/>
                      <a:pt x="1500" y="695"/>
                    </a:cubicBezTo>
                    <a:cubicBezTo>
                      <a:pt x="1501" y="697"/>
                      <a:pt x="1503" y="693"/>
                      <a:pt x="1505" y="694"/>
                    </a:cubicBezTo>
                    <a:cubicBezTo>
                      <a:pt x="1510" y="696"/>
                      <a:pt x="1516" y="697"/>
                      <a:pt x="1522" y="699"/>
                    </a:cubicBezTo>
                    <a:cubicBezTo>
                      <a:pt x="1528" y="701"/>
                      <a:pt x="1529" y="701"/>
                      <a:pt x="1535" y="698"/>
                    </a:cubicBezTo>
                    <a:cubicBezTo>
                      <a:pt x="1542" y="695"/>
                      <a:pt x="1543" y="694"/>
                      <a:pt x="1549" y="697"/>
                    </a:cubicBezTo>
                    <a:cubicBezTo>
                      <a:pt x="1557" y="701"/>
                      <a:pt x="1569" y="699"/>
                      <a:pt x="1573" y="689"/>
                    </a:cubicBezTo>
                    <a:cubicBezTo>
                      <a:pt x="1575" y="683"/>
                      <a:pt x="1586" y="664"/>
                      <a:pt x="1582" y="658"/>
                    </a:cubicBezTo>
                    <a:cubicBezTo>
                      <a:pt x="1579" y="654"/>
                      <a:pt x="1585" y="645"/>
                      <a:pt x="1584" y="643"/>
                    </a:cubicBezTo>
                    <a:cubicBezTo>
                      <a:pt x="1582" y="642"/>
                      <a:pt x="1580" y="644"/>
                      <a:pt x="1579" y="645"/>
                    </a:cubicBezTo>
                    <a:cubicBezTo>
                      <a:pt x="1577" y="647"/>
                      <a:pt x="1575" y="643"/>
                      <a:pt x="1573" y="644"/>
                    </a:cubicBezTo>
                    <a:cubicBezTo>
                      <a:pt x="1571" y="644"/>
                      <a:pt x="1569" y="649"/>
                      <a:pt x="1567" y="650"/>
                    </a:cubicBezTo>
                    <a:cubicBezTo>
                      <a:pt x="1565" y="651"/>
                      <a:pt x="1561" y="650"/>
                      <a:pt x="1559" y="650"/>
                    </a:cubicBezTo>
                    <a:cubicBezTo>
                      <a:pt x="1554" y="650"/>
                      <a:pt x="1552" y="645"/>
                      <a:pt x="1547" y="644"/>
                    </a:cubicBezTo>
                    <a:cubicBezTo>
                      <a:pt x="1544" y="644"/>
                      <a:pt x="1541" y="642"/>
                      <a:pt x="1540" y="645"/>
                    </a:cubicBezTo>
                    <a:cubicBezTo>
                      <a:pt x="1539" y="649"/>
                      <a:pt x="1539" y="649"/>
                      <a:pt x="1535" y="650"/>
                    </a:cubicBezTo>
                    <a:cubicBezTo>
                      <a:pt x="1531" y="651"/>
                      <a:pt x="1525" y="645"/>
                      <a:pt x="1522" y="643"/>
                    </a:cubicBezTo>
                    <a:cubicBezTo>
                      <a:pt x="1516" y="640"/>
                      <a:pt x="1506" y="624"/>
                      <a:pt x="1512" y="617"/>
                    </a:cubicBezTo>
                    <a:cubicBezTo>
                      <a:pt x="1510" y="617"/>
                      <a:pt x="1508" y="617"/>
                      <a:pt x="1506" y="617"/>
                    </a:cubicBezTo>
                    <a:cubicBezTo>
                      <a:pt x="1505" y="610"/>
                      <a:pt x="1514" y="609"/>
                      <a:pt x="1518" y="609"/>
                    </a:cubicBezTo>
                    <a:cubicBezTo>
                      <a:pt x="1525" y="608"/>
                      <a:pt x="1529" y="608"/>
                      <a:pt x="1535" y="605"/>
                    </a:cubicBezTo>
                    <a:cubicBezTo>
                      <a:pt x="1533" y="604"/>
                      <a:pt x="1531" y="603"/>
                      <a:pt x="1529" y="602"/>
                    </a:cubicBezTo>
                    <a:cubicBezTo>
                      <a:pt x="1530" y="598"/>
                      <a:pt x="1537" y="600"/>
                      <a:pt x="1541" y="600"/>
                    </a:cubicBezTo>
                    <a:cubicBezTo>
                      <a:pt x="1547" y="601"/>
                      <a:pt x="1547" y="599"/>
                      <a:pt x="1552" y="596"/>
                    </a:cubicBezTo>
                    <a:cubicBezTo>
                      <a:pt x="1555" y="594"/>
                      <a:pt x="1559" y="591"/>
                      <a:pt x="1563" y="591"/>
                    </a:cubicBezTo>
                    <a:cubicBezTo>
                      <a:pt x="1568" y="592"/>
                      <a:pt x="1572" y="593"/>
                      <a:pt x="1577" y="591"/>
                    </a:cubicBezTo>
                    <a:cubicBezTo>
                      <a:pt x="1576" y="593"/>
                      <a:pt x="1578" y="595"/>
                      <a:pt x="1580" y="596"/>
                    </a:cubicBezTo>
                    <a:cubicBezTo>
                      <a:pt x="1583" y="597"/>
                      <a:pt x="1582" y="593"/>
                      <a:pt x="1585" y="598"/>
                    </a:cubicBezTo>
                    <a:cubicBezTo>
                      <a:pt x="1586" y="599"/>
                      <a:pt x="1595" y="601"/>
                      <a:pt x="1598" y="602"/>
                    </a:cubicBezTo>
                    <a:cubicBezTo>
                      <a:pt x="1603" y="604"/>
                      <a:pt x="1606" y="601"/>
                      <a:pt x="1611" y="601"/>
                    </a:cubicBezTo>
                    <a:cubicBezTo>
                      <a:pt x="1617" y="602"/>
                      <a:pt x="1621" y="600"/>
                      <a:pt x="1625" y="597"/>
                    </a:cubicBezTo>
                    <a:cubicBezTo>
                      <a:pt x="1629" y="595"/>
                      <a:pt x="1627" y="588"/>
                      <a:pt x="1625" y="585"/>
                    </a:cubicBezTo>
                    <a:cubicBezTo>
                      <a:pt x="1621" y="581"/>
                      <a:pt x="1617" y="580"/>
                      <a:pt x="1613" y="576"/>
                    </a:cubicBezTo>
                    <a:cubicBezTo>
                      <a:pt x="1609" y="573"/>
                      <a:pt x="1606" y="568"/>
                      <a:pt x="1600" y="567"/>
                    </a:cubicBezTo>
                    <a:cubicBezTo>
                      <a:pt x="1600" y="567"/>
                      <a:pt x="1595" y="564"/>
                      <a:pt x="1595" y="564"/>
                    </a:cubicBezTo>
                    <a:cubicBezTo>
                      <a:pt x="1592" y="562"/>
                      <a:pt x="1590" y="560"/>
                      <a:pt x="1588" y="559"/>
                    </a:cubicBezTo>
                    <a:cubicBezTo>
                      <a:pt x="1589" y="558"/>
                      <a:pt x="1590" y="556"/>
                      <a:pt x="1590" y="556"/>
                    </a:cubicBezTo>
                    <a:cubicBezTo>
                      <a:pt x="1592" y="557"/>
                      <a:pt x="1594" y="557"/>
                      <a:pt x="1596" y="558"/>
                    </a:cubicBezTo>
                    <a:cubicBezTo>
                      <a:pt x="1594" y="551"/>
                      <a:pt x="1598" y="549"/>
                      <a:pt x="1603" y="549"/>
                    </a:cubicBezTo>
                    <a:cubicBezTo>
                      <a:pt x="1601" y="547"/>
                      <a:pt x="1598" y="546"/>
                      <a:pt x="1597" y="543"/>
                    </a:cubicBezTo>
                    <a:cubicBezTo>
                      <a:pt x="1599" y="543"/>
                      <a:pt x="1601" y="543"/>
                      <a:pt x="1603" y="543"/>
                    </a:cubicBezTo>
                    <a:cubicBezTo>
                      <a:pt x="1601" y="538"/>
                      <a:pt x="1607" y="542"/>
                      <a:pt x="1608" y="539"/>
                    </a:cubicBezTo>
                    <a:cubicBezTo>
                      <a:pt x="1609" y="535"/>
                      <a:pt x="1604" y="537"/>
                      <a:pt x="1603" y="537"/>
                    </a:cubicBezTo>
                    <a:cubicBezTo>
                      <a:pt x="1598" y="538"/>
                      <a:pt x="1592" y="538"/>
                      <a:pt x="1589" y="543"/>
                    </a:cubicBezTo>
                    <a:cubicBezTo>
                      <a:pt x="1589" y="542"/>
                      <a:pt x="1589" y="542"/>
                      <a:pt x="1589" y="541"/>
                    </a:cubicBezTo>
                    <a:cubicBezTo>
                      <a:pt x="1583" y="542"/>
                      <a:pt x="1581" y="543"/>
                      <a:pt x="1577" y="547"/>
                    </a:cubicBezTo>
                    <a:cubicBezTo>
                      <a:pt x="1577" y="547"/>
                      <a:pt x="1577" y="546"/>
                      <a:pt x="1578" y="545"/>
                    </a:cubicBezTo>
                    <a:cubicBezTo>
                      <a:pt x="1572" y="545"/>
                      <a:pt x="1575" y="552"/>
                      <a:pt x="1577" y="555"/>
                    </a:cubicBezTo>
                    <a:cubicBezTo>
                      <a:pt x="1580" y="558"/>
                      <a:pt x="1584" y="556"/>
                      <a:pt x="1589" y="556"/>
                    </a:cubicBezTo>
                    <a:cubicBezTo>
                      <a:pt x="1586" y="562"/>
                      <a:pt x="1582" y="558"/>
                      <a:pt x="1578" y="560"/>
                    </a:cubicBezTo>
                    <a:cubicBezTo>
                      <a:pt x="1574" y="562"/>
                      <a:pt x="1567" y="569"/>
                      <a:pt x="1563" y="565"/>
                    </a:cubicBezTo>
                    <a:cubicBezTo>
                      <a:pt x="1565" y="558"/>
                      <a:pt x="1562" y="559"/>
                      <a:pt x="1556" y="556"/>
                    </a:cubicBezTo>
                    <a:cubicBezTo>
                      <a:pt x="1559" y="555"/>
                      <a:pt x="1570" y="551"/>
                      <a:pt x="1563" y="548"/>
                    </a:cubicBezTo>
                    <a:cubicBezTo>
                      <a:pt x="1560" y="547"/>
                      <a:pt x="1557" y="548"/>
                      <a:pt x="1555" y="548"/>
                    </a:cubicBezTo>
                    <a:cubicBezTo>
                      <a:pt x="1553" y="548"/>
                      <a:pt x="1551" y="545"/>
                      <a:pt x="1549" y="544"/>
                    </a:cubicBezTo>
                    <a:cubicBezTo>
                      <a:pt x="1552" y="544"/>
                      <a:pt x="1556" y="546"/>
                      <a:pt x="1558" y="543"/>
                    </a:cubicBezTo>
                    <a:cubicBezTo>
                      <a:pt x="1555" y="544"/>
                      <a:pt x="1546" y="540"/>
                      <a:pt x="1544" y="543"/>
                    </a:cubicBezTo>
                    <a:cubicBezTo>
                      <a:pt x="1542" y="545"/>
                      <a:pt x="1535" y="550"/>
                      <a:pt x="1535" y="554"/>
                    </a:cubicBezTo>
                    <a:cubicBezTo>
                      <a:pt x="1534" y="556"/>
                      <a:pt x="1534" y="560"/>
                      <a:pt x="1533" y="562"/>
                    </a:cubicBezTo>
                    <a:cubicBezTo>
                      <a:pt x="1532" y="563"/>
                      <a:pt x="1528" y="563"/>
                      <a:pt x="1528" y="565"/>
                    </a:cubicBezTo>
                    <a:cubicBezTo>
                      <a:pt x="1526" y="571"/>
                      <a:pt x="1527" y="576"/>
                      <a:pt x="1522" y="579"/>
                    </a:cubicBezTo>
                    <a:cubicBezTo>
                      <a:pt x="1517" y="582"/>
                      <a:pt x="1518" y="588"/>
                      <a:pt x="1520" y="593"/>
                    </a:cubicBezTo>
                    <a:cubicBezTo>
                      <a:pt x="1522" y="595"/>
                      <a:pt x="1530" y="599"/>
                      <a:pt x="1529" y="600"/>
                    </a:cubicBezTo>
                    <a:cubicBezTo>
                      <a:pt x="1528" y="604"/>
                      <a:pt x="1521" y="599"/>
                      <a:pt x="1518" y="602"/>
                    </a:cubicBezTo>
                    <a:cubicBezTo>
                      <a:pt x="1514" y="605"/>
                      <a:pt x="1510" y="609"/>
                      <a:pt x="1507" y="613"/>
                    </a:cubicBezTo>
                    <a:cubicBezTo>
                      <a:pt x="1506" y="608"/>
                      <a:pt x="1508" y="608"/>
                      <a:pt x="1511" y="606"/>
                    </a:cubicBezTo>
                    <a:cubicBezTo>
                      <a:pt x="1509" y="605"/>
                      <a:pt x="1507" y="605"/>
                      <a:pt x="1504" y="604"/>
                    </a:cubicBezTo>
                    <a:cubicBezTo>
                      <a:pt x="1500" y="602"/>
                      <a:pt x="1498" y="603"/>
                      <a:pt x="1494" y="602"/>
                    </a:cubicBezTo>
                    <a:cubicBezTo>
                      <a:pt x="1492" y="602"/>
                      <a:pt x="1490" y="603"/>
                      <a:pt x="1488" y="604"/>
                    </a:cubicBezTo>
                    <a:cubicBezTo>
                      <a:pt x="1487" y="605"/>
                      <a:pt x="1489" y="608"/>
                      <a:pt x="1488" y="608"/>
                    </a:cubicBezTo>
                    <a:cubicBezTo>
                      <a:pt x="1485" y="611"/>
                      <a:pt x="1483" y="609"/>
                      <a:pt x="1480" y="607"/>
                    </a:cubicBezTo>
                    <a:cubicBezTo>
                      <a:pt x="1477" y="610"/>
                      <a:pt x="1480" y="613"/>
                      <a:pt x="1482" y="616"/>
                    </a:cubicBezTo>
                    <a:cubicBezTo>
                      <a:pt x="1485" y="621"/>
                      <a:pt x="1485" y="620"/>
                      <a:pt x="1481" y="624"/>
                    </a:cubicBezTo>
                    <a:cubicBezTo>
                      <a:pt x="1486" y="627"/>
                      <a:pt x="1491" y="629"/>
                      <a:pt x="1490" y="636"/>
                    </a:cubicBezTo>
                    <a:cubicBezTo>
                      <a:pt x="1487" y="633"/>
                      <a:pt x="1485" y="631"/>
                      <a:pt x="1482" y="634"/>
                    </a:cubicBezTo>
                    <a:cubicBezTo>
                      <a:pt x="1486" y="635"/>
                      <a:pt x="1486" y="638"/>
                      <a:pt x="1484" y="640"/>
                    </a:cubicBezTo>
                    <a:cubicBezTo>
                      <a:pt x="1481" y="642"/>
                      <a:pt x="1482" y="643"/>
                      <a:pt x="1483" y="647"/>
                    </a:cubicBezTo>
                    <a:cubicBezTo>
                      <a:pt x="1480" y="646"/>
                      <a:pt x="1478" y="647"/>
                      <a:pt x="1476" y="643"/>
                    </a:cubicBezTo>
                    <a:cubicBezTo>
                      <a:pt x="1475" y="640"/>
                      <a:pt x="1473" y="641"/>
                      <a:pt x="1471" y="643"/>
                    </a:cubicBezTo>
                    <a:cubicBezTo>
                      <a:pt x="1469" y="635"/>
                      <a:pt x="1467" y="634"/>
                      <a:pt x="1473" y="629"/>
                    </a:cubicBezTo>
                    <a:cubicBezTo>
                      <a:pt x="1467" y="629"/>
                      <a:pt x="1467" y="628"/>
                      <a:pt x="1464" y="622"/>
                    </a:cubicBezTo>
                    <a:cubicBezTo>
                      <a:pt x="1461" y="619"/>
                      <a:pt x="1460" y="614"/>
                      <a:pt x="1457" y="612"/>
                    </a:cubicBezTo>
                    <a:cubicBezTo>
                      <a:pt x="1452" y="608"/>
                      <a:pt x="1454" y="605"/>
                      <a:pt x="1455" y="598"/>
                    </a:cubicBezTo>
                    <a:cubicBezTo>
                      <a:pt x="1455" y="592"/>
                      <a:pt x="1453" y="592"/>
                      <a:pt x="1449" y="588"/>
                    </a:cubicBezTo>
                    <a:cubicBezTo>
                      <a:pt x="1443" y="584"/>
                      <a:pt x="1436" y="577"/>
                      <a:pt x="1428" y="576"/>
                    </a:cubicBezTo>
                    <a:cubicBezTo>
                      <a:pt x="1426" y="576"/>
                      <a:pt x="1422" y="570"/>
                      <a:pt x="1421" y="568"/>
                    </a:cubicBezTo>
                    <a:cubicBezTo>
                      <a:pt x="1420" y="562"/>
                      <a:pt x="1419" y="560"/>
                      <a:pt x="1415" y="557"/>
                    </a:cubicBezTo>
                    <a:cubicBezTo>
                      <a:pt x="1412" y="563"/>
                      <a:pt x="1410" y="560"/>
                      <a:pt x="1409" y="555"/>
                    </a:cubicBezTo>
                    <a:cubicBezTo>
                      <a:pt x="1408" y="551"/>
                      <a:pt x="1409" y="552"/>
                      <a:pt x="1404" y="553"/>
                    </a:cubicBezTo>
                    <a:cubicBezTo>
                      <a:pt x="1400" y="555"/>
                      <a:pt x="1397" y="555"/>
                      <a:pt x="1400" y="561"/>
                    </a:cubicBezTo>
                    <a:cubicBezTo>
                      <a:pt x="1401" y="562"/>
                      <a:pt x="1397" y="567"/>
                      <a:pt x="1401" y="569"/>
                    </a:cubicBezTo>
                    <a:cubicBezTo>
                      <a:pt x="1403" y="572"/>
                      <a:pt x="1408" y="574"/>
                      <a:pt x="1410" y="577"/>
                    </a:cubicBezTo>
                    <a:cubicBezTo>
                      <a:pt x="1412" y="580"/>
                      <a:pt x="1412" y="584"/>
                      <a:pt x="1415" y="587"/>
                    </a:cubicBezTo>
                    <a:cubicBezTo>
                      <a:pt x="1418" y="590"/>
                      <a:pt x="1420" y="592"/>
                      <a:pt x="1424" y="592"/>
                    </a:cubicBezTo>
                    <a:cubicBezTo>
                      <a:pt x="1427" y="592"/>
                      <a:pt x="1432" y="592"/>
                      <a:pt x="1427" y="596"/>
                    </a:cubicBezTo>
                    <a:cubicBezTo>
                      <a:pt x="1431" y="599"/>
                      <a:pt x="1451" y="607"/>
                      <a:pt x="1446" y="614"/>
                    </a:cubicBezTo>
                    <a:cubicBezTo>
                      <a:pt x="1444" y="613"/>
                      <a:pt x="1438" y="605"/>
                      <a:pt x="1436" y="607"/>
                    </a:cubicBezTo>
                    <a:cubicBezTo>
                      <a:pt x="1433" y="609"/>
                      <a:pt x="1433" y="610"/>
                      <a:pt x="1432" y="613"/>
                    </a:cubicBezTo>
                    <a:cubicBezTo>
                      <a:pt x="1432" y="616"/>
                      <a:pt x="1434" y="616"/>
                      <a:pt x="1436" y="617"/>
                    </a:cubicBezTo>
                    <a:cubicBezTo>
                      <a:pt x="1441" y="622"/>
                      <a:pt x="1432" y="623"/>
                      <a:pt x="1432" y="626"/>
                    </a:cubicBezTo>
                    <a:cubicBezTo>
                      <a:pt x="1433" y="630"/>
                      <a:pt x="1425" y="636"/>
                      <a:pt x="1425" y="630"/>
                    </a:cubicBezTo>
                    <a:cubicBezTo>
                      <a:pt x="1421" y="632"/>
                      <a:pt x="1420" y="637"/>
                      <a:pt x="1422" y="641"/>
                    </a:cubicBezTo>
                    <a:cubicBezTo>
                      <a:pt x="1424" y="645"/>
                      <a:pt x="1416" y="646"/>
                      <a:pt x="1415" y="643"/>
                    </a:cubicBezTo>
                    <a:cubicBezTo>
                      <a:pt x="1414" y="637"/>
                      <a:pt x="1395" y="638"/>
                      <a:pt x="1402" y="630"/>
                    </a:cubicBezTo>
                    <a:cubicBezTo>
                      <a:pt x="1403" y="631"/>
                      <a:pt x="1414" y="632"/>
                      <a:pt x="1416" y="631"/>
                    </a:cubicBezTo>
                    <a:cubicBezTo>
                      <a:pt x="1419" y="631"/>
                      <a:pt x="1423" y="631"/>
                      <a:pt x="1426" y="629"/>
                    </a:cubicBezTo>
                    <a:cubicBezTo>
                      <a:pt x="1428" y="628"/>
                      <a:pt x="1426" y="626"/>
                      <a:pt x="1429" y="624"/>
                    </a:cubicBezTo>
                    <a:cubicBezTo>
                      <a:pt x="1430" y="624"/>
                      <a:pt x="1426" y="612"/>
                      <a:pt x="1425" y="612"/>
                    </a:cubicBezTo>
                    <a:cubicBezTo>
                      <a:pt x="1423" y="611"/>
                      <a:pt x="1419" y="611"/>
                      <a:pt x="1420" y="609"/>
                    </a:cubicBezTo>
                    <a:cubicBezTo>
                      <a:pt x="1420" y="606"/>
                      <a:pt x="1417" y="605"/>
                      <a:pt x="1415" y="606"/>
                    </a:cubicBezTo>
                    <a:cubicBezTo>
                      <a:pt x="1415" y="603"/>
                      <a:pt x="1410" y="599"/>
                      <a:pt x="1408" y="599"/>
                    </a:cubicBezTo>
                    <a:cubicBezTo>
                      <a:pt x="1404" y="600"/>
                      <a:pt x="1401" y="596"/>
                      <a:pt x="1398" y="593"/>
                    </a:cubicBezTo>
                    <a:cubicBezTo>
                      <a:pt x="1393" y="588"/>
                      <a:pt x="1386" y="585"/>
                      <a:pt x="1385" y="579"/>
                    </a:cubicBezTo>
                    <a:cubicBezTo>
                      <a:pt x="1383" y="572"/>
                      <a:pt x="1383" y="572"/>
                      <a:pt x="1378" y="569"/>
                    </a:cubicBezTo>
                    <a:cubicBezTo>
                      <a:pt x="1375" y="567"/>
                      <a:pt x="1371" y="566"/>
                      <a:pt x="1369" y="569"/>
                    </a:cubicBezTo>
                    <a:cubicBezTo>
                      <a:pt x="1368" y="570"/>
                      <a:pt x="1353" y="581"/>
                      <a:pt x="1351" y="581"/>
                    </a:cubicBezTo>
                    <a:cubicBezTo>
                      <a:pt x="1346" y="579"/>
                      <a:pt x="1341" y="578"/>
                      <a:pt x="1336" y="576"/>
                    </a:cubicBezTo>
                    <a:cubicBezTo>
                      <a:pt x="1334" y="575"/>
                      <a:pt x="1330" y="580"/>
                      <a:pt x="1328" y="582"/>
                    </a:cubicBezTo>
                    <a:cubicBezTo>
                      <a:pt x="1327" y="583"/>
                      <a:pt x="1330" y="591"/>
                      <a:pt x="1328" y="593"/>
                    </a:cubicBezTo>
                    <a:cubicBezTo>
                      <a:pt x="1326" y="596"/>
                      <a:pt x="1319" y="598"/>
                      <a:pt x="1317" y="599"/>
                    </a:cubicBezTo>
                    <a:cubicBezTo>
                      <a:pt x="1309" y="603"/>
                      <a:pt x="1306" y="610"/>
                      <a:pt x="1301" y="618"/>
                    </a:cubicBezTo>
                    <a:cubicBezTo>
                      <a:pt x="1300" y="620"/>
                      <a:pt x="1306" y="623"/>
                      <a:pt x="1303" y="627"/>
                    </a:cubicBezTo>
                    <a:cubicBezTo>
                      <a:pt x="1301" y="629"/>
                      <a:pt x="1296" y="633"/>
                      <a:pt x="1298" y="636"/>
                    </a:cubicBezTo>
                    <a:cubicBezTo>
                      <a:pt x="1296" y="636"/>
                      <a:pt x="1292" y="637"/>
                      <a:pt x="1291" y="638"/>
                    </a:cubicBezTo>
                    <a:cubicBezTo>
                      <a:pt x="1290" y="640"/>
                      <a:pt x="1288" y="644"/>
                      <a:pt x="1287" y="644"/>
                    </a:cubicBezTo>
                    <a:cubicBezTo>
                      <a:pt x="1281" y="645"/>
                      <a:pt x="1276" y="645"/>
                      <a:pt x="1271" y="644"/>
                    </a:cubicBezTo>
                    <a:cubicBezTo>
                      <a:pt x="1267" y="644"/>
                      <a:pt x="1264" y="650"/>
                      <a:pt x="1261" y="651"/>
                    </a:cubicBezTo>
                    <a:cubicBezTo>
                      <a:pt x="1257" y="652"/>
                      <a:pt x="1251" y="645"/>
                      <a:pt x="1255" y="642"/>
                    </a:cubicBezTo>
                    <a:cubicBezTo>
                      <a:pt x="1252" y="644"/>
                      <a:pt x="1250" y="637"/>
                      <a:pt x="1245" y="640"/>
                    </a:cubicBezTo>
                    <a:cubicBezTo>
                      <a:pt x="1241" y="642"/>
                      <a:pt x="1238" y="639"/>
                      <a:pt x="1234" y="642"/>
                    </a:cubicBezTo>
                    <a:cubicBezTo>
                      <a:pt x="1235" y="639"/>
                      <a:pt x="1236" y="636"/>
                      <a:pt x="1235" y="633"/>
                    </a:cubicBezTo>
                    <a:cubicBezTo>
                      <a:pt x="1235" y="631"/>
                      <a:pt x="1235" y="629"/>
                      <a:pt x="1235" y="628"/>
                    </a:cubicBezTo>
                    <a:cubicBezTo>
                      <a:pt x="1235" y="626"/>
                      <a:pt x="1233" y="628"/>
                      <a:pt x="1232" y="627"/>
                    </a:cubicBezTo>
                    <a:cubicBezTo>
                      <a:pt x="1229" y="623"/>
                      <a:pt x="1232" y="621"/>
                      <a:pt x="1233" y="616"/>
                    </a:cubicBezTo>
                    <a:cubicBezTo>
                      <a:pt x="1234" y="611"/>
                      <a:pt x="1238" y="603"/>
                      <a:pt x="1236" y="599"/>
                    </a:cubicBezTo>
                    <a:cubicBezTo>
                      <a:pt x="1234" y="594"/>
                      <a:pt x="1235" y="589"/>
                      <a:pt x="1236" y="584"/>
                    </a:cubicBezTo>
                    <a:cubicBezTo>
                      <a:pt x="1233" y="587"/>
                      <a:pt x="1231" y="582"/>
                      <a:pt x="1232" y="580"/>
                    </a:cubicBezTo>
                    <a:cubicBezTo>
                      <a:pt x="1233" y="577"/>
                      <a:pt x="1238" y="577"/>
                      <a:pt x="1240" y="577"/>
                    </a:cubicBezTo>
                    <a:cubicBezTo>
                      <a:pt x="1240" y="576"/>
                      <a:pt x="1240" y="576"/>
                      <a:pt x="1239" y="575"/>
                    </a:cubicBezTo>
                    <a:cubicBezTo>
                      <a:pt x="1244" y="571"/>
                      <a:pt x="1246" y="577"/>
                      <a:pt x="1250" y="576"/>
                    </a:cubicBezTo>
                    <a:cubicBezTo>
                      <a:pt x="1256" y="574"/>
                      <a:pt x="1259" y="574"/>
                      <a:pt x="1264" y="576"/>
                    </a:cubicBezTo>
                    <a:cubicBezTo>
                      <a:pt x="1269" y="577"/>
                      <a:pt x="1273" y="575"/>
                      <a:pt x="1277" y="576"/>
                    </a:cubicBezTo>
                    <a:cubicBezTo>
                      <a:pt x="1280" y="577"/>
                      <a:pt x="1285" y="578"/>
                      <a:pt x="1288" y="578"/>
                    </a:cubicBezTo>
                    <a:cubicBezTo>
                      <a:pt x="1296" y="576"/>
                      <a:pt x="1295" y="560"/>
                      <a:pt x="1295" y="554"/>
                    </a:cubicBezTo>
                    <a:cubicBezTo>
                      <a:pt x="1295" y="548"/>
                      <a:pt x="1296" y="546"/>
                      <a:pt x="1290" y="544"/>
                    </a:cubicBezTo>
                    <a:cubicBezTo>
                      <a:pt x="1287" y="543"/>
                      <a:pt x="1286" y="537"/>
                      <a:pt x="1287" y="536"/>
                    </a:cubicBezTo>
                    <a:cubicBezTo>
                      <a:pt x="1284" y="536"/>
                      <a:pt x="1285" y="534"/>
                      <a:pt x="1284" y="534"/>
                    </a:cubicBezTo>
                    <a:cubicBezTo>
                      <a:pt x="1283" y="533"/>
                      <a:pt x="1279" y="533"/>
                      <a:pt x="1279" y="533"/>
                    </a:cubicBezTo>
                    <a:cubicBezTo>
                      <a:pt x="1276" y="531"/>
                      <a:pt x="1275" y="529"/>
                      <a:pt x="1272" y="530"/>
                    </a:cubicBezTo>
                    <a:cubicBezTo>
                      <a:pt x="1270" y="530"/>
                      <a:pt x="1269" y="530"/>
                      <a:pt x="1267" y="527"/>
                    </a:cubicBezTo>
                    <a:cubicBezTo>
                      <a:pt x="1268" y="527"/>
                      <a:pt x="1269" y="527"/>
                      <a:pt x="1270" y="526"/>
                    </a:cubicBezTo>
                    <a:cubicBezTo>
                      <a:pt x="1268" y="525"/>
                      <a:pt x="1267" y="524"/>
                      <a:pt x="1267" y="522"/>
                    </a:cubicBezTo>
                    <a:cubicBezTo>
                      <a:pt x="1270" y="521"/>
                      <a:pt x="1274" y="522"/>
                      <a:pt x="1277" y="520"/>
                    </a:cubicBezTo>
                    <a:cubicBezTo>
                      <a:pt x="1283" y="516"/>
                      <a:pt x="1279" y="523"/>
                      <a:pt x="1283" y="522"/>
                    </a:cubicBezTo>
                    <a:cubicBezTo>
                      <a:pt x="1285" y="522"/>
                      <a:pt x="1292" y="521"/>
                      <a:pt x="1292" y="519"/>
                    </a:cubicBezTo>
                    <a:cubicBezTo>
                      <a:pt x="1291" y="515"/>
                      <a:pt x="1290" y="512"/>
                      <a:pt x="1289" y="509"/>
                    </a:cubicBezTo>
                    <a:cubicBezTo>
                      <a:pt x="1290" y="509"/>
                      <a:pt x="1293" y="509"/>
                      <a:pt x="1294" y="511"/>
                    </a:cubicBezTo>
                    <a:cubicBezTo>
                      <a:pt x="1295" y="513"/>
                      <a:pt x="1294" y="513"/>
                      <a:pt x="1297" y="513"/>
                    </a:cubicBezTo>
                    <a:cubicBezTo>
                      <a:pt x="1301" y="514"/>
                      <a:pt x="1303" y="514"/>
                      <a:pt x="1307" y="512"/>
                    </a:cubicBezTo>
                    <a:cubicBezTo>
                      <a:pt x="1306" y="512"/>
                      <a:pt x="1305" y="511"/>
                      <a:pt x="1304" y="511"/>
                    </a:cubicBezTo>
                    <a:cubicBezTo>
                      <a:pt x="1307" y="508"/>
                      <a:pt x="1311" y="507"/>
                      <a:pt x="1314" y="505"/>
                    </a:cubicBezTo>
                    <a:cubicBezTo>
                      <a:pt x="1319" y="503"/>
                      <a:pt x="1314" y="500"/>
                      <a:pt x="1316" y="496"/>
                    </a:cubicBezTo>
                    <a:cubicBezTo>
                      <a:pt x="1317" y="495"/>
                      <a:pt x="1324" y="493"/>
                      <a:pt x="1326" y="492"/>
                    </a:cubicBezTo>
                    <a:cubicBezTo>
                      <a:pt x="1330" y="490"/>
                      <a:pt x="1332" y="490"/>
                      <a:pt x="1336" y="491"/>
                    </a:cubicBezTo>
                    <a:cubicBezTo>
                      <a:pt x="1335" y="490"/>
                      <a:pt x="1331" y="490"/>
                      <a:pt x="1331" y="488"/>
                    </a:cubicBezTo>
                    <a:cubicBezTo>
                      <a:pt x="1331" y="488"/>
                      <a:pt x="1335" y="487"/>
                      <a:pt x="1335" y="487"/>
                    </a:cubicBezTo>
                    <a:cubicBezTo>
                      <a:pt x="1336" y="486"/>
                      <a:pt x="1335" y="485"/>
                      <a:pt x="1336" y="484"/>
                    </a:cubicBezTo>
                    <a:cubicBezTo>
                      <a:pt x="1338" y="480"/>
                      <a:pt x="1339" y="478"/>
                      <a:pt x="1340" y="474"/>
                    </a:cubicBezTo>
                    <a:cubicBezTo>
                      <a:pt x="1340" y="472"/>
                      <a:pt x="1343" y="473"/>
                      <a:pt x="1345" y="471"/>
                    </a:cubicBezTo>
                    <a:cubicBezTo>
                      <a:pt x="1349" y="466"/>
                      <a:pt x="1353" y="469"/>
                      <a:pt x="1358" y="468"/>
                    </a:cubicBezTo>
                    <a:cubicBezTo>
                      <a:pt x="1359" y="467"/>
                      <a:pt x="1358" y="465"/>
                      <a:pt x="1359" y="465"/>
                    </a:cubicBezTo>
                    <a:cubicBezTo>
                      <a:pt x="1361" y="465"/>
                      <a:pt x="1362" y="464"/>
                      <a:pt x="1363" y="464"/>
                    </a:cubicBezTo>
                    <a:cubicBezTo>
                      <a:pt x="1365" y="464"/>
                      <a:pt x="1368" y="465"/>
                      <a:pt x="1370" y="465"/>
                    </a:cubicBezTo>
                    <a:cubicBezTo>
                      <a:pt x="1369" y="461"/>
                      <a:pt x="1372" y="462"/>
                      <a:pt x="1375" y="462"/>
                    </a:cubicBezTo>
                    <a:cubicBezTo>
                      <a:pt x="1374" y="461"/>
                      <a:pt x="1369" y="457"/>
                      <a:pt x="1371" y="456"/>
                    </a:cubicBezTo>
                    <a:cubicBezTo>
                      <a:pt x="1375" y="453"/>
                      <a:pt x="1372" y="453"/>
                      <a:pt x="1371" y="450"/>
                    </a:cubicBezTo>
                    <a:cubicBezTo>
                      <a:pt x="1370" y="446"/>
                      <a:pt x="1372" y="444"/>
                      <a:pt x="1369" y="442"/>
                    </a:cubicBezTo>
                    <a:cubicBezTo>
                      <a:pt x="1366" y="440"/>
                      <a:pt x="1367" y="438"/>
                      <a:pt x="1367" y="435"/>
                    </a:cubicBezTo>
                    <a:cubicBezTo>
                      <a:pt x="1366" y="429"/>
                      <a:pt x="1368" y="423"/>
                      <a:pt x="1374" y="423"/>
                    </a:cubicBezTo>
                    <a:cubicBezTo>
                      <a:pt x="1378" y="422"/>
                      <a:pt x="1382" y="418"/>
                      <a:pt x="1386" y="415"/>
                    </a:cubicBezTo>
                    <a:cubicBezTo>
                      <a:pt x="1383" y="420"/>
                      <a:pt x="1382" y="429"/>
                      <a:pt x="1388" y="431"/>
                    </a:cubicBezTo>
                    <a:cubicBezTo>
                      <a:pt x="1384" y="437"/>
                      <a:pt x="1377" y="439"/>
                      <a:pt x="1378" y="447"/>
                    </a:cubicBezTo>
                    <a:cubicBezTo>
                      <a:pt x="1379" y="453"/>
                      <a:pt x="1385" y="458"/>
                      <a:pt x="1391" y="456"/>
                    </a:cubicBezTo>
                    <a:cubicBezTo>
                      <a:pt x="1390" y="457"/>
                      <a:pt x="1389" y="459"/>
                      <a:pt x="1388" y="461"/>
                    </a:cubicBezTo>
                    <a:cubicBezTo>
                      <a:pt x="1394" y="464"/>
                      <a:pt x="1398" y="456"/>
                      <a:pt x="1403" y="456"/>
                    </a:cubicBezTo>
                    <a:cubicBezTo>
                      <a:pt x="1405" y="455"/>
                      <a:pt x="1409" y="458"/>
                      <a:pt x="1410" y="460"/>
                    </a:cubicBezTo>
                    <a:cubicBezTo>
                      <a:pt x="1411" y="463"/>
                      <a:pt x="1414" y="464"/>
                      <a:pt x="1417" y="465"/>
                    </a:cubicBezTo>
                    <a:cubicBezTo>
                      <a:pt x="1417" y="465"/>
                      <a:pt x="1417" y="463"/>
                      <a:pt x="1417" y="462"/>
                    </a:cubicBezTo>
                    <a:cubicBezTo>
                      <a:pt x="1416" y="462"/>
                      <a:pt x="1414" y="462"/>
                      <a:pt x="1412" y="462"/>
                    </a:cubicBezTo>
                    <a:cubicBezTo>
                      <a:pt x="1416" y="460"/>
                      <a:pt x="1428" y="460"/>
                      <a:pt x="1430" y="457"/>
                    </a:cubicBezTo>
                    <a:cubicBezTo>
                      <a:pt x="1434" y="451"/>
                      <a:pt x="1445" y="448"/>
                      <a:pt x="1450" y="453"/>
                    </a:cubicBezTo>
                    <a:cubicBezTo>
                      <a:pt x="1449" y="452"/>
                      <a:pt x="1448" y="452"/>
                      <a:pt x="1447" y="451"/>
                    </a:cubicBezTo>
                    <a:cubicBezTo>
                      <a:pt x="1447" y="456"/>
                      <a:pt x="1454" y="457"/>
                      <a:pt x="1456" y="454"/>
                    </a:cubicBezTo>
                    <a:cubicBezTo>
                      <a:pt x="1457" y="453"/>
                      <a:pt x="1458" y="450"/>
                      <a:pt x="1459" y="449"/>
                    </a:cubicBezTo>
                    <a:cubicBezTo>
                      <a:pt x="1459" y="449"/>
                      <a:pt x="1461" y="449"/>
                      <a:pt x="1461" y="448"/>
                    </a:cubicBezTo>
                    <a:cubicBezTo>
                      <a:pt x="1463" y="447"/>
                      <a:pt x="1465" y="446"/>
                      <a:pt x="1467" y="444"/>
                    </a:cubicBezTo>
                    <a:cubicBezTo>
                      <a:pt x="1466" y="446"/>
                      <a:pt x="1465" y="447"/>
                      <a:pt x="1463" y="449"/>
                    </a:cubicBezTo>
                    <a:cubicBezTo>
                      <a:pt x="1472" y="453"/>
                      <a:pt x="1467" y="437"/>
                      <a:pt x="1466" y="433"/>
                    </a:cubicBezTo>
                    <a:cubicBezTo>
                      <a:pt x="1466" y="430"/>
                      <a:pt x="1467" y="427"/>
                      <a:pt x="1469" y="425"/>
                    </a:cubicBezTo>
                    <a:cubicBezTo>
                      <a:pt x="1471" y="423"/>
                      <a:pt x="1469" y="419"/>
                      <a:pt x="1472" y="417"/>
                    </a:cubicBezTo>
                    <a:cubicBezTo>
                      <a:pt x="1480" y="411"/>
                      <a:pt x="1482" y="424"/>
                      <a:pt x="1488" y="424"/>
                    </a:cubicBezTo>
                    <a:cubicBezTo>
                      <a:pt x="1491" y="425"/>
                      <a:pt x="1493" y="420"/>
                      <a:pt x="1493" y="417"/>
                    </a:cubicBezTo>
                    <a:cubicBezTo>
                      <a:pt x="1492" y="415"/>
                      <a:pt x="1494" y="408"/>
                      <a:pt x="1494" y="408"/>
                    </a:cubicBezTo>
                    <a:cubicBezTo>
                      <a:pt x="1493" y="407"/>
                      <a:pt x="1491" y="409"/>
                      <a:pt x="1490" y="409"/>
                    </a:cubicBezTo>
                    <a:cubicBezTo>
                      <a:pt x="1489" y="408"/>
                      <a:pt x="1488" y="406"/>
                      <a:pt x="1487" y="405"/>
                    </a:cubicBezTo>
                    <a:cubicBezTo>
                      <a:pt x="1486" y="404"/>
                      <a:pt x="1485" y="398"/>
                      <a:pt x="1485" y="397"/>
                    </a:cubicBezTo>
                    <a:cubicBezTo>
                      <a:pt x="1491" y="395"/>
                      <a:pt x="1497" y="391"/>
                      <a:pt x="1503" y="392"/>
                    </a:cubicBezTo>
                    <a:cubicBezTo>
                      <a:pt x="1508" y="393"/>
                      <a:pt x="1512" y="393"/>
                      <a:pt x="1517" y="394"/>
                    </a:cubicBezTo>
                    <a:cubicBezTo>
                      <a:pt x="1523" y="395"/>
                      <a:pt x="1518" y="392"/>
                      <a:pt x="1521" y="390"/>
                    </a:cubicBezTo>
                    <a:cubicBezTo>
                      <a:pt x="1524" y="389"/>
                      <a:pt x="1527" y="389"/>
                      <a:pt x="1530" y="388"/>
                    </a:cubicBezTo>
                    <a:cubicBezTo>
                      <a:pt x="1532" y="387"/>
                      <a:pt x="1536" y="388"/>
                      <a:pt x="1538" y="389"/>
                    </a:cubicBezTo>
                    <a:cubicBezTo>
                      <a:pt x="1537" y="384"/>
                      <a:pt x="1529" y="383"/>
                      <a:pt x="1525" y="382"/>
                    </a:cubicBezTo>
                    <a:cubicBezTo>
                      <a:pt x="1526" y="381"/>
                      <a:pt x="1526" y="379"/>
                      <a:pt x="1527" y="378"/>
                    </a:cubicBezTo>
                    <a:cubicBezTo>
                      <a:pt x="1514" y="381"/>
                      <a:pt x="1501" y="384"/>
                      <a:pt x="1489" y="386"/>
                    </a:cubicBezTo>
                    <a:cubicBezTo>
                      <a:pt x="1487" y="386"/>
                      <a:pt x="1482" y="388"/>
                      <a:pt x="1481" y="387"/>
                    </a:cubicBezTo>
                    <a:cubicBezTo>
                      <a:pt x="1479" y="383"/>
                      <a:pt x="1478" y="382"/>
                      <a:pt x="1474" y="380"/>
                    </a:cubicBezTo>
                    <a:cubicBezTo>
                      <a:pt x="1469" y="378"/>
                      <a:pt x="1470" y="379"/>
                      <a:pt x="1470" y="373"/>
                    </a:cubicBezTo>
                    <a:cubicBezTo>
                      <a:pt x="1471" y="369"/>
                      <a:pt x="1471" y="367"/>
                      <a:pt x="1470" y="364"/>
                    </a:cubicBezTo>
                    <a:cubicBezTo>
                      <a:pt x="1470" y="361"/>
                      <a:pt x="1467" y="355"/>
                      <a:pt x="1467" y="352"/>
                    </a:cubicBezTo>
                    <a:cubicBezTo>
                      <a:pt x="1468" y="350"/>
                      <a:pt x="1473" y="346"/>
                      <a:pt x="1475" y="344"/>
                    </a:cubicBezTo>
                    <a:cubicBezTo>
                      <a:pt x="1479" y="339"/>
                      <a:pt x="1484" y="336"/>
                      <a:pt x="1488" y="332"/>
                    </a:cubicBezTo>
                    <a:cubicBezTo>
                      <a:pt x="1490" y="329"/>
                      <a:pt x="1493" y="323"/>
                      <a:pt x="1496" y="322"/>
                    </a:cubicBezTo>
                    <a:cubicBezTo>
                      <a:pt x="1498" y="321"/>
                      <a:pt x="1502" y="323"/>
                      <a:pt x="1501" y="318"/>
                    </a:cubicBezTo>
                    <a:cubicBezTo>
                      <a:pt x="1499" y="312"/>
                      <a:pt x="1494" y="309"/>
                      <a:pt x="1488" y="309"/>
                    </a:cubicBezTo>
                    <a:cubicBezTo>
                      <a:pt x="1479" y="309"/>
                      <a:pt x="1479" y="308"/>
                      <a:pt x="1472" y="315"/>
                    </a:cubicBezTo>
                    <a:cubicBezTo>
                      <a:pt x="1469" y="319"/>
                      <a:pt x="1467" y="323"/>
                      <a:pt x="1470" y="328"/>
                    </a:cubicBezTo>
                    <a:cubicBezTo>
                      <a:pt x="1473" y="333"/>
                      <a:pt x="1449" y="345"/>
                      <a:pt x="1447" y="348"/>
                    </a:cubicBezTo>
                    <a:cubicBezTo>
                      <a:pt x="1441" y="355"/>
                      <a:pt x="1431" y="367"/>
                      <a:pt x="1438" y="378"/>
                    </a:cubicBezTo>
                    <a:cubicBezTo>
                      <a:pt x="1440" y="383"/>
                      <a:pt x="1448" y="382"/>
                      <a:pt x="1451" y="388"/>
                    </a:cubicBezTo>
                    <a:cubicBezTo>
                      <a:pt x="1452" y="392"/>
                      <a:pt x="1446" y="395"/>
                      <a:pt x="1443" y="397"/>
                    </a:cubicBezTo>
                    <a:cubicBezTo>
                      <a:pt x="1438" y="401"/>
                      <a:pt x="1435" y="403"/>
                      <a:pt x="1434" y="410"/>
                    </a:cubicBezTo>
                    <a:cubicBezTo>
                      <a:pt x="1433" y="415"/>
                      <a:pt x="1433" y="423"/>
                      <a:pt x="1431" y="428"/>
                    </a:cubicBezTo>
                    <a:cubicBezTo>
                      <a:pt x="1428" y="435"/>
                      <a:pt x="1423" y="435"/>
                      <a:pt x="1417" y="436"/>
                    </a:cubicBezTo>
                    <a:cubicBezTo>
                      <a:pt x="1415" y="436"/>
                      <a:pt x="1415" y="439"/>
                      <a:pt x="1414" y="441"/>
                    </a:cubicBezTo>
                    <a:cubicBezTo>
                      <a:pt x="1414" y="444"/>
                      <a:pt x="1412" y="443"/>
                      <a:pt x="1409" y="444"/>
                    </a:cubicBezTo>
                    <a:cubicBezTo>
                      <a:pt x="1405" y="444"/>
                      <a:pt x="1405" y="445"/>
                      <a:pt x="1404" y="440"/>
                    </a:cubicBezTo>
                    <a:cubicBezTo>
                      <a:pt x="1404" y="438"/>
                      <a:pt x="1402" y="434"/>
                      <a:pt x="1403" y="432"/>
                    </a:cubicBezTo>
                    <a:cubicBezTo>
                      <a:pt x="1405" y="427"/>
                      <a:pt x="1398" y="422"/>
                      <a:pt x="1396" y="418"/>
                    </a:cubicBezTo>
                    <a:cubicBezTo>
                      <a:pt x="1394" y="416"/>
                      <a:pt x="1395" y="413"/>
                      <a:pt x="1394" y="412"/>
                    </a:cubicBezTo>
                    <a:cubicBezTo>
                      <a:pt x="1393" y="409"/>
                      <a:pt x="1391" y="407"/>
                      <a:pt x="1391" y="404"/>
                    </a:cubicBezTo>
                    <a:cubicBezTo>
                      <a:pt x="1390" y="402"/>
                      <a:pt x="1392" y="398"/>
                      <a:pt x="1390" y="397"/>
                    </a:cubicBezTo>
                    <a:cubicBezTo>
                      <a:pt x="1387" y="396"/>
                      <a:pt x="1387" y="392"/>
                      <a:pt x="1386" y="390"/>
                    </a:cubicBezTo>
                    <a:cubicBezTo>
                      <a:pt x="1384" y="396"/>
                      <a:pt x="1383" y="397"/>
                      <a:pt x="1378" y="401"/>
                    </a:cubicBezTo>
                    <a:cubicBezTo>
                      <a:pt x="1375" y="403"/>
                      <a:pt x="1372" y="407"/>
                      <a:pt x="1368" y="409"/>
                    </a:cubicBezTo>
                    <a:cubicBezTo>
                      <a:pt x="1363" y="413"/>
                      <a:pt x="1348" y="411"/>
                      <a:pt x="1348" y="402"/>
                    </a:cubicBezTo>
                    <a:cubicBezTo>
                      <a:pt x="1348" y="392"/>
                      <a:pt x="1343" y="381"/>
                      <a:pt x="1344" y="371"/>
                    </a:cubicBezTo>
                    <a:cubicBezTo>
                      <a:pt x="1344" y="361"/>
                      <a:pt x="1345" y="361"/>
                      <a:pt x="1352" y="356"/>
                    </a:cubicBezTo>
                    <a:cubicBezTo>
                      <a:pt x="1355" y="353"/>
                      <a:pt x="1359" y="351"/>
                      <a:pt x="1364" y="349"/>
                    </a:cubicBezTo>
                    <a:cubicBezTo>
                      <a:pt x="1369" y="346"/>
                      <a:pt x="1373" y="344"/>
                      <a:pt x="1377" y="340"/>
                    </a:cubicBezTo>
                    <a:cubicBezTo>
                      <a:pt x="1381" y="336"/>
                      <a:pt x="1384" y="332"/>
                      <a:pt x="1388" y="329"/>
                    </a:cubicBezTo>
                    <a:cubicBezTo>
                      <a:pt x="1396" y="321"/>
                      <a:pt x="1400" y="311"/>
                      <a:pt x="1406" y="301"/>
                    </a:cubicBezTo>
                    <a:cubicBezTo>
                      <a:pt x="1412" y="292"/>
                      <a:pt x="1420" y="285"/>
                      <a:pt x="1427" y="276"/>
                    </a:cubicBezTo>
                    <a:cubicBezTo>
                      <a:pt x="1435" y="268"/>
                      <a:pt x="1441" y="259"/>
                      <a:pt x="1451" y="255"/>
                    </a:cubicBezTo>
                    <a:cubicBezTo>
                      <a:pt x="1461" y="250"/>
                      <a:pt x="1472" y="246"/>
                      <a:pt x="1483" y="243"/>
                    </a:cubicBezTo>
                    <a:cubicBezTo>
                      <a:pt x="1487" y="242"/>
                      <a:pt x="1490" y="235"/>
                      <a:pt x="1493" y="233"/>
                    </a:cubicBezTo>
                    <a:cubicBezTo>
                      <a:pt x="1497" y="230"/>
                      <a:pt x="1503" y="230"/>
                      <a:pt x="1507" y="230"/>
                    </a:cubicBezTo>
                    <a:cubicBezTo>
                      <a:pt x="1502" y="236"/>
                      <a:pt x="1499" y="239"/>
                      <a:pt x="1497" y="246"/>
                    </a:cubicBezTo>
                    <a:cubicBezTo>
                      <a:pt x="1502" y="245"/>
                      <a:pt x="1506" y="237"/>
                      <a:pt x="1509" y="233"/>
                    </a:cubicBezTo>
                    <a:cubicBezTo>
                      <a:pt x="1510" y="236"/>
                      <a:pt x="1510" y="238"/>
                      <a:pt x="1511" y="241"/>
                    </a:cubicBezTo>
                    <a:cubicBezTo>
                      <a:pt x="1513" y="238"/>
                      <a:pt x="1515" y="235"/>
                      <a:pt x="1517" y="232"/>
                    </a:cubicBezTo>
                    <a:cubicBezTo>
                      <a:pt x="1518" y="231"/>
                      <a:pt x="1524" y="232"/>
                      <a:pt x="1526" y="232"/>
                    </a:cubicBezTo>
                    <a:cubicBezTo>
                      <a:pt x="1524" y="234"/>
                      <a:pt x="1523" y="237"/>
                      <a:pt x="1521" y="239"/>
                    </a:cubicBezTo>
                    <a:cubicBezTo>
                      <a:pt x="1527" y="243"/>
                      <a:pt x="1524" y="233"/>
                      <a:pt x="1529" y="234"/>
                    </a:cubicBezTo>
                    <a:cubicBezTo>
                      <a:pt x="1534" y="236"/>
                      <a:pt x="1539" y="238"/>
                      <a:pt x="1544" y="240"/>
                    </a:cubicBezTo>
                    <a:cubicBezTo>
                      <a:pt x="1548" y="242"/>
                      <a:pt x="1540" y="246"/>
                      <a:pt x="1538" y="246"/>
                    </a:cubicBezTo>
                    <a:cubicBezTo>
                      <a:pt x="1535" y="247"/>
                      <a:pt x="1530" y="245"/>
                      <a:pt x="1526" y="245"/>
                    </a:cubicBezTo>
                    <a:cubicBezTo>
                      <a:pt x="1528" y="249"/>
                      <a:pt x="1532" y="247"/>
                      <a:pt x="1534" y="251"/>
                    </a:cubicBezTo>
                    <a:cubicBezTo>
                      <a:pt x="1534" y="252"/>
                      <a:pt x="1539" y="251"/>
                      <a:pt x="1541" y="251"/>
                    </a:cubicBezTo>
                    <a:cubicBezTo>
                      <a:pt x="1545" y="251"/>
                      <a:pt x="1549" y="253"/>
                      <a:pt x="1552" y="249"/>
                    </a:cubicBezTo>
                    <a:cubicBezTo>
                      <a:pt x="1553" y="247"/>
                      <a:pt x="1558" y="251"/>
                      <a:pt x="1560" y="252"/>
                    </a:cubicBezTo>
                    <a:cubicBezTo>
                      <a:pt x="1559" y="256"/>
                      <a:pt x="1556" y="254"/>
                      <a:pt x="1553" y="253"/>
                    </a:cubicBezTo>
                    <a:cubicBezTo>
                      <a:pt x="1551" y="261"/>
                      <a:pt x="1566" y="258"/>
                      <a:pt x="1569" y="258"/>
                    </a:cubicBezTo>
                    <a:cubicBezTo>
                      <a:pt x="1577" y="258"/>
                      <a:pt x="1581" y="260"/>
                      <a:pt x="1588" y="265"/>
                    </a:cubicBezTo>
                    <a:cubicBezTo>
                      <a:pt x="1595" y="268"/>
                      <a:pt x="1601" y="272"/>
                      <a:pt x="1608" y="274"/>
                    </a:cubicBezTo>
                    <a:cubicBezTo>
                      <a:pt x="1613" y="276"/>
                      <a:pt x="1620" y="279"/>
                      <a:pt x="1623" y="285"/>
                    </a:cubicBezTo>
                    <a:cubicBezTo>
                      <a:pt x="1625" y="292"/>
                      <a:pt x="1624" y="291"/>
                      <a:pt x="1621" y="297"/>
                    </a:cubicBezTo>
                    <a:cubicBezTo>
                      <a:pt x="1619" y="300"/>
                      <a:pt x="1618" y="302"/>
                      <a:pt x="1615" y="303"/>
                    </a:cubicBezTo>
                    <a:cubicBezTo>
                      <a:pt x="1607" y="306"/>
                      <a:pt x="1604" y="306"/>
                      <a:pt x="1596" y="304"/>
                    </a:cubicBezTo>
                    <a:cubicBezTo>
                      <a:pt x="1582" y="301"/>
                      <a:pt x="1570" y="298"/>
                      <a:pt x="1557" y="291"/>
                    </a:cubicBezTo>
                    <a:cubicBezTo>
                      <a:pt x="1561" y="295"/>
                      <a:pt x="1572" y="302"/>
                      <a:pt x="1572" y="308"/>
                    </a:cubicBezTo>
                    <a:cubicBezTo>
                      <a:pt x="1572" y="314"/>
                      <a:pt x="1571" y="326"/>
                      <a:pt x="1576" y="329"/>
                    </a:cubicBezTo>
                    <a:cubicBezTo>
                      <a:pt x="1582" y="331"/>
                      <a:pt x="1590" y="338"/>
                      <a:pt x="1596" y="336"/>
                    </a:cubicBezTo>
                    <a:cubicBezTo>
                      <a:pt x="1600" y="334"/>
                      <a:pt x="1598" y="329"/>
                      <a:pt x="1594" y="329"/>
                    </a:cubicBezTo>
                    <a:cubicBezTo>
                      <a:pt x="1591" y="329"/>
                      <a:pt x="1589" y="325"/>
                      <a:pt x="1587" y="322"/>
                    </a:cubicBezTo>
                    <a:cubicBezTo>
                      <a:pt x="1592" y="317"/>
                      <a:pt x="1593" y="318"/>
                      <a:pt x="1600" y="321"/>
                    </a:cubicBezTo>
                    <a:cubicBezTo>
                      <a:pt x="1605" y="323"/>
                      <a:pt x="1611" y="325"/>
                      <a:pt x="1616" y="327"/>
                    </a:cubicBezTo>
                    <a:cubicBezTo>
                      <a:pt x="1616" y="325"/>
                      <a:pt x="1612" y="314"/>
                      <a:pt x="1612" y="314"/>
                    </a:cubicBezTo>
                    <a:cubicBezTo>
                      <a:pt x="1616" y="311"/>
                      <a:pt x="1621" y="308"/>
                      <a:pt x="1625" y="305"/>
                    </a:cubicBezTo>
                    <a:cubicBezTo>
                      <a:pt x="1627" y="304"/>
                      <a:pt x="1631" y="300"/>
                      <a:pt x="1634" y="300"/>
                    </a:cubicBezTo>
                    <a:cubicBezTo>
                      <a:pt x="1638" y="302"/>
                      <a:pt x="1643" y="303"/>
                      <a:pt x="1647" y="304"/>
                    </a:cubicBezTo>
                    <a:cubicBezTo>
                      <a:pt x="1648" y="302"/>
                      <a:pt x="1650" y="297"/>
                      <a:pt x="1649" y="295"/>
                    </a:cubicBezTo>
                    <a:cubicBezTo>
                      <a:pt x="1649" y="294"/>
                      <a:pt x="1644" y="287"/>
                      <a:pt x="1644" y="288"/>
                    </a:cubicBezTo>
                    <a:cubicBezTo>
                      <a:pt x="1645" y="284"/>
                      <a:pt x="1646" y="280"/>
                      <a:pt x="1647" y="276"/>
                    </a:cubicBezTo>
                    <a:cubicBezTo>
                      <a:pt x="1647" y="274"/>
                      <a:pt x="1642" y="270"/>
                      <a:pt x="1642" y="269"/>
                    </a:cubicBezTo>
                    <a:cubicBezTo>
                      <a:pt x="1647" y="269"/>
                      <a:pt x="1652" y="270"/>
                      <a:pt x="1658" y="271"/>
                    </a:cubicBezTo>
                    <a:cubicBezTo>
                      <a:pt x="1662" y="271"/>
                      <a:pt x="1664" y="277"/>
                      <a:pt x="1667" y="281"/>
                    </a:cubicBezTo>
                    <a:cubicBezTo>
                      <a:pt x="1664" y="281"/>
                      <a:pt x="1656" y="280"/>
                      <a:pt x="1655" y="283"/>
                    </a:cubicBezTo>
                    <a:cubicBezTo>
                      <a:pt x="1653" y="287"/>
                      <a:pt x="1657" y="289"/>
                      <a:pt x="1659" y="293"/>
                    </a:cubicBezTo>
                    <a:cubicBezTo>
                      <a:pt x="1662" y="296"/>
                      <a:pt x="1666" y="294"/>
                      <a:pt x="1671" y="294"/>
                    </a:cubicBezTo>
                    <a:cubicBezTo>
                      <a:pt x="1676" y="293"/>
                      <a:pt x="1672" y="289"/>
                      <a:pt x="1675" y="285"/>
                    </a:cubicBezTo>
                    <a:cubicBezTo>
                      <a:pt x="1676" y="284"/>
                      <a:pt x="1681" y="283"/>
                      <a:pt x="1682" y="282"/>
                    </a:cubicBezTo>
                    <a:cubicBezTo>
                      <a:pt x="1687" y="280"/>
                      <a:pt x="1692" y="278"/>
                      <a:pt x="1697" y="275"/>
                    </a:cubicBezTo>
                    <a:cubicBezTo>
                      <a:pt x="1704" y="272"/>
                      <a:pt x="1712" y="269"/>
                      <a:pt x="1719" y="265"/>
                    </a:cubicBezTo>
                    <a:cubicBezTo>
                      <a:pt x="1721" y="272"/>
                      <a:pt x="1721" y="272"/>
                      <a:pt x="1728" y="274"/>
                    </a:cubicBezTo>
                    <a:cubicBezTo>
                      <a:pt x="1732" y="275"/>
                      <a:pt x="1734" y="267"/>
                      <a:pt x="1738" y="267"/>
                    </a:cubicBezTo>
                    <a:cubicBezTo>
                      <a:pt x="1743" y="268"/>
                      <a:pt x="1747" y="269"/>
                      <a:pt x="1752" y="266"/>
                    </a:cubicBezTo>
                    <a:cubicBezTo>
                      <a:pt x="1757" y="264"/>
                      <a:pt x="1759" y="264"/>
                      <a:pt x="1765" y="265"/>
                    </a:cubicBezTo>
                    <a:cubicBezTo>
                      <a:pt x="1764" y="267"/>
                      <a:pt x="1763" y="269"/>
                      <a:pt x="1762" y="270"/>
                    </a:cubicBezTo>
                    <a:cubicBezTo>
                      <a:pt x="1769" y="272"/>
                      <a:pt x="1769" y="273"/>
                      <a:pt x="1773" y="266"/>
                    </a:cubicBezTo>
                    <a:cubicBezTo>
                      <a:pt x="1777" y="261"/>
                      <a:pt x="1775" y="260"/>
                      <a:pt x="1771" y="255"/>
                    </a:cubicBezTo>
                    <a:cubicBezTo>
                      <a:pt x="1780" y="251"/>
                      <a:pt x="1794" y="252"/>
                      <a:pt x="1804" y="256"/>
                    </a:cubicBezTo>
                    <a:cubicBezTo>
                      <a:pt x="1810" y="259"/>
                      <a:pt x="1817" y="261"/>
                      <a:pt x="1824" y="264"/>
                    </a:cubicBezTo>
                    <a:cubicBezTo>
                      <a:pt x="1828" y="266"/>
                      <a:pt x="1833" y="271"/>
                      <a:pt x="1837" y="274"/>
                    </a:cubicBezTo>
                    <a:cubicBezTo>
                      <a:pt x="1838" y="272"/>
                      <a:pt x="1840" y="264"/>
                      <a:pt x="1838" y="262"/>
                    </a:cubicBezTo>
                    <a:cubicBezTo>
                      <a:pt x="1833" y="258"/>
                      <a:pt x="1828" y="255"/>
                      <a:pt x="1824" y="251"/>
                    </a:cubicBezTo>
                    <a:cubicBezTo>
                      <a:pt x="1820" y="249"/>
                      <a:pt x="1826" y="242"/>
                      <a:pt x="1827" y="239"/>
                    </a:cubicBezTo>
                    <a:cubicBezTo>
                      <a:pt x="1828" y="236"/>
                      <a:pt x="1821" y="233"/>
                      <a:pt x="1818" y="232"/>
                    </a:cubicBezTo>
                    <a:cubicBezTo>
                      <a:pt x="1823" y="228"/>
                      <a:pt x="1828" y="224"/>
                      <a:pt x="1833" y="220"/>
                    </a:cubicBezTo>
                    <a:cubicBezTo>
                      <a:pt x="1836" y="217"/>
                      <a:pt x="1837" y="208"/>
                      <a:pt x="1839" y="204"/>
                    </a:cubicBezTo>
                    <a:cubicBezTo>
                      <a:pt x="1841" y="199"/>
                      <a:pt x="1863" y="204"/>
                      <a:pt x="1869" y="205"/>
                    </a:cubicBezTo>
                    <a:cubicBezTo>
                      <a:pt x="1867" y="210"/>
                      <a:pt x="1865" y="216"/>
                      <a:pt x="1863" y="222"/>
                    </a:cubicBezTo>
                    <a:cubicBezTo>
                      <a:pt x="1862" y="225"/>
                      <a:pt x="1866" y="231"/>
                      <a:pt x="1868" y="234"/>
                    </a:cubicBezTo>
                    <a:cubicBezTo>
                      <a:pt x="1870" y="239"/>
                      <a:pt x="1862" y="261"/>
                      <a:pt x="1866" y="264"/>
                    </a:cubicBezTo>
                    <a:cubicBezTo>
                      <a:pt x="1871" y="267"/>
                      <a:pt x="1876" y="267"/>
                      <a:pt x="1874" y="273"/>
                    </a:cubicBezTo>
                    <a:cubicBezTo>
                      <a:pt x="1872" y="277"/>
                      <a:pt x="1871" y="285"/>
                      <a:pt x="1868" y="286"/>
                    </a:cubicBezTo>
                    <a:cubicBezTo>
                      <a:pt x="1863" y="290"/>
                      <a:pt x="1857" y="293"/>
                      <a:pt x="1852" y="296"/>
                    </a:cubicBezTo>
                    <a:cubicBezTo>
                      <a:pt x="1850" y="297"/>
                      <a:pt x="1843" y="295"/>
                      <a:pt x="1840" y="295"/>
                    </a:cubicBezTo>
                    <a:cubicBezTo>
                      <a:pt x="1847" y="300"/>
                      <a:pt x="1854" y="305"/>
                      <a:pt x="1863" y="302"/>
                    </a:cubicBezTo>
                    <a:cubicBezTo>
                      <a:pt x="1870" y="300"/>
                      <a:pt x="1878" y="290"/>
                      <a:pt x="1883" y="284"/>
                    </a:cubicBezTo>
                    <a:cubicBezTo>
                      <a:pt x="1889" y="278"/>
                      <a:pt x="1874" y="270"/>
                      <a:pt x="1887" y="266"/>
                    </a:cubicBezTo>
                    <a:cubicBezTo>
                      <a:pt x="1889" y="265"/>
                      <a:pt x="1896" y="261"/>
                      <a:pt x="1897" y="264"/>
                    </a:cubicBezTo>
                    <a:cubicBezTo>
                      <a:pt x="1901" y="267"/>
                      <a:pt x="1904" y="271"/>
                      <a:pt x="1907" y="274"/>
                    </a:cubicBezTo>
                    <a:cubicBezTo>
                      <a:pt x="1906" y="270"/>
                      <a:pt x="1907" y="265"/>
                      <a:pt x="1903" y="262"/>
                    </a:cubicBezTo>
                    <a:cubicBezTo>
                      <a:pt x="1898" y="259"/>
                      <a:pt x="1897" y="259"/>
                      <a:pt x="1891" y="260"/>
                    </a:cubicBezTo>
                    <a:cubicBezTo>
                      <a:pt x="1890" y="260"/>
                      <a:pt x="1878" y="263"/>
                      <a:pt x="1878" y="261"/>
                    </a:cubicBezTo>
                    <a:cubicBezTo>
                      <a:pt x="1877" y="258"/>
                      <a:pt x="1874" y="252"/>
                      <a:pt x="1875" y="249"/>
                    </a:cubicBezTo>
                    <a:cubicBezTo>
                      <a:pt x="1877" y="245"/>
                      <a:pt x="1881" y="240"/>
                      <a:pt x="1879" y="236"/>
                    </a:cubicBezTo>
                    <a:cubicBezTo>
                      <a:pt x="1877" y="233"/>
                      <a:pt x="1870" y="226"/>
                      <a:pt x="1872" y="223"/>
                    </a:cubicBezTo>
                    <a:cubicBezTo>
                      <a:pt x="1875" y="218"/>
                      <a:pt x="1880" y="218"/>
                      <a:pt x="1885" y="216"/>
                    </a:cubicBezTo>
                    <a:cubicBezTo>
                      <a:pt x="1888" y="214"/>
                      <a:pt x="1885" y="206"/>
                      <a:pt x="1884" y="204"/>
                    </a:cubicBezTo>
                    <a:cubicBezTo>
                      <a:pt x="1887" y="203"/>
                      <a:pt x="1892" y="210"/>
                      <a:pt x="1890" y="213"/>
                    </a:cubicBezTo>
                    <a:cubicBezTo>
                      <a:pt x="1887" y="220"/>
                      <a:pt x="1887" y="220"/>
                      <a:pt x="1891" y="227"/>
                    </a:cubicBezTo>
                    <a:cubicBezTo>
                      <a:pt x="1894" y="231"/>
                      <a:pt x="1913" y="231"/>
                      <a:pt x="1917" y="232"/>
                    </a:cubicBezTo>
                    <a:cubicBezTo>
                      <a:pt x="1910" y="229"/>
                      <a:pt x="1904" y="226"/>
                      <a:pt x="1897" y="223"/>
                    </a:cubicBezTo>
                    <a:cubicBezTo>
                      <a:pt x="1889" y="220"/>
                      <a:pt x="1903" y="214"/>
                      <a:pt x="1906" y="213"/>
                    </a:cubicBezTo>
                    <a:cubicBezTo>
                      <a:pt x="1915" y="210"/>
                      <a:pt x="1919" y="212"/>
                      <a:pt x="1928" y="216"/>
                    </a:cubicBezTo>
                    <a:cubicBezTo>
                      <a:pt x="1931" y="217"/>
                      <a:pt x="1934" y="219"/>
                      <a:pt x="1936" y="221"/>
                    </a:cubicBezTo>
                    <a:cubicBezTo>
                      <a:pt x="1939" y="222"/>
                      <a:pt x="1942" y="221"/>
                      <a:pt x="1945" y="220"/>
                    </a:cubicBezTo>
                    <a:cubicBezTo>
                      <a:pt x="1944" y="218"/>
                      <a:pt x="1943" y="212"/>
                      <a:pt x="1941" y="210"/>
                    </a:cubicBezTo>
                    <a:cubicBezTo>
                      <a:pt x="1940" y="209"/>
                      <a:pt x="1933" y="209"/>
                      <a:pt x="1931" y="208"/>
                    </a:cubicBezTo>
                    <a:cubicBezTo>
                      <a:pt x="1927" y="208"/>
                      <a:pt x="1927" y="194"/>
                      <a:pt x="1926" y="191"/>
                    </a:cubicBezTo>
                    <a:cubicBezTo>
                      <a:pt x="1937" y="190"/>
                      <a:pt x="1947" y="189"/>
                      <a:pt x="1957" y="188"/>
                    </a:cubicBezTo>
                    <a:cubicBezTo>
                      <a:pt x="1963" y="187"/>
                      <a:pt x="1969" y="186"/>
                      <a:pt x="1975" y="186"/>
                    </a:cubicBezTo>
                    <a:cubicBezTo>
                      <a:pt x="1979" y="185"/>
                      <a:pt x="1977" y="181"/>
                      <a:pt x="1977" y="177"/>
                    </a:cubicBezTo>
                    <a:cubicBezTo>
                      <a:pt x="1978" y="170"/>
                      <a:pt x="1977" y="170"/>
                      <a:pt x="1983" y="166"/>
                    </a:cubicBezTo>
                    <a:cubicBezTo>
                      <a:pt x="1987" y="163"/>
                      <a:pt x="1992" y="160"/>
                      <a:pt x="1996" y="158"/>
                    </a:cubicBezTo>
                    <a:cubicBezTo>
                      <a:pt x="2006" y="155"/>
                      <a:pt x="2018" y="154"/>
                      <a:pt x="2028" y="152"/>
                    </a:cubicBezTo>
                    <a:cubicBezTo>
                      <a:pt x="2047" y="149"/>
                      <a:pt x="2065" y="147"/>
                      <a:pt x="2083" y="140"/>
                    </a:cubicBezTo>
                    <a:cubicBezTo>
                      <a:pt x="2087" y="138"/>
                      <a:pt x="2085" y="131"/>
                      <a:pt x="2089" y="129"/>
                    </a:cubicBezTo>
                    <a:cubicBezTo>
                      <a:pt x="2094" y="127"/>
                      <a:pt x="2100" y="124"/>
                      <a:pt x="2105" y="121"/>
                    </a:cubicBezTo>
                    <a:cubicBezTo>
                      <a:pt x="2111" y="118"/>
                      <a:pt x="2123" y="118"/>
                      <a:pt x="2128" y="125"/>
                    </a:cubicBezTo>
                    <a:cubicBezTo>
                      <a:pt x="2123" y="126"/>
                      <a:pt x="2117" y="128"/>
                      <a:pt x="2112" y="129"/>
                    </a:cubicBezTo>
                    <a:cubicBezTo>
                      <a:pt x="2120" y="131"/>
                      <a:pt x="2128" y="132"/>
                      <a:pt x="2136" y="133"/>
                    </a:cubicBezTo>
                    <a:cubicBezTo>
                      <a:pt x="2133" y="136"/>
                      <a:pt x="2130" y="139"/>
                      <a:pt x="2127" y="141"/>
                    </a:cubicBezTo>
                    <a:cubicBezTo>
                      <a:pt x="2131" y="142"/>
                      <a:pt x="2135" y="142"/>
                      <a:pt x="2140" y="142"/>
                    </a:cubicBezTo>
                    <a:cubicBezTo>
                      <a:pt x="2140" y="141"/>
                      <a:pt x="2139" y="134"/>
                      <a:pt x="2141" y="134"/>
                    </a:cubicBezTo>
                    <a:cubicBezTo>
                      <a:pt x="2144" y="134"/>
                      <a:pt x="2148" y="134"/>
                      <a:pt x="2151" y="134"/>
                    </a:cubicBezTo>
                    <a:cubicBezTo>
                      <a:pt x="2156" y="135"/>
                      <a:pt x="2162" y="133"/>
                      <a:pt x="2167" y="137"/>
                    </a:cubicBezTo>
                    <a:cubicBezTo>
                      <a:pt x="2171" y="140"/>
                      <a:pt x="2179" y="143"/>
                      <a:pt x="2182" y="147"/>
                    </a:cubicBezTo>
                    <a:cubicBezTo>
                      <a:pt x="2183" y="148"/>
                      <a:pt x="2188" y="153"/>
                      <a:pt x="2187" y="154"/>
                    </a:cubicBezTo>
                    <a:cubicBezTo>
                      <a:pt x="2186" y="156"/>
                      <a:pt x="2185" y="161"/>
                      <a:pt x="2183" y="162"/>
                    </a:cubicBezTo>
                    <a:cubicBezTo>
                      <a:pt x="2162" y="175"/>
                      <a:pt x="2140" y="188"/>
                      <a:pt x="2119" y="202"/>
                    </a:cubicBezTo>
                    <a:cubicBezTo>
                      <a:pt x="2134" y="197"/>
                      <a:pt x="2149" y="193"/>
                      <a:pt x="2164" y="189"/>
                    </a:cubicBezTo>
                    <a:cubicBezTo>
                      <a:pt x="2160" y="188"/>
                      <a:pt x="2156" y="188"/>
                      <a:pt x="2152" y="187"/>
                    </a:cubicBezTo>
                    <a:cubicBezTo>
                      <a:pt x="2157" y="183"/>
                      <a:pt x="2164" y="180"/>
                      <a:pt x="2169" y="184"/>
                    </a:cubicBezTo>
                    <a:cubicBezTo>
                      <a:pt x="2177" y="190"/>
                      <a:pt x="2179" y="189"/>
                      <a:pt x="2189" y="188"/>
                    </a:cubicBezTo>
                    <a:cubicBezTo>
                      <a:pt x="2202" y="187"/>
                      <a:pt x="2215" y="190"/>
                      <a:pt x="2228" y="191"/>
                    </a:cubicBezTo>
                    <a:cubicBezTo>
                      <a:pt x="2225" y="193"/>
                      <a:pt x="2223" y="194"/>
                      <a:pt x="2220" y="196"/>
                    </a:cubicBezTo>
                    <a:cubicBezTo>
                      <a:pt x="2223" y="197"/>
                      <a:pt x="2229" y="202"/>
                      <a:pt x="2232" y="201"/>
                    </a:cubicBezTo>
                    <a:cubicBezTo>
                      <a:pt x="2238" y="201"/>
                      <a:pt x="2243" y="201"/>
                      <a:pt x="2248" y="201"/>
                    </a:cubicBezTo>
                    <a:cubicBezTo>
                      <a:pt x="2251" y="200"/>
                      <a:pt x="2259" y="202"/>
                      <a:pt x="2260" y="198"/>
                    </a:cubicBezTo>
                    <a:cubicBezTo>
                      <a:pt x="2261" y="190"/>
                      <a:pt x="2260" y="190"/>
                      <a:pt x="2267" y="190"/>
                    </a:cubicBezTo>
                    <a:cubicBezTo>
                      <a:pt x="2272" y="190"/>
                      <a:pt x="2277" y="191"/>
                      <a:pt x="2282" y="190"/>
                    </a:cubicBezTo>
                    <a:cubicBezTo>
                      <a:pt x="2285" y="189"/>
                      <a:pt x="2293" y="186"/>
                      <a:pt x="2296" y="187"/>
                    </a:cubicBezTo>
                    <a:cubicBezTo>
                      <a:pt x="2299" y="188"/>
                      <a:pt x="2304" y="196"/>
                      <a:pt x="2307" y="199"/>
                    </a:cubicBezTo>
                    <a:cubicBezTo>
                      <a:pt x="2308" y="201"/>
                      <a:pt x="2305" y="210"/>
                      <a:pt x="2305" y="213"/>
                    </a:cubicBezTo>
                    <a:cubicBezTo>
                      <a:pt x="2305" y="215"/>
                      <a:pt x="2305" y="227"/>
                      <a:pt x="2307" y="227"/>
                    </a:cubicBezTo>
                    <a:cubicBezTo>
                      <a:pt x="2311" y="230"/>
                      <a:pt x="2316" y="233"/>
                      <a:pt x="2321" y="235"/>
                    </a:cubicBezTo>
                    <a:cubicBezTo>
                      <a:pt x="2323" y="237"/>
                      <a:pt x="2329" y="226"/>
                      <a:pt x="2330" y="224"/>
                    </a:cubicBezTo>
                    <a:cubicBezTo>
                      <a:pt x="2334" y="219"/>
                      <a:pt x="2334" y="218"/>
                      <a:pt x="2339" y="222"/>
                    </a:cubicBezTo>
                    <a:cubicBezTo>
                      <a:pt x="2345" y="225"/>
                      <a:pt x="2346" y="227"/>
                      <a:pt x="2352" y="225"/>
                    </a:cubicBezTo>
                    <a:cubicBezTo>
                      <a:pt x="2356" y="224"/>
                      <a:pt x="2361" y="221"/>
                      <a:pt x="2364" y="223"/>
                    </a:cubicBezTo>
                    <a:cubicBezTo>
                      <a:pt x="2367" y="224"/>
                      <a:pt x="2373" y="229"/>
                      <a:pt x="2377" y="228"/>
                    </a:cubicBezTo>
                    <a:cubicBezTo>
                      <a:pt x="2381" y="226"/>
                      <a:pt x="2386" y="224"/>
                      <a:pt x="2391" y="222"/>
                    </a:cubicBezTo>
                    <a:cubicBezTo>
                      <a:pt x="2390" y="220"/>
                      <a:pt x="2385" y="214"/>
                      <a:pt x="2387" y="212"/>
                    </a:cubicBezTo>
                    <a:cubicBezTo>
                      <a:pt x="2388" y="210"/>
                      <a:pt x="2393" y="202"/>
                      <a:pt x="2395" y="202"/>
                    </a:cubicBezTo>
                    <a:cubicBezTo>
                      <a:pt x="2404" y="203"/>
                      <a:pt x="2413" y="205"/>
                      <a:pt x="2422" y="206"/>
                    </a:cubicBezTo>
                    <a:cubicBezTo>
                      <a:pt x="2429" y="207"/>
                      <a:pt x="2437" y="209"/>
                      <a:pt x="2443" y="211"/>
                    </a:cubicBezTo>
                    <a:cubicBezTo>
                      <a:pt x="2451" y="213"/>
                      <a:pt x="2461" y="214"/>
                      <a:pt x="2467" y="217"/>
                    </a:cubicBezTo>
                    <a:cubicBezTo>
                      <a:pt x="2471" y="220"/>
                      <a:pt x="2481" y="235"/>
                      <a:pt x="2485" y="234"/>
                    </a:cubicBezTo>
                    <a:cubicBezTo>
                      <a:pt x="2494" y="233"/>
                      <a:pt x="2503" y="231"/>
                      <a:pt x="2512" y="229"/>
                    </a:cubicBezTo>
                    <a:cubicBezTo>
                      <a:pt x="2520" y="228"/>
                      <a:pt x="2527" y="232"/>
                      <a:pt x="2535" y="234"/>
                    </a:cubicBezTo>
                    <a:cubicBezTo>
                      <a:pt x="2539" y="235"/>
                      <a:pt x="2541" y="235"/>
                      <a:pt x="2543" y="239"/>
                    </a:cubicBezTo>
                    <a:cubicBezTo>
                      <a:pt x="2544" y="244"/>
                      <a:pt x="2544" y="245"/>
                      <a:pt x="2542" y="251"/>
                    </a:cubicBezTo>
                    <a:cubicBezTo>
                      <a:pt x="2550" y="253"/>
                      <a:pt x="2556" y="256"/>
                      <a:pt x="2564" y="255"/>
                    </a:cubicBezTo>
                    <a:cubicBezTo>
                      <a:pt x="2573" y="253"/>
                      <a:pt x="2579" y="253"/>
                      <a:pt x="2589" y="254"/>
                    </a:cubicBezTo>
                    <a:cubicBezTo>
                      <a:pt x="2592" y="255"/>
                      <a:pt x="2597" y="257"/>
                      <a:pt x="2600" y="255"/>
                    </a:cubicBezTo>
                    <a:cubicBezTo>
                      <a:pt x="2604" y="251"/>
                      <a:pt x="2604" y="251"/>
                      <a:pt x="2607" y="255"/>
                    </a:cubicBezTo>
                    <a:cubicBezTo>
                      <a:pt x="2610" y="258"/>
                      <a:pt x="2615" y="264"/>
                      <a:pt x="2618" y="266"/>
                    </a:cubicBezTo>
                    <a:cubicBezTo>
                      <a:pt x="2621" y="267"/>
                      <a:pt x="2626" y="265"/>
                      <a:pt x="2629" y="264"/>
                    </a:cubicBezTo>
                    <a:cubicBezTo>
                      <a:pt x="2628" y="258"/>
                      <a:pt x="2627" y="252"/>
                      <a:pt x="2627" y="246"/>
                    </a:cubicBezTo>
                    <a:cubicBezTo>
                      <a:pt x="2640" y="247"/>
                      <a:pt x="2653" y="248"/>
                      <a:pt x="2666" y="249"/>
                    </a:cubicBezTo>
                    <a:cubicBezTo>
                      <a:pt x="2676" y="250"/>
                      <a:pt x="2686" y="257"/>
                      <a:pt x="2696" y="262"/>
                    </a:cubicBezTo>
                    <a:cubicBezTo>
                      <a:pt x="2707" y="267"/>
                      <a:pt x="2717" y="272"/>
                      <a:pt x="2727" y="278"/>
                    </a:cubicBezTo>
                    <a:cubicBezTo>
                      <a:pt x="2734" y="282"/>
                      <a:pt x="2735" y="283"/>
                      <a:pt x="2738" y="290"/>
                    </a:cubicBezTo>
                    <a:cubicBezTo>
                      <a:pt x="2741" y="298"/>
                      <a:pt x="2740" y="301"/>
                      <a:pt x="2748" y="301"/>
                    </a:cubicBezTo>
                    <a:cubicBezTo>
                      <a:pt x="2747" y="298"/>
                      <a:pt x="2746" y="294"/>
                      <a:pt x="2745" y="291"/>
                    </a:cubicBezTo>
                    <a:cubicBezTo>
                      <a:pt x="2753" y="291"/>
                      <a:pt x="2758" y="291"/>
                      <a:pt x="2765" y="294"/>
                    </a:cubicBezTo>
                    <a:cubicBezTo>
                      <a:pt x="2771" y="296"/>
                      <a:pt x="2776" y="302"/>
                      <a:pt x="2780" y="306"/>
                    </a:cubicBezTo>
                    <a:cubicBezTo>
                      <a:pt x="2777" y="308"/>
                      <a:pt x="2773" y="313"/>
                      <a:pt x="2770" y="314"/>
                    </a:cubicBezTo>
                    <a:cubicBezTo>
                      <a:pt x="2767" y="314"/>
                      <a:pt x="2762" y="312"/>
                      <a:pt x="2759" y="312"/>
                    </a:cubicBezTo>
                    <a:close/>
                    <a:moveTo>
                      <a:pt x="1724" y="597"/>
                    </a:moveTo>
                    <a:cubicBezTo>
                      <a:pt x="1722" y="595"/>
                      <a:pt x="1722" y="591"/>
                      <a:pt x="1721" y="590"/>
                    </a:cubicBezTo>
                    <a:cubicBezTo>
                      <a:pt x="1714" y="587"/>
                      <a:pt x="1713" y="597"/>
                      <a:pt x="1713" y="600"/>
                    </a:cubicBezTo>
                    <a:cubicBezTo>
                      <a:pt x="1710" y="594"/>
                      <a:pt x="1709" y="591"/>
                      <a:pt x="1712" y="585"/>
                    </a:cubicBezTo>
                    <a:cubicBezTo>
                      <a:pt x="1709" y="583"/>
                      <a:pt x="1703" y="582"/>
                      <a:pt x="1701" y="580"/>
                    </a:cubicBezTo>
                    <a:cubicBezTo>
                      <a:pt x="1700" y="578"/>
                      <a:pt x="1700" y="571"/>
                      <a:pt x="1700" y="569"/>
                    </a:cubicBezTo>
                    <a:cubicBezTo>
                      <a:pt x="1700" y="569"/>
                      <a:pt x="1691" y="565"/>
                      <a:pt x="1695" y="564"/>
                    </a:cubicBezTo>
                    <a:cubicBezTo>
                      <a:pt x="1698" y="563"/>
                      <a:pt x="1700" y="568"/>
                      <a:pt x="1703" y="565"/>
                    </a:cubicBezTo>
                    <a:cubicBezTo>
                      <a:pt x="1701" y="562"/>
                      <a:pt x="1698" y="562"/>
                      <a:pt x="1700" y="559"/>
                    </a:cubicBezTo>
                    <a:cubicBezTo>
                      <a:pt x="1702" y="557"/>
                      <a:pt x="1705" y="556"/>
                      <a:pt x="1707" y="556"/>
                    </a:cubicBezTo>
                    <a:cubicBezTo>
                      <a:pt x="1711" y="557"/>
                      <a:pt x="1718" y="557"/>
                      <a:pt x="1722" y="559"/>
                    </a:cubicBezTo>
                    <a:cubicBezTo>
                      <a:pt x="1719" y="560"/>
                      <a:pt x="1716" y="563"/>
                      <a:pt x="1717" y="567"/>
                    </a:cubicBezTo>
                    <a:cubicBezTo>
                      <a:pt x="1719" y="563"/>
                      <a:pt x="1721" y="560"/>
                      <a:pt x="1725" y="560"/>
                    </a:cubicBezTo>
                    <a:cubicBezTo>
                      <a:pt x="1723" y="552"/>
                      <a:pt x="1721" y="557"/>
                      <a:pt x="1715" y="555"/>
                    </a:cubicBezTo>
                    <a:cubicBezTo>
                      <a:pt x="1716" y="552"/>
                      <a:pt x="1718" y="548"/>
                      <a:pt x="1716" y="545"/>
                    </a:cubicBezTo>
                    <a:cubicBezTo>
                      <a:pt x="1716" y="544"/>
                      <a:pt x="1713" y="537"/>
                      <a:pt x="1711" y="540"/>
                    </a:cubicBezTo>
                    <a:cubicBezTo>
                      <a:pt x="1708" y="543"/>
                      <a:pt x="1704" y="540"/>
                      <a:pt x="1701" y="538"/>
                    </a:cubicBezTo>
                    <a:cubicBezTo>
                      <a:pt x="1699" y="537"/>
                      <a:pt x="1695" y="541"/>
                      <a:pt x="1692" y="542"/>
                    </a:cubicBezTo>
                    <a:cubicBezTo>
                      <a:pt x="1686" y="543"/>
                      <a:pt x="1687" y="540"/>
                      <a:pt x="1685" y="547"/>
                    </a:cubicBezTo>
                    <a:cubicBezTo>
                      <a:pt x="1684" y="550"/>
                      <a:pt x="1677" y="551"/>
                      <a:pt x="1675" y="552"/>
                    </a:cubicBezTo>
                    <a:cubicBezTo>
                      <a:pt x="1671" y="554"/>
                      <a:pt x="1671" y="554"/>
                      <a:pt x="1670" y="559"/>
                    </a:cubicBezTo>
                    <a:cubicBezTo>
                      <a:pt x="1670" y="561"/>
                      <a:pt x="1666" y="564"/>
                      <a:pt x="1665" y="566"/>
                    </a:cubicBezTo>
                    <a:cubicBezTo>
                      <a:pt x="1668" y="566"/>
                      <a:pt x="1673" y="569"/>
                      <a:pt x="1673" y="574"/>
                    </a:cubicBezTo>
                    <a:cubicBezTo>
                      <a:pt x="1673" y="580"/>
                      <a:pt x="1674" y="583"/>
                      <a:pt x="1676" y="589"/>
                    </a:cubicBezTo>
                    <a:cubicBezTo>
                      <a:pt x="1678" y="593"/>
                      <a:pt x="1682" y="594"/>
                      <a:pt x="1684" y="598"/>
                    </a:cubicBezTo>
                    <a:cubicBezTo>
                      <a:pt x="1688" y="603"/>
                      <a:pt x="1689" y="605"/>
                      <a:pt x="1694" y="608"/>
                    </a:cubicBezTo>
                    <a:cubicBezTo>
                      <a:pt x="1690" y="609"/>
                      <a:pt x="1689" y="609"/>
                      <a:pt x="1687" y="614"/>
                    </a:cubicBezTo>
                    <a:cubicBezTo>
                      <a:pt x="1687" y="617"/>
                      <a:pt x="1685" y="620"/>
                      <a:pt x="1684" y="623"/>
                    </a:cubicBezTo>
                    <a:cubicBezTo>
                      <a:pt x="1683" y="627"/>
                      <a:pt x="1683" y="629"/>
                      <a:pt x="1684" y="633"/>
                    </a:cubicBezTo>
                    <a:cubicBezTo>
                      <a:pt x="1684" y="637"/>
                      <a:pt x="1685" y="637"/>
                      <a:pt x="1689" y="638"/>
                    </a:cubicBezTo>
                    <a:cubicBezTo>
                      <a:pt x="1693" y="638"/>
                      <a:pt x="1693" y="641"/>
                      <a:pt x="1696" y="642"/>
                    </a:cubicBezTo>
                    <a:cubicBezTo>
                      <a:pt x="1699" y="643"/>
                      <a:pt x="1702" y="644"/>
                      <a:pt x="1706" y="645"/>
                    </a:cubicBezTo>
                    <a:cubicBezTo>
                      <a:pt x="1710" y="646"/>
                      <a:pt x="1717" y="644"/>
                      <a:pt x="1722" y="643"/>
                    </a:cubicBezTo>
                    <a:cubicBezTo>
                      <a:pt x="1721" y="638"/>
                      <a:pt x="1720" y="632"/>
                      <a:pt x="1721" y="627"/>
                    </a:cubicBezTo>
                    <a:cubicBezTo>
                      <a:pt x="1723" y="619"/>
                      <a:pt x="1719" y="622"/>
                      <a:pt x="1716" y="617"/>
                    </a:cubicBezTo>
                    <a:cubicBezTo>
                      <a:pt x="1717" y="617"/>
                      <a:pt x="1718" y="617"/>
                      <a:pt x="1719" y="617"/>
                    </a:cubicBezTo>
                    <a:cubicBezTo>
                      <a:pt x="1719" y="615"/>
                      <a:pt x="1718" y="613"/>
                      <a:pt x="1717" y="612"/>
                    </a:cubicBezTo>
                    <a:cubicBezTo>
                      <a:pt x="1717" y="611"/>
                      <a:pt x="1714" y="612"/>
                      <a:pt x="1713" y="611"/>
                    </a:cubicBezTo>
                    <a:cubicBezTo>
                      <a:pt x="1711" y="608"/>
                      <a:pt x="1712" y="605"/>
                      <a:pt x="1713" y="603"/>
                    </a:cubicBezTo>
                    <a:cubicBezTo>
                      <a:pt x="1713" y="603"/>
                      <a:pt x="1726" y="605"/>
                      <a:pt x="1728" y="604"/>
                    </a:cubicBezTo>
                    <a:cubicBezTo>
                      <a:pt x="1729" y="600"/>
                      <a:pt x="1726" y="599"/>
                      <a:pt x="1724" y="597"/>
                    </a:cubicBezTo>
                    <a:close/>
                    <a:moveTo>
                      <a:pt x="413" y="136"/>
                    </a:moveTo>
                    <a:cubicBezTo>
                      <a:pt x="416" y="136"/>
                      <a:pt x="420" y="138"/>
                      <a:pt x="423" y="136"/>
                    </a:cubicBezTo>
                    <a:cubicBezTo>
                      <a:pt x="423" y="135"/>
                      <a:pt x="422" y="134"/>
                      <a:pt x="421" y="134"/>
                    </a:cubicBezTo>
                    <a:cubicBezTo>
                      <a:pt x="418" y="134"/>
                      <a:pt x="415" y="133"/>
                      <a:pt x="413" y="136"/>
                    </a:cubicBezTo>
                    <a:close/>
                    <a:moveTo>
                      <a:pt x="696" y="815"/>
                    </a:moveTo>
                    <a:cubicBezTo>
                      <a:pt x="699" y="817"/>
                      <a:pt x="702" y="819"/>
                      <a:pt x="705" y="820"/>
                    </a:cubicBezTo>
                    <a:cubicBezTo>
                      <a:pt x="707" y="820"/>
                      <a:pt x="709" y="817"/>
                      <a:pt x="712" y="819"/>
                    </a:cubicBezTo>
                    <a:cubicBezTo>
                      <a:pt x="712" y="818"/>
                      <a:pt x="711" y="817"/>
                      <a:pt x="711" y="816"/>
                    </a:cubicBezTo>
                    <a:cubicBezTo>
                      <a:pt x="707" y="814"/>
                      <a:pt x="700" y="810"/>
                      <a:pt x="696" y="815"/>
                    </a:cubicBezTo>
                    <a:close/>
                    <a:moveTo>
                      <a:pt x="669" y="553"/>
                    </a:moveTo>
                    <a:cubicBezTo>
                      <a:pt x="669" y="554"/>
                      <a:pt x="668" y="554"/>
                      <a:pt x="668" y="554"/>
                    </a:cubicBezTo>
                    <a:cubicBezTo>
                      <a:pt x="669" y="555"/>
                      <a:pt x="669" y="555"/>
                      <a:pt x="669" y="555"/>
                    </a:cubicBezTo>
                    <a:cubicBezTo>
                      <a:pt x="670" y="553"/>
                      <a:pt x="671" y="553"/>
                      <a:pt x="670" y="551"/>
                    </a:cubicBezTo>
                    <a:cubicBezTo>
                      <a:pt x="670" y="551"/>
                      <a:pt x="669" y="552"/>
                      <a:pt x="669" y="552"/>
                    </a:cubicBezTo>
                    <a:cubicBezTo>
                      <a:pt x="668" y="550"/>
                      <a:pt x="666" y="549"/>
                      <a:pt x="664" y="550"/>
                    </a:cubicBezTo>
                    <a:cubicBezTo>
                      <a:pt x="662" y="551"/>
                      <a:pt x="661" y="549"/>
                      <a:pt x="658" y="551"/>
                    </a:cubicBezTo>
                    <a:cubicBezTo>
                      <a:pt x="659" y="551"/>
                      <a:pt x="659" y="551"/>
                      <a:pt x="660" y="551"/>
                    </a:cubicBezTo>
                    <a:cubicBezTo>
                      <a:pt x="663" y="552"/>
                      <a:pt x="667" y="555"/>
                      <a:pt x="669" y="553"/>
                    </a:cubicBezTo>
                    <a:close/>
                    <a:moveTo>
                      <a:pt x="654" y="547"/>
                    </a:moveTo>
                    <a:cubicBezTo>
                      <a:pt x="652" y="546"/>
                      <a:pt x="652" y="547"/>
                      <a:pt x="651" y="547"/>
                    </a:cubicBezTo>
                    <a:cubicBezTo>
                      <a:pt x="652" y="548"/>
                      <a:pt x="652" y="548"/>
                      <a:pt x="653" y="549"/>
                    </a:cubicBezTo>
                    <a:cubicBezTo>
                      <a:pt x="653" y="548"/>
                      <a:pt x="653" y="548"/>
                      <a:pt x="654" y="547"/>
                    </a:cubicBezTo>
                    <a:close/>
                    <a:moveTo>
                      <a:pt x="657" y="551"/>
                    </a:moveTo>
                    <a:cubicBezTo>
                      <a:pt x="657" y="551"/>
                      <a:pt x="657" y="550"/>
                      <a:pt x="657" y="550"/>
                    </a:cubicBezTo>
                    <a:cubicBezTo>
                      <a:pt x="656" y="549"/>
                      <a:pt x="656" y="549"/>
                      <a:pt x="655" y="549"/>
                    </a:cubicBezTo>
                    <a:cubicBezTo>
                      <a:pt x="654" y="549"/>
                      <a:pt x="654" y="550"/>
                      <a:pt x="653" y="550"/>
                    </a:cubicBezTo>
                    <a:cubicBezTo>
                      <a:pt x="655" y="551"/>
                      <a:pt x="656" y="551"/>
                      <a:pt x="657" y="551"/>
                    </a:cubicBezTo>
                    <a:close/>
                    <a:moveTo>
                      <a:pt x="871" y="495"/>
                    </a:moveTo>
                    <a:cubicBezTo>
                      <a:pt x="872" y="493"/>
                      <a:pt x="873" y="490"/>
                      <a:pt x="874" y="488"/>
                    </a:cubicBezTo>
                    <a:cubicBezTo>
                      <a:pt x="867" y="485"/>
                      <a:pt x="861" y="494"/>
                      <a:pt x="858" y="500"/>
                    </a:cubicBezTo>
                    <a:cubicBezTo>
                      <a:pt x="854" y="510"/>
                      <a:pt x="851" y="514"/>
                      <a:pt x="844" y="521"/>
                    </a:cubicBezTo>
                    <a:cubicBezTo>
                      <a:pt x="842" y="523"/>
                      <a:pt x="842" y="530"/>
                      <a:pt x="843" y="531"/>
                    </a:cubicBezTo>
                    <a:cubicBezTo>
                      <a:pt x="844" y="534"/>
                      <a:pt x="850" y="533"/>
                      <a:pt x="852" y="533"/>
                    </a:cubicBezTo>
                    <a:cubicBezTo>
                      <a:pt x="860" y="532"/>
                      <a:pt x="867" y="532"/>
                      <a:pt x="874" y="536"/>
                    </a:cubicBezTo>
                    <a:cubicBezTo>
                      <a:pt x="871" y="536"/>
                      <a:pt x="870" y="538"/>
                      <a:pt x="870" y="541"/>
                    </a:cubicBezTo>
                    <a:cubicBezTo>
                      <a:pt x="877" y="540"/>
                      <a:pt x="878" y="535"/>
                      <a:pt x="885" y="535"/>
                    </a:cubicBezTo>
                    <a:cubicBezTo>
                      <a:pt x="884" y="540"/>
                      <a:pt x="883" y="540"/>
                      <a:pt x="887" y="541"/>
                    </a:cubicBezTo>
                    <a:cubicBezTo>
                      <a:pt x="891" y="543"/>
                      <a:pt x="892" y="543"/>
                      <a:pt x="894" y="540"/>
                    </a:cubicBezTo>
                    <a:cubicBezTo>
                      <a:pt x="896" y="536"/>
                      <a:pt x="893" y="527"/>
                      <a:pt x="893" y="523"/>
                    </a:cubicBezTo>
                    <a:cubicBezTo>
                      <a:pt x="892" y="521"/>
                      <a:pt x="887" y="520"/>
                      <a:pt x="888" y="518"/>
                    </a:cubicBezTo>
                    <a:cubicBezTo>
                      <a:pt x="888" y="514"/>
                      <a:pt x="888" y="514"/>
                      <a:pt x="885" y="511"/>
                    </a:cubicBezTo>
                    <a:cubicBezTo>
                      <a:pt x="883" y="508"/>
                      <a:pt x="874" y="511"/>
                      <a:pt x="871" y="512"/>
                    </a:cubicBezTo>
                    <a:cubicBezTo>
                      <a:pt x="871" y="510"/>
                      <a:pt x="871" y="507"/>
                      <a:pt x="870" y="506"/>
                    </a:cubicBezTo>
                    <a:cubicBezTo>
                      <a:pt x="869" y="506"/>
                      <a:pt x="866" y="505"/>
                      <a:pt x="866" y="504"/>
                    </a:cubicBezTo>
                    <a:cubicBezTo>
                      <a:pt x="866" y="499"/>
                      <a:pt x="867" y="498"/>
                      <a:pt x="871" y="495"/>
                    </a:cubicBezTo>
                    <a:close/>
                    <a:moveTo>
                      <a:pt x="783" y="817"/>
                    </a:moveTo>
                    <a:cubicBezTo>
                      <a:pt x="785" y="821"/>
                      <a:pt x="793" y="818"/>
                      <a:pt x="794" y="815"/>
                    </a:cubicBezTo>
                    <a:cubicBezTo>
                      <a:pt x="794" y="815"/>
                      <a:pt x="794" y="814"/>
                      <a:pt x="793" y="814"/>
                    </a:cubicBezTo>
                    <a:cubicBezTo>
                      <a:pt x="790" y="813"/>
                      <a:pt x="780" y="810"/>
                      <a:pt x="783" y="817"/>
                    </a:cubicBezTo>
                    <a:close/>
                    <a:moveTo>
                      <a:pt x="719" y="801"/>
                    </a:moveTo>
                    <a:cubicBezTo>
                      <a:pt x="722" y="800"/>
                      <a:pt x="725" y="799"/>
                      <a:pt x="728" y="798"/>
                    </a:cubicBezTo>
                    <a:cubicBezTo>
                      <a:pt x="726" y="796"/>
                      <a:pt x="724" y="794"/>
                      <a:pt x="721" y="794"/>
                    </a:cubicBezTo>
                    <a:cubicBezTo>
                      <a:pt x="718" y="793"/>
                      <a:pt x="717" y="790"/>
                      <a:pt x="716" y="790"/>
                    </a:cubicBezTo>
                    <a:cubicBezTo>
                      <a:pt x="712" y="790"/>
                      <a:pt x="706" y="788"/>
                      <a:pt x="703" y="784"/>
                    </a:cubicBezTo>
                    <a:cubicBezTo>
                      <a:pt x="703" y="784"/>
                      <a:pt x="703" y="785"/>
                      <a:pt x="703" y="785"/>
                    </a:cubicBezTo>
                    <a:cubicBezTo>
                      <a:pt x="694" y="779"/>
                      <a:pt x="684" y="773"/>
                      <a:pt x="673" y="772"/>
                    </a:cubicBezTo>
                    <a:cubicBezTo>
                      <a:pt x="667" y="772"/>
                      <a:pt x="662" y="773"/>
                      <a:pt x="655" y="775"/>
                    </a:cubicBezTo>
                    <a:cubicBezTo>
                      <a:pt x="650" y="776"/>
                      <a:pt x="649" y="781"/>
                      <a:pt x="645" y="783"/>
                    </a:cubicBezTo>
                    <a:cubicBezTo>
                      <a:pt x="653" y="787"/>
                      <a:pt x="662" y="769"/>
                      <a:pt x="670" y="777"/>
                    </a:cubicBezTo>
                    <a:cubicBezTo>
                      <a:pt x="669" y="778"/>
                      <a:pt x="668" y="779"/>
                      <a:pt x="666" y="778"/>
                    </a:cubicBezTo>
                    <a:cubicBezTo>
                      <a:pt x="667" y="780"/>
                      <a:pt x="670" y="781"/>
                      <a:pt x="672" y="780"/>
                    </a:cubicBezTo>
                    <a:cubicBezTo>
                      <a:pt x="674" y="779"/>
                      <a:pt x="675" y="781"/>
                      <a:pt x="677" y="782"/>
                    </a:cubicBezTo>
                    <a:cubicBezTo>
                      <a:pt x="682" y="782"/>
                      <a:pt x="686" y="785"/>
                      <a:pt x="690" y="785"/>
                    </a:cubicBezTo>
                    <a:cubicBezTo>
                      <a:pt x="695" y="786"/>
                      <a:pt x="695" y="791"/>
                      <a:pt x="700" y="793"/>
                    </a:cubicBezTo>
                    <a:cubicBezTo>
                      <a:pt x="701" y="794"/>
                      <a:pt x="706" y="793"/>
                      <a:pt x="706" y="796"/>
                    </a:cubicBezTo>
                    <a:cubicBezTo>
                      <a:pt x="706" y="797"/>
                      <a:pt x="702" y="800"/>
                      <a:pt x="701" y="801"/>
                    </a:cubicBezTo>
                    <a:cubicBezTo>
                      <a:pt x="707" y="802"/>
                      <a:pt x="713" y="800"/>
                      <a:pt x="719" y="801"/>
                    </a:cubicBezTo>
                    <a:close/>
                    <a:moveTo>
                      <a:pt x="807" y="538"/>
                    </a:moveTo>
                    <a:cubicBezTo>
                      <a:pt x="803" y="545"/>
                      <a:pt x="809" y="547"/>
                      <a:pt x="814" y="549"/>
                    </a:cubicBezTo>
                    <a:cubicBezTo>
                      <a:pt x="819" y="551"/>
                      <a:pt x="820" y="548"/>
                      <a:pt x="823" y="545"/>
                    </a:cubicBezTo>
                    <a:cubicBezTo>
                      <a:pt x="818" y="544"/>
                      <a:pt x="814" y="544"/>
                      <a:pt x="809" y="543"/>
                    </a:cubicBezTo>
                    <a:cubicBezTo>
                      <a:pt x="808" y="542"/>
                      <a:pt x="807" y="540"/>
                      <a:pt x="807" y="538"/>
                    </a:cubicBezTo>
                    <a:close/>
                    <a:moveTo>
                      <a:pt x="804" y="508"/>
                    </a:moveTo>
                    <a:cubicBezTo>
                      <a:pt x="808" y="511"/>
                      <a:pt x="819" y="521"/>
                      <a:pt x="826" y="516"/>
                    </a:cubicBezTo>
                    <a:cubicBezTo>
                      <a:pt x="820" y="509"/>
                      <a:pt x="811" y="507"/>
                      <a:pt x="804" y="508"/>
                    </a:cubicBezTo>
                    <a:close/>
                    <a:moveTo>
                      <a:pt x="1031" y="1031"/>
                    </a:moveTo>
                    <a:cubicBezTo>
                      <a:pt x="1033" y="1042"/>
                      <a:pt x="1033" y="1041"/>
                      <a:pt x="1028" y="1050"/>
                    </a:cubicBezTo>
                    <a:cubicBezTo>
                      <a:pt x="1021" y="1060"/>
                      <a:pt x="1014" y="1069"/>
                      <a:pt x="1007" y="1079"/>
                    </a:cubicBezTo>
                    <a:cubicBezTo>
                      <a:pt x="1004" y="1084"/>
                      <a:pt x="1000" y="1088"/>
                      <a:pt x="999" y="1094"/>
                    </a:cubicBezTo>
                    <a:cubicBezTo>
                      <a:pt x="998" y="1108"/>
                      <a:pt x="997" y="1123"/>
                      <a:pt x="996" y="1138"/>
                    </a:cubicBezTo>
                    <a:cubicBezTo>
                      <a:pt x="996" y="1147"/>
                      <a:pt x="986" y="1157"/>
                      <a:pt x="981" y="1165"/>
                    </a:cubicBezTo>
                    <a:cubicBezTo>
                      <a:pt x="978" y="1168"/>
                      <a:pt x="977" y="1174"/>
                      <a:pt x="973" y="1174"/>
                    </a:cubicBezTo>
                    <a:cubicBezTo>
                      <a:pt x="969" y="1174"/>
                      <a:pt x="960" y="1173"/>
                      <a:pt x="957" y="1175"/>
                    </a:cubicBezTo>
                    <a:cubicBezTo>
                      <a:pt x="947" y="1182"/>
                      <a:pt x="937" y="1189"/>
                      <a:pt x="928" y="1195"/>
                    </a:cubicBezTo>
                    <a:cubicBezTo>
                      <a:pt x="926" y="1197"/>
                      <a:pt x="926" y="1211"/>
                      <a:pt x="926" y="1214"/>
                    </a:cubicBezTo>
                    <a:cubicBezTo>
                      <a:pt x="925" y="1217"/>
                      <a:pt x="926" y="1222"/>
                      <a:pt x="924" y="1224"/>
                    </a:cubicBezTo>
                    <a:cubicBezTo>
                      <a:pt x="916" y="1235"/>
                      <a:pt x="908" y="1245"/>
                      <a:pt x="900" y="1255"/>
                    </a:cubicBezTo>
                    <a:cubicBezTo>
                      <a:pt x="892" y="1265"/>
                      <a:pt x="885" y="1274"/>
                      <a:pt x="878" y="1284"/>
                    </a:cubicBezTo>
                    <a:cubicBezTo>
                      <a:pt x="876" y="1286"/>
                      <a:pt x="853" y="1276"/>
                      <a:pt x="849" y="1275"/>
                    </a:cubicBezTo>
                    <a:cubicBezTo>
                      <a:pt x="847" y="1283"/>
                      <a:pt x="860" y="1284"/>
                      <a:pt x="862" y="1291"/>
                    </a:cubicBezTo>
                    <a:cubicBezTo>
                      <a:pt x="862" y="1294"/>
                      <a:pt x="865" y="1300"/>
                      <a:pt x="864" y="1304"/>
                    </a:cubicBezTo>
                    <a:cubicBezTo>
                      <a:pt x="864" y="1307"/>
                      <a:pt x="859" y="1311"/>
                      <a:pt x="858" y="1313"/>
                    </a:cubicBezTo>
                    <a:cubicBezTo>
                      <a:pt x="853" y="1321"/>
                      <a:pt x="846" y="1320"/>
                      <a:pt x="839" y="1323"/>
                    </a:cubicBezTo>
                    <a:cubicBezTo>
                      <a:pt x="831" y="1325"/>
                      <a:pt x="827" y="1324"/>
                      <a:pt x="820" y="1323"/>
                    </a:cubicBezTo>
                    <a:cubicBezTo>
                      <a:pt x="821" y="1328"/>
                      <a:pt x="822" y="1330"/>
                      <a:pt x="821" y="1334"/>
                    </a:cubicBezTo>
                    <a:cubicBezTo>
                      <a:pt x="820" y="1337"/>
                      <a:pt x="821" y="1342"/>
                      <a:pt x="819" y="1343"/>
                    </a:cubicBezTo>
                    <a:cubicBezTo>
                      <a:pt x="812" y="1349"/>
                      <a:pt x="807" y="1346"/>
                      <a:pt x="799" y="1342"/>
                    </a:cubicBezTo>
                    <a:cubicBezTo>
                      <a:pt x="799" y="1346"/>
                      <a:pt x="798" y="1352"/>
                      <a:pt x="799" y="1355"/>
                    </a:cubicBezTo>
                    <a:cubicBezTo>
                      <a:pt x="799" y="1358"/>
                      <a:pt x="804" y="1363"/>
                      <a:pt x="803" y="1366"/>
                    </a:cubicBezTo>
                    <a:cubicBezTo>
                      <a:pt x="800" y="1371"/>
                      <a:pt x="798" y="1376"/>
                      <a:pt x="796" y="1382"/>
                    </a:cubicBezTo>
                    <a:cubicBezTo>
                      <a:pt x="793" y="1387"/>
                      <a:pt x="792" y="1386"/>
                      <a:pt x="787" y="1388"/>
                    </a:cubicBezTo>
                    <a:cubicBezTo>
                      <a:pt x="782" y="1389"/>
                      <a:pt x="782" y="1393"/>
                      <a:pt x="779" y="1397"/>
                    </a:cubicBezTo>
                    <a:cubicBezTo>
                      <a:pt x="778" y="1400"/>
                      <a:pt x="783" y="1405"/>
                      <a:pt x="785" y="1408"/>
                    </a:cubicBezTo>
                    <a:cubicBezTo>
                      <a:pt x="787" y="1411"/>
                      <a:pt x="794" y="1408"/>
                      <a:pt x="793" y="1413"/>
                    </a:cubicBezTo>
                    <a:cubicBezTo>
                      <a:pt x="791" y="1418"/>
                      <a:pt x="790" y="1419"/>
                      <a:pt x="787" y="1423"/>
                    </a:cubicBezTo>
                    <a:cubicBezTo>
                      <a:pt x="785" y="1426"/>
                      <a:pt x="781" y="1430"/>
                      <a:pt x="779" y="1434"/>
                    </a:cubicBezTo>
                    <a:cubicBezTo>
                      <a:pt x="777" y="1440"/>
                      <a:pt x="776" y="1441"/>
                      <a:pt x="770" y="1444"/>
                    </a:cubicBezTo>
                    <a:cubicBezTo>
                      <a:pt x="765" y="1447"/>
                      <a:pt x="771" y="1464"/>
                      <a:pt x="772" y="1470"/>
                    </a:cubicBezTo>
                    <a:cubicBezTo>
                      <a:pt x="772" y="1472"/>
                      <a:pt x="772" y="1477"/>
                      <a:pt x="774" y="1479"/>
                    </a:cubicBezTo>
                    <a:cubicBezTo>
                      <a:pt x="778" y="1482"/>
                      <a:pt x="782" y="1486"/>
                      <a:pt x="786" y="1489"/>
                    </a:cubicBezTo>
                    <a:cubicBezTo>
                      <a:pt x="793" y="1495"/>
                      <a:pt x="798" y="1494"/>
                      <a:pt x="807" y="1494"/>
                    </a:cubicBezTo>
                    <a:cubicBezTo>
                      <a:pt x="799" y="1498"/>
                      <a:pt x="791" y="1502"/>
                      <a:pt x="783" y="1506"/>
                    </a:cubicBezTo>
                    <a:cubicBezTo>
                      <a:pt x="776" y="1509"/>
                      <a:pt x="775" y="1507"/>
                      <a:pt x="768" y="1504"/>
                    </a:cubicBezTo>
                    <a:cubicBezTo>
                      <a:pt x="758" y="1499"/>
                      <a:pt x="748" y="1494"/>
                      <a:pt x="738" y="1489"/>
                    </a:cubicBezTo>
                    <a:cubicBezTo>
                      <a:pt x="733" y="1487"/>
                      <a:pt x="733" y="1481"/>
                      <a:pt x="730" y="1476"/>
                    </a:cubicBezTo>
                    <a:cubicBezTo>
                      <a:pt x="725" y="1463"/>
                      <a:pt x="716" y="1450"/>
                      <a:pt x="717" y="1436"/>
                    </a:cubicBezTo>
                    <a:cubicBezTo>
                      <a:pt x="720" y="1414"/>
                      <a:pt x="722" y="1393"/>
                      <a:pt x="725" y="1371"/>
                    </a:cubicBezTo>
                    <a:cubicBezTo>
                      <a:pt x="727" y="1350"/>
                      <a:pt x="728" y="1329"/>
                      <a:pt x="732" y="1308"/>
                    </a:cubicBezTo>
                    <a:cubicBezTo>
                      <a:pt x="737" y="1283"/>
                      <a:pt x="742" y="1257"/>
                      <a:pt x="747" y="1231"/>
                    </a:cubicBezTo>
                    <a:cubicBezTo>
                      <a:pt x="750" y="1215"/>
                      <a:pt x="753" y="1200"/>
                      <a:pt x="755" y="1184"/>
                    </a:cubicBezTo>
                    <a:cubicBezTo>
                      <a:pt x="757" y="1177"/>
                      <a:pt x="759" y="1170"/>
                      <a:pt x="759" y="1163"/>
                    </a:cubicBezTo>
                    <a:cubicBezTo>
                      <a:pt x="760" y="1157"/>
                      <a:pt x="758" y="1151"/>
                      <a:pt x="757" y="1145"/>
                    </a:cubicBezTo>
                    <a:cubicBezTo>
                      <a:pt x="757" y="1141"/>
                      <a:pt x="757" y="1132"/>
                      <a:pt x="755" y="1129"/>
                    </a:cubicBezTo>
                    <a:cubicBezTo>
                      <a:pt x="753" y="1126"/>
                      <a:pt x="746" y="1123"/>
                      <a:pt x="743" y="1121"/>
                    </a:cubicBezTo>
                    <a:cubicBezTo>
                      <a:pt x="737" y="1116"/>
                      <a:pt x="731" y="1112"/>
                      <a:pt x="725" y="1108"/>
                    </a:cubicBezTo>
                    <a:cubicBezTo>
                      <a:pt x="719" y="1104"/>
                      <a:pt x="717" y="1100"/>
                      <a:pt x="713" y="1093"/>
                    </a:cubicBezTo>
                    <a:cubicBezTo>
                      <a:pt x="706" y="1079"/>
                      <a:pt x="698" y="1065"/>
                      <a:pt x="691" y="1051"/>
                    </a:cubicBezTo>
                    <a:cubicBezTo>
                      <a:pt x="685" y="1039"/>
                      <a:pt x="679" y="1028"/>
                      <a:pt x="673" y="1016"/>
                    </a:cubicBezTo>
                    <a:cubicBezTo>
                      <a:pt x="669" y="1009"/>
                      <a:pt x="675" y="996"/>
                      <a:pt x="677" y="989"/>
                    </a:cubicBezTo>
                    <a:cubicBezTo>
                      <a:pt x="678" y="985"/>
                      <a:pt x="678" y="977"/>
                      <a:pt x="681" y="974"/>
                    </a:cubicBezTo>
                    <a:cubicBezTo>
                      <a:pt x="684" y="970"/>
                      <a:pt x="688" y="965"/>
                      <a:pt x="691" y="961"/>
                    </a:cubicBezTo>
                    <a:cubicBezTo>
                      <a:pt x="699" y="951"/>
                      <a:pt x="706" y="945"/>
                      <a:pt x="704" y="931"/>
                    </a:cubicBezTo>
                    <a:cubicBezTo>
                      <a:pt x="703" y="928"/>
                      <a:pt x="701" y="926"/>
                      <a:pt x="704" y="924"/>
                    </a:cubicBezTo>
                    <a:cubicBezTo>
                      <a:pt x="704" y="923"/>
                      <a:pt x="703" y="919"/>
                      <a:pt x="703" y="917"/>
                    </a:cubicBezTo>
                    <a:cubicBezTo>
                      <a:pt x="704" y="913"/>
                      <a:pt x="695" y="909"/>
                      <a:pt x="696" y="905"/>
                    </a:cubicBezTo>
                    <a:cubicBezTo>
                      <a:pt x="697" y="900"/>
                      <a:pt x="697" y="900"/>
                      <a:pt x="692" y="898"/>
                    </a:cubicBezTo>
                    <a:cubicBezTo>
                      <a:pt x="689" y="896"/>
                      <a:pt x="689" y="896"/>
                      <a:pt x="686" y="898"/>
                    </a:cubicBezTo>
                    <a:cubicBezTo>
                      <a:pt x="684" y="899"/>
                      <a:pt x="682" y="901"/>
                      <a:pt x="680" y="903"/>
                    </a:cubicBezTo>
                    <a:cubicBezTo>
                      <a:pt x="679" y="904"/>
                      <a:pt x="682" y="908"/>
                      <a:pt x="683" y="909"/>
                    </a:cubicBezTo>
                    <a:cubicBezTo>
                      <a:pt x="677" y="911"/>
                      <a:pt x="677" y="912"/>
                      <a:pt x="674" y="905"/>
                    </a:cubicBezTo>
                    <a:cubicBezTo>
                      <a:pt x="673" y="909"/>
                      <a:pt x="667" y="903"/>
                      <a:pt x="664" y="902"/>
                    </a:cubicBezTo>
                    <a:cubicBezTo>
                      <a:pt x="662" y="902"/>
                      <a:pt x="661" y="904"/>
                      <a:pt x="660" y="903"/>
                    </a:cubicBezTo>
                    <a:cubicBezTo>
                      <a:pt x="658" y="902"/>
                      <a:pt x="656" y="900"/>
                      <a:pt x="654" y="899"/>
                    </a:cubicBezTo>
                    <a:cubicBezTo>
                      <a:pt x="650" y="896"/>
                      <a:pt x="643" y="893"/>
                      <a:pt x="640" y="889"/>
                    </a:cubicBezTo>
                    <a:cubicBezTo>
                      <a:pt x="638" y="885"/>
                      <a:pt x="639" y="880"/>
                      <a:pt x="636" y="876"/>
                    </a:cubicBezTo>
                    <a:cubicBezTo>
                      <a:pt x="629" y="868"/>
                      <a:pt x="625" y="861"/>
                      <a:pt x="615" y="858"/>
                    </a:cubicBezTo>
                    <a:cubicBezTo>
                      <a:pt x="607" y="856"/>
                      <a:pt x="594" y="855"/>
                      <a:pt x="588" y="849"/>
                    </a:cubicBezTo>
                    <a:cubicBezTo>
                      <a:pt x="583" y="844"/>
                      <a:pt x="578" y="839"/>
                      <a:pt x="572" y="834"/>
                    </a:cubicBezTo>
                    <a:cubicBezTo>
                      <a:pt x="569" y="830"/>
                      <a:pt x="564" y="834"/>
                      <a:pt x="560" y="835"/>
                    </a:cubicBezTo>
                    <a:cubicBezTo>
                      <a:pt x="550" y="838"/>
                      <a:pt x="540" y="831"/>
                      <a:pt x="531" y="827"/>
                    </a:cubicBezTo>
                    <a:cubicBezTo>
                      <a:pt x="524" y="824"/>
                      <a:pt x="517" y="822"/>
                      <a:pt x="509" y="819"/>
                    </a:cubicBezTo>
                    <a:cubicBezTo>
                      <a:pt x="507" y="818"/>
                      <a:pt x="503" y="817"/>
                      <a:pt x="501" y="815"/>
                    </a:cubicBezTo>
                    <a:cubicBezTo>
                      <a:pt x="496" y="810"/>
                      <a:pt x="491" y="805"/>
                      <a:pt x="487" y="801"/>
                    </a:cubicBezTo>
                    <a:cubicBezTo>
                      <a:pt x="482" y="796"/>
                      <a:pt x="485" y="793"/>
                      <a:pt x="487" y="787"/>
                    </a:cubicBezTo>
                    <a:cubicBezTo>
                      <a:pt x="488" y="783"/>
                      <a:pt x="480" y="775"/>
                      <a:pt x="478" y="772"/>
                    </a:cubicBezTo>
                    <a:cubicBezTo>
                      <a:pt x="476" y="768"/>
                      <a:pt x="474" y="766"/>
                      <a:pt x="471" y="763"/>
                    </a:cubicBezTo>
                    <a:cubicBezTo>
                      <a:pt x="465" y="758"/>
                      <a:pt x="460" y="753"/>
                      <a:pt x="455" y="748"/>
                    </a:cubicBezTo>
                    <a:cubicBezTo>
                      <a:pt x="454" y="747"/>
                      <a:pt x="455" y="744"/>
                      <a:pt x="456" y="743"/>
                    </a:cubicBezTo>
                    <a:cubicBezTo>
                      <a:pt x="456" y="741"/>
                      <a:pt x="453" y="739"/>
                      <a:pt x="452" y="737"/>
                    </a:cubicBezTo>
                    <a:cubicBezTo>
                      <a:pt x="449" y="733"/>
                      <a:pt x="446" y="729"/>
                      <a:pt x="441" y="725"/>
                    </a:cubicBezTo>
                    <a:cubicBezTo>
                      <a:pt x="437" y="722"/>
                      <a:pt x="433" y="720"/>
                      <a:pt x="432" y="715"/>
                    </a:cubicBezTo>
                    <a:cubicBezTo>
                      <a:pt x="431" y="712"/>
                      <a:pt x="429" y="699"/>
                      <a:pt x="426" y="698"/>
                    </a:cubicBezTo>
                    <a:cubicBezTo>
                      <a:pt x="422" y="696"/>
                      <a:pt x="417" y="694"/>
                      <a:pt x="412" y="691"/>
                    </a:cubicBezTo>
                    <a:cubicBezTo>
                      <a:pt x="414" y="697"/>
                      <a:pt x="415" y="707"/>
                      <a:pt x="418" y="711"/>
                    </a:cubicBezTo>
                    <a:cubicBezTo>
                      <a:pt x="423" y="718"/>
                      <a:pt x="428" y="722"/>
                      <a:pt x="431" y="730"/>
                    </a:cubicBezTo>
                    <a:cubicBezTo>
                      <a:pt x="433" y="734"/>
                      <a:pt x="434" y="736"/>
                      <a:pt x="437" y="739"/>
                    </a:cubicBezTo>
                    <a:cubicBezTo>
                      <a:pt x="440" y="741"/>
                      <a:pt x="441" y="744"/>
                      <a:pt x="442" y="748"/>
                    </a:cubicBezTo>
                    <a:cubicBezTo>
                      <a:pt x="443" y="751"/>
                      <a:pt x="445" y="754"/>
                      <a:pt x="445" y="758"/>
                    </a:cubicBezTo>
                    <a:cubicBezTo>
                      <a:pt x="445" y="764"/>
                      <a:pt x="448" y="760"/>
                      <a:pt x="449" y="761"/>
                    </a:cubicBezTo>
                    <a:cubicBezTo>
                      <a:pt x="451" y="763"/>
                      <a:pt x="455" y="766"/>
                      <a:pt x="455" y="769"/>
                    </a:cubicBezTo>
                    <a:cubicBezTo>
                      <a:pt x="454" y="773"/>
                      <a:pt x="451" y="774"/>
                      <a:pt x="449" y="771"/>
                    </a:cubicBezTo>
                    <a:cubicBezTo>
                      <a:pt x="446" y="765"/>
                      <a:pt x="440" y="761"/>
                      <a:pt x="434" y="757"/>
                    </a:cubicBezTo>
                    <a:cubicBezTo>
                      <a:pt x="432" y="756"/>
                      <a:pt x="433" y="749"/>
                      <a:pt x="433" y="747"/>
                    </a:cubicBezTo>
                    <a:cubicBezTo>
                      <a:pt x="433" y="743"/>
                      <a:pt x="428" y="741"/>
                      <a:pt x="426" y="740"/>
                    </a:cubicBezTo>
                    <a:cubicBezTo>
                      <a:pt x="424" y="738"/>
                      <a:pt x="422" y="739"/>
                      <a:pt x="420" y="737"/>
                    </a:cubicBezTo>
                    <a:cubicBezTo>
                      <a:pt x="417" y="734"/>
                      <a:pt x="414" y="732"/>
                      <a:pt x="412" y="730"/>
                    </a:cubicBezTo>
                    <a:cubicBezTo>
                      <a:pt x="415" y="729"/>
                      <a:pt x="422" y="729"/>
                      <a:pt x="418" y="722"/>
                    </a:cubicBezTo>
                    <a:cubicBezTo>
                      <a:pt x="414" y="717"/>
                      <a:pt x="413" y="714"/>
                      <a:pt x="407" y="712"/>
                    </a:cubicBezTo>
                    <a:cubicBezTo>
                      <a:pt x="404" y="710"/>
                      <a:pt x="403" y="704"/>
                      <a:pt x="401" y="700"/>
                    </a:cubicBezTo>
                    <a:cubicBezTo>
                      <a:pt x="399" y="694"/>
                      <a:pt x="396" y="687"/>
                      <a:pt x="394" y="681"/>
                    </a:cubicBezTo>
                    <a:cubicBezTo>
                      <a:pt x="391" y="674"/>
                      <a:pt x="382" y="667"/>
                      <a:pt x="375" y="666"/>
                    </a:cubicBezTo>
                    <a:cubicBezTo>
                      <a:pt x="369" y="664"/>
                      <a:pt x="368" y="665"/>
                      <a:pt x="365" y="659"/>
                    </a:cubicBezTo>
                    <a:cubicBezTo>
                      <a:pt x="362" y="653"/>
                      <a:pt x="360" y="647"/>
                      <a:pt x="357" y="641"/>
                    </a:cubicBezTo>
                    <a:cubicBezTo>
                      <a:pt x="353" y="633"/>
                      <a:pt x="345" y="627"/>
                      <a:pt x="342" y="618"/>
                    </a:cubicBezTo>
                    <a:cubicBezTo>
                      <a:pt x="339" y="606"/>
                      <a:pt x="339" y="598"/>
                      <a:pt x="340" y="584"/>
                    </a:cubicBezTo>
                    <a:cubicBezTo>
                      <a:pt x="340" y="574"/>
                      <a:pt x="341" y="563"/>
                      <a:pt x="341" y="552"/>
                    </a:cubicBezTo>
                    <a:cubicBezTo>
                      <a:pt x="342" y="541"/>
                      <a:pt x="339" y="535"/>
                      <a:pt x="336" y="525"/>
                    </a:cubicBezTo>
                    <a:cubicBezTo>
                      <a:pt x="342" y="526"/>
                      <a:pt x="348" y="528"/>
                      <a:pt x="354" y="530"/>
                    </a:cubicBezTo>
                    <a:cubicBezTo>
                      <a:pt x="354" y="521"/>
                      <a:pt x="354" y="520"/>
                      <a:pt x="349" y="514"/>
                    </a:cubicBezTo>
                    <a:cubicBezTo>
                      <a:pt x="344" y="509"/>
                      <a:pt x="340" y="506"/>
                      <a:pt x="335" y="503"/>
                    </a:cubicBezTo>
                    <a:cubicBezTo>
                      <a:pt x="331" y="499"/>
                      <a:pt x="326" y="499"/>
                      <a:pt x="321" y="497"/>
                    </a:cubicBezTo>
                    <a:cubicBezTo>
                      <a:pt x="313" y="494"/>
                      <a:pt x="312" y="494"/>
                      <a:pt x="309" y="485"/>
                    </a:cubicBezTo>
                    <a:cubicBezTo>
                      <a:pt x="305" y="476"/>
                      <a:pt x="290" y="471"/>
                      <a:pt x="291" y="460"/>
                    </a:cubicBezTo>
                    <a:cubicBezTo>
                      <a:pt x="292" y="450"/>
                      <a:pt x="291" y="451"/>
                      <a:pt x="283" y="446"/>
                    </a:cubicBezTo>
                    <a:cubicBezTo>
                      <a:pt x="282" y="445"/>
                      <a:pt x="278" y="455"/>
                      <a:pt x="274" y="450"/>
                    </a:cubicBezTo>
                    <a:cubicBezTo>
                      <a:pt x="272" y="447"/>
                      <a:pt x="268" y="437"/>
                      <a:pt x="264" y="435"/>
                    </a:cubicBezTo>
                    <a:cubicBezTo>
                      <a:pt x="258" y="432"/>
                      <a:pt x="257" y="431"/>
                      <a:pt x="254" y="426"/>
                    </a:cubicBezTo>
                    <a:cubicBezTo>
                      <a:pt x="250" y="420"/>
                      <a:pt x="247" y="413"/>
                      <a:pt x="243" y="409"/>
                    </a:cubicBezTo>
                    <a:cubicBezTo>
                      <a:pt x="239" y="406"/>
                      <a:pt x="234" y="403"/>
                      <a:pt x="230" y="400"/>
                    </a:cubicBezTo>
                    <a:cubicBezTo>
                      <a:pt x="220" y="393"/>
                      <a:pt x="211" y="390"/>
                      <a:pt x="200" y="386"/>
                    </a:cubicBezTo>
                    <a:cubicBezTo>
                      <a:pt x="196" y="384"/>
                      <a:pt x="191" y="388"/>
                      <a:pt x="186" y="387"/>
                    </a:cubicBezTo>
                    <a:cubicBezTo>
                      <a:pt x="182" y="386"/>
                      <a:pt x="176" y="381"/>
                      <a:pt x="172" y="378"/>
                    </a:cubicBezTo>
                    <a:cubicBezTo>
                      <a:pt x="166" y="375"/>
                      <a:pt x="165" y="373"/>
                      <a:pt x="159" y="374"/>
                    </a:cubicBezTo>
                    <a:cubicBezTo>
                      <a:pt x="153" y="375"/>
                      <a:pt x="150" y="376"/>
                      <a:pt x="152" y="383"/>
                    </a:cubicBezTo>
                    <a:cubicBezTo>
                      <a:pt x="154" y="389"/>
                      <a:pt x="131" y="396"/>
                      <a:pt x="126" y="397"/>
                    </a:cubicBezTo>
                    <a:cubicBezTo>
                      <a:pt x="125" y="395"/>
                      <a:pt x="126" y="393"/>
                      <a:pt x="129" y="392"/>
                    </a:cubicBezTo>
                    <a:cubicBezTo>
                      <a:pt x="125" y="391"/>
                      <a:pt x="128" y="380"/>
                      <a:pt x="130" y="378"/>
                    </a:cubicBezTo>
                    <a:cubicBezTo>
                      <a:pt x="136" y="375"/>
                      <a:pt x="139" y="375"/>
                      <a:pt x="145" y="375"/>
                    </a:cubicBezTo>
                    <a:cubicBezTo>
                      <a:pt x="144" y="374"/>
                      <a:pt x="142" y="372"/>
                      <a:pt x="141" y="371"/>
                    </a:cubicBezTo>
                    <a:cubicBezTo>
                      <a:pt x="142" y="370"/>
                      <a:pt x="144" y="369"/>
                      <a:pt x="146" y="367"/>
                    </a:cubicBezTo>
                    <a:cubicBezTo>
                      <a:pt x="136" y="369"/>
                      <a:pt x="131" y="371"/>
                      <a:pt x="123" y="378"/>
                    </a:cubicBezTo>
                    <a:cubicBezTo>
                      <a:pt x="115" y="384"/>
                      <a:pt x="112" y="390"/>
                      <a:pt x="107" y="398"/>
                    </a:cubicBezTo>
                    <a:cubicBezTo>
                      <a:pt x="110" y="399"/>
                      <a:pt x="112" y="400"/>
                      <a:pt x="115" y="400"/>
                    </a:cubicBezTo>
                    <a:cubicBezTo>
                      <a:pt x="107" y="410"/>
                      <a:pt x="100" y="415"/>
                      <a:pt x="91" y="422"/>
                    </a:cubicBezTo>
                    <a:cubicBezTo>
                      <a:pt x="86" y="425"/>
                      <a:pt x="72" y="429"/>
                      <a:pt x="71" y="436"/>
                    </a:cubicBezTo>
                    <a:cubicBezTo>
                      <a:pt x="71" y="442"/>
                      <a:pt x="52" y="446"/>
                      <a:pt x="46" y="447"/>
                    </a:cubicBezTo>
                    <a:cubicBezTo>
                      <a:pt x="44" y="448"/>
                      <a:pt x="42" y="448"/>
                      <a:pt x="39" y="448"/>
                    </a:cubicBezTo>
                    <a:cubicBezTo>
                      <a:pt x="37" y="448"/>
                      <a:pt x="38" y="450"/>
                      <a:pt x="36" y="451"/>
                    </a:cubicBezTo>
                    <a:cubicBezTo>
                      <a:pt x="31" y="454"/>
                      <a:pt x="28" y="455"/>
                      <a:pt x="23" y="454"/>
                    </a:cubicBezTo>
                    <a:cubicBezTo>
                      <a:pt x="28" y="450"/>
                      <a:pt x="32" y="449"/>
                      <a:pt x="38" y="445"/>
                    </a:cubicBezTo>
                    <a:cubicBezTo>
                      <a:pt x="41" y="443"/>
                      <a:pt x="53" y="432"/>
                      <a:pt x="56" y="438"/>
                    </a:cubicBezTo>
                    <a:cubicBezTo>
                      <a:pt x="59" y="434"/>
                      <a:pt x="68" y="423"/>
                      <a:pt x="73" y="427"/>
                    </a:cubicBezTo>
                    <a:cubicBezTo>
                      <a:pt x="71" y="422"/>
                      <a:pt x="80" y="419"/>
                      <a:pt x="81" y="414"/>
                    </a:cubicBezTo>
                    <a:cubicBezTo>
                      <a:pt x="82" y="410"/>
                      <a:pt x="82" y="409"/>
                      <a:pt x="85" y="406"/>
                    </a:cubicBezTo>
                    <a:cubicBezTo>
                      <a:pt x="86" y="404"/>
                      <a:pt x="88" y="403"/>
                      <a:pt x="86" y="400"/>
                    </a:cubicBezTo>
                    <a:cubicBezTo>
                      <a:pt x="80" y="403"/>
                      <a:pt x="74" y="409"/>
                      <a:pt x="67" y="404"/>
                    </a:cubicBezTo>
                    <a:cubicBezTo>
                      <a:pt x="65" y="403"/>
                      <a:pt x="61" y="398"/>
                      <a:pt x="58" y="399"/>
                    </a:cubicBezTo>
                    <a:cubicBezTo>
                      <a:pt x="55" y="400"/>
                      <a:pt x="52" y="402"/>
                      <a:pt x="48" y="403"/>
                    </a:cubicBezTo>
                    <a:cubicBezTo>
                      <a:pt x="47" y="397"/>
                      <a:pt x="46" y="390"/>
                      <a:pt x="45" y="383"/>
                    </a:cubicBezTo>
                    <a:cubicBezTo>
                      <a:pt x="43" y="384"/>
                      <a:pt x="35" y="390"/>
                      <a:pt x="34" y="390"/>
                    </a:cubicBezTo>
                    <a:cubicBezTo>
                      <a:pt x="31" y="387"/>
                      <a:pt x="25" y="384"/>
                      <a:pt x="22" y="380"/>
                    </a:cubicBezTo>
                    <a:cubicBezTo>
                      <a:pt x="20" y="376"/>
                      <a:pt x="20" y="369"/>
                      <a:pt x="19" y="364"/>
                    </a:cubicBezTo>
                    <a:cubicBezTo>
                      <a:pt x="18" y="360"/>
                      <a:pt x="21" y="357"/>
                      <a:pt x="23" y="354"/>
                    </a:cubicBezTo>
                    <a:cubicBezTo>
                      <a:pt x="27" y="348"/>
                      <a:pt x="26" y="346"/>
                      <a:pt x="33" y="347"/>
                    </a:cubicBezTo>
                    <a:cubicBezTo>
                      <a:pt x="39" y="348"/>
                      <a:pt x="39" y="343"/>
                      <a:pt x="44" y="341"/>
                    </a:cubicBezTo>
                    <a:cubicBezTo>
                      <a:pt x="49" y="339"/>
                      <a:pt x="53" y="343"/>
                      <a:pt x="55" y="337"/>
                    </a:cubicBezTo>
                    <a:cubicBezTo>
                      <a:pt x="57" y="332"/>
                      <a:pt x="55" y="331"/>
                      <a:pt x="51" y="327"/>
                    </a:cubicBezTo>
                    <a:cubicBezTo>
                      <a:pt x="53" y="327"/>
                      <a:pt x="54" y="326"/>
                      <a:pt x="56" y="325"/>
                    </a:cubicBezTo>
                    <a:cubicBezTo>
                      <a:pt x="54" y="319"/>
                      <a:pt x="49" y="324"/>
                      <a:pt x="45" y="326"/>
                    </a:cubicBezTo>
                    <a:cubicBezTo>
                      <a:pt x="40" y="329"/>
                      <a:pt x="40" y="326"/>
                      <a:pt x="35" y="326"/>
                    </a:cubicBezTo>
                    <a:cubicBezTo>
                      <a:pt x="26" y="328"/>
                      <a:pt x="16" y="329"/>
                      <a:pt x="11" y="319"/>
                    </a:cubicBezTo>
                    <a:cubicBezTo>
                      <a:pt x="12" y="319"/>
                      <a:pt x="13" y="318"/>
                      <a:pt x="14" y="318"/>
                    </a:cubicBezTo>
                    <a:cubicBezTo>
                      <a:pt x="9" y="316"/>
                      <a:pt x="3" y="315"/>
                      <a:pt x="0" y="311"/>
                    </a:cubicBezTo>
                    <a:cubicBezTo>
                      <a:pt x="7" y="308"/>
                      <a:pt x="12" y="304"/>
                      <a:pt x="19" y="304"/>
                    </a:cubicBezTo>
                    <a:cubicBezTo>
                      <a:pt x="18" y="304"/>
                      <a:pt x="18" y="303"/>
                      <a:pt x="17" y="302"/>
                    </a:cubicBezTo>
                    <a:cubicBezTo>
                      <a:pt x="23" y="299"/>
                      <a:pt x="26" y="298"/>
                      <a:pt x="32" y="298"/>
                    </a:cubicBezTo>
                    <a:cubicBezTo>
                      <a:pt x="32" y="305"/>
                      <a:pt x="38" y="304"/>
                      <a:pt x="43" y="306"/>
                    </a:cubicBezTo>
                    <a:cubicBezTo>
                      <a:pt x="48" y="307"/>
                      <a:pt x="50" y="305"/>
                      <a:pt x="54" y="302"/>
                    </a:cubicBezTo>
                    <a:cubicBezTo>
                      <a:pt x="52" y="301"/>
                      <a:pt x="50" y="300"/>
                      <a:pt x="48" y="299"/>
                    </a:cubicBezTo>
                    <a:cubicBezTo>
                      <a:pt x="49" y="299"/>
                      <a:pt x="50" y="299"/>
                      <a:pt x="51" y="298"/>
                    </a:cubicBezTo>
                    <a:cubicBezTo>
                      <a:pt x="48" y="297"/>
                      <a:pt x="48" y="295"/>
                      <a:pt x="50" y="293"/>
                    </a:cubicBezTo>
                    <a:cubicBezTo>
                      <a:pt x="45" y="292"/>
                      <a:pt x="40" y="292"/>
                      <a:pt x="35" y="290"/>
                    </a:cubicBezTo>
                    <a:cubicBezTo>
                      <a:pt x="31" y="289"/>
                      <a:pt x="31" y="282"/>
                      <a:pt x="27" y="280"/>
                    </a:cubicBezTo>
                    <a:cubicBezTo>
                      <a:pt x="25" y="279"/>
                      <a:pt x="13" y="276"/>
                      <a:pt x="12" y="273"/>
                    </a:cubicBezTo>
                    <a:cubicBezTo>
                      <a:pt x="11" y="272"/>
                      <a:pt x="14" y="266"/>
                      <a:pt x="14" y="265"/>
                    </a:cubicBezTo>
                    <a:cubicBezTo>
                      <a:pt x="15" y="264"/>
                      <a:pt x="17" y="264"/>
                      <a:pt x="18" y="264"/>
                    </a:cubicBezTo>
                    <a:cubicBezTo>
                      <a:pt x="22" y="264"/>
                      <a:pt x="29" y="265"/>
                      <a:pt x="32" y="261"/>
                    </a:cubicBezTo>
                    <a:cubicBezTo>
                      <a:pt x="35" y="257"/>
                      <a:pt x="38" y="252"/>
                      <a:pt x="42" y="248"/>
                    </a:cubicBezTo>
                    <a:cubicBezTo>
                      <a:pt x="49" y="242"/>
                      <a:pt x="58" y="238"/>
                      <a:pt x="67" y="236"/>
                    </a:cubicBezTo>
                    <a:cubicBezTo>
                      <a:pt x="73" y="235"/>
                      <a:pt x="78" y="235"/>
                      <a:pt x="82" y="232"/>
                    </a:cubicBezTo>
                    <a:cubicBezTo>
                      <a:pt x="89" y="226"/>
                      <a:pt x="89" y="226"/>
                      <a:pt x="96" y="230"/>
                    </a:cubicBezTo>
                    <a:cubicBezTo>
                      <a:pt x="102" y="234"/>
                      <a:pt x="120" y="229"/>
                      <a:pt x="123" y="237"/>
                    </a:cubicBezTo>
                    <a:cubicBezTo>
                      <a:pt x="125" y="242"/>
                      <a:pt x="144" y="242"/>
                      <a:pt x="150" y="243"/>
                    </a:cubicBezTo>
                    <a:cubicBezTo>
                      <a:pt x="159" y="244"/>
                      <a:pt x="169" y="245"/>
                      <a:pt x="178" y="247"/>
                    </a:cubicBezTo>
                    <a:cubicBezTo>
                      <a:pt x="192" y="249"/>
                      <a:pt x="206" y="252"/>
                      <a:pt x="220" y="254"/>
                    </a:cubicBezTo>
                    <a:cubicBezTo>
                      <a:pt x="229" y="256"/>
                      <a:pt x="237" y="261"/>
                      <a:pt x="246" y="265"/>
                    </a:cubicBezTo>
                    <a:cubicBezTo>
                      <a:pt x="247" y="265"/>
                      <a:pt x="257" y="254"/>
                      <a:pt x="258" y="252"/>
                    </a:cubicBezTo>
                    <a:cubicBezTo>
                      <a:pt x="261" y="249"/>
                      <a:pt x="266" y="257"/>
                      <a:pt x="269" y="256"/>
                    </a:cubicBezTo>
                    <a:cubicBezTo>
                      <a:pt x="274" y="254"/>
                      <a:pt x="296" y="240"/>
                      <a:pt x="299" y="246"/>
                    </a:cubicBezTo>
                    <a:cubicBezTo>
                      <a:pt x="291" y="250"/>
                      <a:pt x="283" y="254"/>
                      <a:pt x="275" y="258"/>
                    </a:cubicBezTo>
                    <a:cubicBezTo>
                      <a:pt x="281" y="263"/>
                      <a:pt x="302" y="245"/>
                      <a:pt x="303" y="252"/>
                    </a:cubicBezTo>
                    <a:cubicBezTo>
                      <a:pt x="306" y="249"/>
                      <a:pt x="308" y="247"/>
                      <a:pt x="311" y="244"/>
                    </a:cubicBezTo>
                    <a:cubicBezTo>
                      <a:pt x="312" y="242"/>
                      <a:pt x="308" y="241"/>
                      <a:pt x="311" y="238"/>
                    </a:cubicBezTo>
                    <a:cubicBezTo>
                      <a:pt x="317" y="245"/>
                      <a:pt x="323" y="252"/>
                      <a:pt x="330" y="258"/>
                    </a:cubicBezTo>
                    <a:cubicBezTo>
                      <a:pt x="332" y="251"/>
                      <a:pt x="333" y="249"/>
                      <a:pt x="338" y="245"/>
                    </a:cubicBezTo>
                    <a:cubicBezTo>
                      <a:pt x="341" y="248"/>
                      <a:pt x="336" y="249"/>
                      <a:pt x="340" y="252"/>
                    </a:cubicBezTo>
                    <a:cubicBezTo>
                      <a:pt x="342" y="253"/>
                      <a:pt x="339" y="256"/>
                      <a:pt x="338" y="257"/>
                    </a:cubicBezTo>
                    <a:cubicBezTo>
                      <a:pt x="341" y="257"/>
                      <a:pt x="346" y="257"/>
                      <a:pt x="348" y="255"/>
                    </a:cubicBezTo>
                    <a:cubicBezTo>
                      <a:pt x="349" y="254"/>
                      <a:pt x="347" y="251"/>
                      <a:pt x="349" y="251"/>
                    </a:cubicBezTo>
                    <a:cubicBezTo>
                      <a:pt x="350" y="250"/>
                      <a:pt x="352" y="250"/>
                      <a:pt x="353" y="250"/>
                    </a:cubicBezTo>
                    <a:cubicBezTo>
                      <a:pt x="358" y="249"/>
                      <a:pt x="366" y="254"/>
                      <a:pt x="371" y="257"/>
                    </a:cubicBezTo>
                    <a:cubicBezTo>
                      <a:pt x="381" y="261"/>
                      <a:pt x="392" y="263"/>
                      <a:pt x="403" y="265"/>
                    </a:cubicBezTo>
                    <a:cubicBezTo>
                      <a:pt x="403" y="265"/>
                      <a:pt x="402" y="264"/>
                      <a:pt x="402" y="263"/>
                    </a:cubicBezTo>
                    <a:cubicBezTo>
                      <a:pt x="409" y="263"/>
                      <a:pt x="413" y="267"/>
                      <a:pt x="419" y="270"/>
                    </a:cubicBezTo>
                    <a:cubicBezTo>
                      <a:pt x="423" y="274"/>
                      <a:pt x="410" y="278"/>
                      <a:pt x="409" y="279"/>
                    </a:cubicBezTo>
                    <a:cubicBezTo>
                      <a:pt x="413" y="280"/>
                      <a:pt x="418" y="282"/>
                      <a:pt x="423" y="282"/>
                    </a:cubicBezTo>
                    <a:cubicBezTo>
                      <a:pt x="430" y="281"/>
                      <a:pt x="438" y="281"/>
                      <a:pt x="446" y="280"/>
                    </a:cubicBezTo>
                    <a:cubicBezTo>
                      <a:pt x="449" y="280"/>
                      <a:pt x="456" y="279"/>
                      <a:pt x="458" y="283"/>
                    </a:cubicBezTo>
                    <a:cubicBezTo>
                      <a:pt x="462" y="288"/>
                      <a:pt x="465" y="293"/>
                      <a:pt x="469" y="299"/>
                    </a:cubicBezTo>
                    <a:cubicBezTo>
                      <a:pt x="468" y="296"/>
                      <a:pt x="468" y="294"/>
                      <a:pt x="467" y="292"/>
                    </a:cubicBezTo>
                    <a:cubicBezTo>
                      <a:pt x="467" y="290"/>
                      <a:pt x="468" y="289"/>
                      <a:pt x="468" y="288"/>
                    </a:cubicBezTo>
                    <a:cubicBezTo>
                      <a:pt x="467" y="282"/>
                      <a:pt x="465" y="283"/>
                      <a:pt x="468" y="278"/>
                    </a:cubicBezTo>
                    <a:cubicBezTo>
                      <a:pt x="470" y="275"/>
                      <a:pt x="486" y="274"/>
                      <a:pt x="482" y="269"/>
                    </a:cubicBezTo>
                    <a:cubicBezTo>
                      <a:pt x="475" y="272"/>
                      <a:pt x="469" y="274"/>
                      <a:pt x="461" y="274"/>
                    </a:cubicBezTo>
                    <a:cubicBezTo>
                      <a:pt x="463" y="267"/>
                      <a:pt x="465" y="268"/>
                      <a:pt x="472" y="266"/>
                    </a:cubicBezTo>
                    <a:cubicBezTo>
                      <a:pt x="478" y="263"/>
                      <a:pt x="479" y="263"/>
                      <a:pt x="485" y="266"/>
                    </a:cubicBezTo>
                    <a:cubicBezTo>
                      <a:pt x="487" y="267"/>
                      <a:pt x="488" y="271"/>
                      <a:pt x="489" y="273"/>
                    </a:cubicBezTo>
                    <a:cubicBezTo>
                      <a:pt x="490" y="275"/>
                      <a:pt x="492" y="275"/>
                      <a:pt x="494" y="276"/>
                    </a:cubicBezTo>
                    <a:cubicBezTo>
                      <a:pt x="499" y="277"/>
                      <a:pt x="504" y="278"/>
                      <a:pt x="509" y="280"/>
                    </a:cubicBezTo>
                    <a:cubicBezTo>
                      <a:pt x="513" y="282"/>
                      <a:pt x="535" y="284"/>
                      <a:pt x="536" y="281"/>
                    </a:cubicBezTo>
                    <a:cubicBezTo>
                      <a:pt x="537" y="275"/>
                      <a:pt x="538" y="272"/>
                      <a:pt x="545" y="272"/>
                    </a:cubicBezTo>
                    <a:cubicBezTo>
                      <a:pt x="549" y="272"/>
                      <a:pt x="554" y="274"/>
                      <a:pt x="558" y="275"/>
                    </a:cubicBezTo>
                    <a:cubicBezTo>
                      <a:pt x="558" y="277"/>
                      <a:pt x="555" y="284"/>
                      <a:pt x="556" y="285"/>
                    </a:cubicBezTo>
                    <a:cubicBezTo>
                      <a:pt x="556" y="287"/>
                      <a:pt x="562" y="290"/>
                      <a:pt x="564" y="291"/>
                    </a:cubicBezTo>
                    <a:cubicBezTo>
                      <a:pt x="562" y="284"/>
                      <a:pt x="559" y="278"/>
                      <a:pt x="568" y="276"/>
                    </a:cubicBezTo>
                    <a:cubicBezTo>
                      <a:pt x="572" y="276"/>
                      <a:pt x="574" y="273"/>
                      <a:pt x="576" y="270"/>
                    </a:cubicBezTo>
                    <a:cubicBezTo>
                      <a:pt x="578" y="268"/>
                      <a:pt x="577" y="266"/>
                      <a:pt x="577" y="263"/>
                    </a:cubicBezTo>
                    <a:cubicBezTo>
                      <a:pt x="574" y="264"/>
                      <a:pt x="572" y="265"/>
                      <a:pt x="570" y="266"/>
                    </a:cubicBezTo>
                    <a:cubicBezTo>
                      <a:pt x="569" y="259"/>
                      <a:pt x="574" y="258"/>
                      <a:pt x="579" y="258"/>
                    </a:cubicBezTo>
                    <a:cubicBezTo>
                      <a:pt x="579" y="252"/>
                      <a:pt x="574" y="256"/>
                      <a:pt x="570" y="255"/>
                    </a:cubicBezTo>
                    <a:cubicBezTo>
                      <a:pt x="568" y="254"/>
                      <a:pt x="558" y="252"/>
                      <a:pt x="557" y="249"/>
                    </a:cubicBezTo>
                    <a:cubicBezTo>
                      <a:pt x="555" y="243"/>
                      <a:pt x="555" y="239"/>
                      <a:pt x="555" y="233"/>
                    </a:cubicBezTo>
                    <a:cubicBezTo>
                      <a:pt x="555" y="226"/>
                      <a:pt x="558" y="225"/>
                      <a:pt x="563" y="227"/>
                    </a:cubicBezTo>
                    <a:cubicBezTo>
                      <a:pt x="564" y="224"/>
                      <a:pt x="562" y="223"/>
                      <a:pt x="559" y="223"/>
                    </a:cubicBezTo>
                    <a:cubicBezTo>
                      <a:pt x="564" y="220"/>
                      <a:pt x="564" y="221"/>
                      <a:pt x="564" y="215"/>
                    </a:cubicBezTo>
                    <a:cubicBezTo>
                      <a:pt x="564" y="209"/>
                      <a:pt x="564" y="207"/>
                      <a:pt x="562" y="203"/>
                    </a:cubicBezTo>
                    <a:cubicBezTo>
                      <a:pt x="560" y="199"/>
                      <a:pt x="561" y="194"/>
                      <a:pt x="561" y="191"/>
                    </a:cubicBezTo>
                    <a:cubicBezTo>
                      <a:pt x="562" y="187"/>
                      <a:pt x="567" y="189"/>
                      <a:pt x="569" y="189"/>
                    </a:cubicBezTo>
                    <a:cubicBezTo>
                      <a:pt x="560" y="180"/>
                      <a:pt x="575" y="182"/>
                      <a:pt x="581" y="182"/>
                    </a:cubicBezTo>
                    <a:cubicBezTo>
                      <a:pt x="590" y="182"/>
                      <a:pt x="595" y="183"/>
                      <a:pt x="603" y="185"/>
                    </a:cubicBezTo>
                    <a:cubicBezTo>
                      <a:pt x="600" y="190"/>
                      <a:pt x="595" y="201"/>
                      <a:pt x="591" y="204"/>
                    </a:cubicBezTo>
                    <a:cubicBezTo>
                      <a:pt x="586" y="206"/>
                      <a:pt x="576" y="204"/>
                      <a:pt x="572" y="204"/>
                    </a:cubicBezTo>
                    <a:cubicBezTo>
                      <a:pt x="586" y="206"/>
                      <a:pt x="570" y="215"/>
                      <a:pt x="570" y="220"/>
                    </a:cubicBezTo>
                    <a:cubicBezTo>
                      <a:pt x="578" y="219"/>
                      <a:pt x="582" y="225"/>
                      <a:pt x="583" y="232"/>
                    </a:cubicBezTo>
                    <a:cubicBezTo>
                      <a:pt x="584" y="236"/>
                      <a:pt x="591" y="242"/>
                      <a:pt x="594" y="245"/>
                    </a:cubicBezTo>
                    <a:cubicBezTo>
                      <a:pt x="590" y="247"/>
                      <a:pt x="587" y="250"/>
                      <a:pt x="583" y="252"/>
                    </a:cubicBezTo>
                    <a:cubicBezTo>
                      <a:pt x="587" y="253"/>
                      <a:pt x="590" y="256"/>
                      <a:pt x="593" y="254"/>
                    </a:cubicBezTo>
                    <a:cubicBezTo>
                      <a:pt x="596" y="251"/>
                      <a:pt x="599" y="254"/>
                      <a:pt x="603" y="256"/>
                    </a:cubicBezTo>
                    <a:cubicBezTo>
                      <a:pt x="601" y="257"/>
                      <a:pt x="599" y="258"/>
                      <a:pt x="597" y="259"/>
                    </a:cubicBezTo>
                    <a:cubicBezTo>
                      <a:pt x="601" y="262"/>
                      <a:pt x="603" y="262"/>
                      <a:pt x="602" y="267"/>
                    </a:cubicBezTo>
                    <a:cubicBezTo>
                      <a:pt x="600" y="271"/>
                      <a:pt x="600" y="272"/>
                      <a:pt x="604" y="275"/>
                    </a:cubicBezTo>
                    <a:cubicBezTo>
                      <a:pt x="606" y="271"/>
                      <a:pt x="608" y="270"/>
                      <a:pt x="608" y="265"/>
                    </a:cubicBezTo>
                    <a:cubicBezTo>
                      <a:pt x="608" y="264"/>
                      <a:pt x="609" y="257"/>
                      <a:pt x="612" y="259"/>
                    </a:cubicBezTo>
                    <a:cubicBezTo>
                      <a:pt x="614" y="260"/>
                      <a:pt x="621" y="262"/>
                      <a:pt x="621" y="265"/>
                    </a:cubicBezTo>
                    <a:cubicBezTo>
                      <a:pt x="622" y="269"/>
                      <a:pt x="625" y="273"/>
                      <a:pt x="620" y="275"/>
                    </a:cubicBezTo>
                    <a:cubicBezTo>
                      <a:pt x="620" y="274"/>
                      <a:pt x="619" y="273"/>
                      <a:pt x="619" y="272"/>
                    </a:cubicBezTo>
                    <a:cubicBezTo>
                      <a:pt x="609" y="277"/>
                      <a:pt x="631" y="297"/>
                      <a:pt x="632" y="286"/>
                    </a:cubicBezTo>
                    <a:cubicBezTo>
                      <a:pt x="633" y="283"/>
                      <a:pt x="632" y="282"/>
                      <a:pt x="634" y="280"/>
                    </a:cubicBezTo>
                    <a:cubicBezTo>
                      <a:pt x="635" y="279"/>
                      <a:pt x="639" y="277"/>
                      <a:pt x="639" y="275"/>
                    </a:cubicBezTo>
                    <a:cubicBezTo>
                      <a:pt x="639" y="267"/>
                      <a:pt x="639" y="268"/>
                      <a:pt x="646" y="265"/>
                    </a:cubicBezTo>
                    <a:cubicBezTo>
                      <a:pt x="643" y="260"/>
                      <a:pt x="640" y="258"/>
                      <a:pt x="641" y="253"/>
                    </a:cubicBezTo>
                    <a:cubicBezTo>
                      <a:pt x="642" y="248"/>
                      <a:pt x="645" y="250"/>
                      <a:pt x="650" y="250"/>
                    </a:cubicBezTo>
                    <a:cubicBezTo>
                      <a:pt x="652" y="251"/>
                      <a:pt x="660" y="251"/>
                      <a:pt x="662" y="253"/>
                    </a:cubicBezTo>
                    <a:cubicBezTo>
                      <a:pt x="666" y="257"/>
                      <a:pt x="667" y="258"/>
                      <a:pt x="673" y="259"/>
                    </a:cubicBezTo>
                    <a:cubicBezTo>
                      <a:pt x="671" y="263"/>
                      <a:pt x="674" y="266"/>
                      <a:pt x="672" y="269"/>
                    </a:cubicBezTo>
                    <a:cubicBezTo>
                      <a:pt x="670" y="271"/>
                      <a:pt x="665" y="270"/>
                      <a:pt x="663" y="270"/>
                    </a:cubicBezTo>
                    <a:cubicBezTo>
                      <a:pt x="665" y="275"/>
                      <a:pt x="666" y="279"/>
                      <a:pt x="669" y="282"/>
                    </a:cubicBezTo>
                    <a:cubicBezTo>
                      <a:pt x="673" y="285"/>
                      <a:pt x="675" y="288"/>
                      <a:pt x="671" y="293"/>
                    </a:cubicBezTo>
                    <a:cubicBezTo>
                      <a:pt x="668" y="296"/>
                      <a:pt x="662" y="298"/>
                      <a:pt x="659" y="300"/>
                    </a:cubicBezTo>
                    <a:cubicBezTo>
                      <a:pt x="655" y="302"/>
                      <a:pt x="653" y="298"/>
                      <a:pt x="650" y="295"/>
                    </a:cubicBezTo>
                    <a:cubicBezTo>
                      <a:pt x="652" y="298"/>
                      <a:pt x="653" y="301"/>
                      <a:pt x="654" y="304"/>
                    </a:cubicBezTo>
                    <a:cubicBezTo>
                      <a:pt x="652" y="303"/>
                      <a:pt x="650" y="302"/>
                      <a:pt x="648" y="301"/>
                    </a:cubicBezTo>
                    <a:cubicBezTo>
                      <a:pt x="648" y="302"/>
                      <a:pt x="648" y="303"/>
                      <a:pt x="649" y="304"/>
                    </a:cubicBezTo>
                    <a:cubicBezTo>
                      <a:pt x="646" y="303"/>
                      <a:pt x="644" y="303"/>
                      <a:pt x="642" y="302"/>
                    </a:cubicBezTo>
                    <a:cubicBezTo>
                      <a:pt x="641" y="302"/>
                      <a:pt x="642" y="298"/>
                      <a:pt x="640" y="298"/>
                    </a:cubicBezTo>
                    <a:cubicBezTo>
                      <a:pt x="637" y="298"/>
                      <a:pt x="633" y="297"/>
                      <a:pt x="631" y="301"/>
                    </a:cubicBezTo>
                    <a:cubicBezTo>
                      <a:pt x="633" y="302"/>
                      <a:pt x="635" y="303"/>
                      <a:pt x="637" y="304"/>
                    </a:cubicBezTo>
                    <a:cubicBezTo>
                      <a:pt x="635" y="308"/>
                      <a:pt x="633" y="312"/>
                      <a:pt x="630" y="313"/>
                    </a:cubicBezTo>
                    <a:cubicBezTo>
                      <a:pt x="625" y="316"/>
                      <a:pt x="623" y="314"/>
                      <a:pt x="618" y="311"/>
                    </a:cubicBezTo>
                    <a:cubicBezTo>
                      <a:pt x="610" y="307"/>
                      <a:pt x="604" y="308"/>
                      <a:pt x="595" y="307"/>
                    </a:cubicBezTo>
                    <a:cubicBezTo>
                      <a:pt x="601" y="310"/>
                      <a:pt x="607" y="313"/>
                      <a:pt x="613" y="316"/>
                    </a:cubicBezTo>
                    <a:cubicBezTo>
                      <a:pt x="617" y="318"/>
                      <a:pt x="624" y="318"/>
                      <a:pt x="629" y="318"/>
                    </a:cubicBezTo>
                    <a:cubicBezTo>
                      <a:pt x="627" y="321"/>
                      <a:pt x="624" y="330"/>
                      <a:pt x="621" y="332"/>
                    </a:cubicBezTo>
                    <a:cubicBezTo>
                      <a:pt x="619" y="333"/>
                      <a:pt x="617" y="335"/>
                      <a:pt x="615" y="334"/>
                    </a:cubicBezTo>
                    <a:cubicBezTo>
                      <a:pt x="612" y="334"/>
                      <a:pt x="610" y="333"/>
                      <a:pt x="608" y="335"/>
                    </a:cubicBezTo>
                    <a:cubicBezTo>
                      <a:pt x="601" y="339"/>
                      <a:pt x="600" y="340"/>
                      <a:pt x="593" y="337"/>
                    </a:cubicBezTo>
                    <a:cubicBezTo>
                      <a:pt x="588" y="336"/>
                      <a:pt x="584" y="335"/>
                      <a:pt x="579" y="334"/>
                    </a:cubicBezTo>
                    <a:cubicBezTo>
                      <a:pt x="582" y="335"/>
                      <a:pt x="585" y="336"/>
                      <a:pt x="588" y="338"/>
                    </a:cubicBezTo>
                    <a:cubicBezTo>
                      <a:pt x="588" y="339"/>
                      <a:pt x="587" y="339"/>
                      <a:pt x="586" y="340"/>
                    </a:cubicBezTo>
                    <a:cubicBezTo>
                      <a:pt x="591" y="339"/>
                      <a:pt x="592" y="339"/>
                      <a:pt x="597" y="341"/>
                    </a:cubicBezTo>
                    <a:cubicBezTo>
                      <a:pt x="599" y="343"/>
                      <a:pt x="603" y="346"/>
                      <a:pt x="599" y="348"/>
                    </a:cubicBezTo>
                    <a:cubicBezTo>
                      <a:pt x="595" y="350"/>
                      <a:pt x="593" y="350"/>
                      <a:pt x="588" y="350"/>
                    </a:cubicBezTo>
                    <a:cubicBezTo>
                      <a:pt x="586" y="350"/>
                      <a:pt x="584" y="355"/>
                      <a:pt x="583" y="356"/>
                    </a:cubicBezTo>
                    <a:cubicBezTo>
                      <a:pt x="579" y="362"/>
                      <a:pt x="573" y="369"/>
                      <a:pt x="572" y="376"/>
                    </a:cubicBezTo>
                    <a:cubicBezTo>
                      <a:pt x="570" y="384"/>
                      <a:pt x="569" y="392"/>
                      <a:pt x="567" y="400"/>
                    </a:cubicBezTo>
                    <a:cubicBezTo>
                      <a:pt x="570" y="401"/>
                      <a:pt x="577" y="401"/>
                      <a:pt x="580" y="403"/>
                    </a:cubicBezTo>
                    <a:cubicBezTo>
                      <a:pt x="582" y="406"/>
                      <a:pt x="584" y="415"/>
                      <a:pt x="585" y="419"/>
                    </a:cubicBezTo>
                    <a:cubicBezTo>
                      <a:pt x="588" y="426"/>
                      <a:pt x="589" y="423"/>
                      <a:pt x="596" y="422"/>
                    </a:cubicBezTo>
                    <a:cubicBezTo>
                      <a:pt x="599" y="421"/>
                      <a:pt x="603" y="423"/>
                      <a:pt x="606" y="424"/>
                    </a:cubicBezTo>
                    <a:cubicBezTo>
                      <a:pt x="615" y="428"/>
                      <a:pt x="622" y="431"/>
                      <a:pt x="631" y="437"/>
                    </a:cubicBezTo>
                    <a:cubicBezTo>
                      <a:pt x="633" y="439"/>
                      <a:pt x="638" y="444"/>
                      <a:pt x="642" y="445"/>
                    </a:cubicBezTo>
                    <a:cubicBezTo>
                      <a:pt x="646" y="445"/>
                      <a:pt x="651" y="446"/>
                      <a:pt x="656" y="446"/>
                    </a:cubicBezTo>
                    <a:cubicBezTo>
                      <a:pt x="657" y="447"/>
                      <a:pt x="666" y="446"/>
                      <a:pt x="666" y="448"/>
                    </a:cubicBezTo>
                    <a:cubicBezTo>
                      <a:pt x="666" y="455"/>
                      <a:pt x="666" y="461"/>
                      <a:pt x="666" y="468"/>
                    </a:cubicBezTo>
                    <a:cubicBezTo>
                      <a:pt x="665" y="477"/>
                      <a:pt x="674" y="484"/>
                      <a:pt x="680" y="491"/>
                    </a:cubicBezTo>
                    <a:cubicBezTo>
                      <a:pt x="685" y="497"/>
                      <a:pt x="696" y="485"/>
                      <a:pt x="695" y="480"/>
                    </a:cubicBezTo>
                    <a:cubicBezTo>
                      <a:pt x="694" y="474"/>
                      <a:pt x="693" y="468"/>
                      <a:pt x="692" y="462"/>
                    </a:cubicBezTo>
                    <a:cubicBezTo>
                      <a:pt x="692" y="459"/>
                      <a:pt x="687" y="455"/>
                      <a:pt x="686" y="452"/>
                    </a:cubicBezTo>
                    <a:cubicBezTo>
                      <a:pt x="692" y="448"/>
                      <a:pt x="703" y="444"/>
                      <a:pt x="707" y="439"/>
                    </a:cubicBezTo>
                    <a:cubicBezTo>
                      <a:pt x="710" y="433"/>
                      <a:pt x="711" y="419"/>
                      <a:pt x="707" y="415"/>
                    </a:cubicBezTo>
                    <a:cubicBezTo>
                      <a:pt x="703" y="412"/>
                      <a:pt x="700" y="409"/>
                      <a:pt x="698" y="405"/>
                    </a:cubicBezTo>
                    <a:cubicBezTo>
                      <a:pt x="694" y="400"/>
                      <a:pt x="693" y="401"/>
                      <a:pt x="697" y="397"/>
                    </a:cubicBezTo>
                    <a:cubicBezTo>
                      <a:pt x="702" y="392"/>
                      <a:pt x="703" y="393"/>
                      <a:pt x="701" y="386"/>
                    </a:cubicBezTo>
                    <a:cubicBezTo>
                      <a:pt x="700" y="382"/>
                      <a:pt x="698" y="378"/>
                      <a:pt x="699" y="374"/>
                    </a:cubicBezTo>
                    <a:cubicBezTo>
                      <a:pt x="701" y="368"/>
                      <a:pt x="701" y="366"/>
                      <a:pt x="699" y="360"/>
                    </a:cubicBezTo>
                    <a:cubicBezTo>
                      <a:pt x="698" y="356"/>
                      <a:pt x="700" y="354"/>
                      <a:pt x="705" y="354"/>
                    </a:cubicBezTo>
                    <a:cubicBezTo>
                      <a:pt x="713" y="353"/>
                      <a:pt x="720" y="359"/>
                      <a:pt x="727" y="356"/>
                    </a:cubicBezTo>
                    <a:cubicBezTo>
                      <a:pt x="732" y="354"/>
                      <a:pt x="734" y="356"/>
                      <a:pt x="738" y="359"/>
                    </a:cubicBezTo>
                    <a:cubicBezTo>
                      <a:pt x="740" y="361"/>
                      <a:pt x="746" y="364"/>
                      <a:pt x="747" y="366"/>
                    </a:cubicBezTo>
                    <a:cubicBezTo>
                      <a:pt x="748" y="371"/>
                      <a:pt x="750" y="374"/>
                      <a:pt x="755" y="373"/>
                    </a:cubicBezTo>
                    <a:cubicBezTo>
                      <a:pt x="759" y="373"/>
                      <a:pt x="762" y="375"/>
                      <a:pt x="765" y="376"/>
                    </a:cubicBezTo>
                    <a:cubicBezTo>
                      <a:pt x="763" y="380"/>
                      <a:pt x="762" y="381"/>
                      <a:pt x="763" y="385"/>
                    </a:cubicBezTo>
                    <a:cubicBezTo>
                      <a:pt x="763" y="388"/>
                      <a:pt x="764" y="392"/>
                      <a:pt x="763" y="395"/>
                    </a:cubicBezTo>
                    <a:cubicBezTo>
                      <a:pt x="764" y="395"/>
                      <a:pt x="765" y="396"/>
                      <a:pt x="766" y="395"/>
                    </a:cubicBezTo>
                    <a:cubicBezTo>
                      <a:pt x="764" y="398"/>
                      <a:pt x="759" y="402"/>
                      <a:pt x="762" y="404"/>
                    </a:cubicBezTo>
                    <a:cubicBezTo>
                      <a:pt x="767" y="389"/>
                      <a:pt x="785" y="422"/>
                      <a:pt x="788" y="402"/>
                    </a:cubicBezTo>
                    <a:cubicBezTo>
                      <a:pt x="789" y="403"/>
                      <a:pt x="791" y="403"/>
                      <a:pt x="791" y="404"/>
                    </a:cubicBezTo>
                    <a:cubicBezTo>
                      <a:pt x="793" y="399"/>
                      <a:pt x="797" y="395"/>
                      <a:pt x="796" y="391"/>
                    </a:cubicBezTo>
                    <a:cubicBezTo>
                      <a:pt x="795" y="387"/>
                      <a:pt x="800" y="381"/>
                      <a:pt x="803" y="381"/>
                    </a:cubicBezTo>
                    <a:cubicBezTo>
                      <a:pt x="803" y="383"/>
                      <a:pt x="803" y="385"/>
                      <a:pt x="802" y="387"/>
                    </a:cubicBezTo>
                    <a:cubicBezTo>
                      <a:pt x="810" y="387"/>
                      <a:pt x="815" y="403"/>
                      <a:pt x="819" y="409"/>
                    </a:cubicBezTo>
                    <a:cubicBezTo>
                      <a:pt x="821" y="413"/>
                      <a:pt x="827" y="420"/>
                      <a:pt x="828" y="424"/>
                    </a:cubicBezTo>
                    <a:cubicBezTo>
                      <a:pt x="828" y="426"/>
                      <a:pt x="824" y="429"/>
                      <a:pt x="824" y="432"/>
                    </a:cubicBezTo>
                    <a:cubicBezTo>
                      <a:pt x="824" y="433"/>
                      <a:pt x="828" y="435"/>
                      <a:pt x="829" y="435"/>
                    </a:cubicBezTo>
                    <a:cubicBezTo>
                      <a:pt x="831" y="437"/>
                      <a:pt x="834" y="439"/>
                      <a:pt x="835" y="441"/>
                    </a:cubicBezTo>
                    <a:cubicBezTo>
                      <a:pt x="837" y="443"/>
                      <a:pt x="834" y="445"/>
                      <a:pt x="838" y="446"/>
                    </a:cubicBezTo>
                    <a:cubicBezTo>
                      <a:pt x="844" y="446"/>
                      <a:pt x="846" y="446"/>
                      <a:pt x="851" y="449"/>
                    </a:cubicBezTo>
                    <a:cubicBezTo>
                      <a:pt x="854" y="452"/>
                      <a:pt x="861" y="455"/>
                      <a:pt x="854" y="456"/>
                    </a:cubicBezTo>
                    <a:cubicBezTo>
                      <a:pt x="850" y="457"/>
                      <a:pt x="846" y="458"/>
                      <a:pt x="842" y="460"/>
                    </a:cubicBezTo>
                    <a:cubicBezTo>
                      <a:pt x="844" y="461"/>
                      <a:pt x="847" y="459"/>
                      <a:pt x="850" y="458"/>
                    </a:cubicBezTo>
                    <a:cubicBezTo>
                      <a:pt x="848" y="461"/>
                      <a:pt x="842" y="462"/>
                      <a:pt x="839" y="463"/>
                    </a:cubicBezTo>
                    <a:cubicBezTo>
                      <a:pt x="836" y="464"/>
                      <a:pt x="837" y="470"/>
                      <a:pt x="839" y="468"/>
                    </a:cubicBezTo>
                    <a:cubicBezTo>
                      <a:pt x="840" y="466"/>
                      <a:pt x="841" y="466"/>
                      <a:pt x="843" y="465"/>
                    </a:cubicBezTo>
                    <a:cubicBezTo>
                      <a:pt x="845" y="464"/>
                      <a:pt x="845" y="463"/>
                      <a:pt x="846" y="462"/>
                    </a:cubicBezTo>
                    <a:cubicBezTo>
                      <a:pt x="849" y="461"/>
                      <a:pt x="852" y="460"/>
                      <a:pt x="855" y="460"/>
                    </a:cubicBezTo>
                    <a:cubicBezTo>
                      <a:pt x="853" y="459"/>
                      <a:pt x="853" y="459"/>
                      <a:pt x="852" y="458"/>
                    </a:cubicBezTo>
                    <a:cubicBezTo>
                      <a:pt x="854" y="458"/>
                      <a:pt x="859" y="458"/>
                      <a:pt x="860" y="461"/>
                    </a:cubicBezTo>
                    <a:cubicBezTo>
                      <a:pt x="861" y="464"/>
                      <a:pt x="857" y="464"/>
                      <a:pt x="859" y="467"/>
                    </a:cubicBezTo>
                    <a:cubicBezTo>
                      <a:pt x="862" y="462"/>
                      <a:pt x="865" y="464"/>
                      <a:pt x="869" y="466"/>
                    </a:cubicBezTo>
                    <a:cubicBezTo>
                      <a:pt x="873" y="467"/>
                      <a:pt x="870" y="473"/>
                      <a:pt x="869" y="475"/>
                    </a:cubicBezTo>
                    <a:cubicBezTo>
                      <a:pt x="868" y="479"/>
                      <a:pt x="872" y="480"/>
                      <a:pt x="869" y="485"/>
                    </a:cubicBezTo>
                    <a:cubicBezTo>
                      <a:pt x="868" y="486"/>
                      <a:pt x="862" y="490"/>
                      <a:pt x="860" y="490"/>
                    </a:cubicBezTo>
                    <a:cubicBezTo>
                      <a:pt x="857" y="491"/>
                      <a:pt x="854" y="490"/>
                      <a:pt x="850" y="492"/>
                    </a:cubicBezTo>
                    <a:cubicBezTo>
                      <a:pt x="846" y="493"/>
                      <a:pt x="845" y="495"/>
                      <a:pt x="842" y="498"/>
                    </a:cubicBezTo>
                    <a:cubicBezTo>
                      <a:pt x="837" y="504"/>
                      <a:pt x="832" y="505"/>
                      <a:pt x="824" y="504"/>
                    </a:cubicBezTo>
                    <a:cubicBezTo>
                      <a:pt x="815" y="503"/>
                      <a:pt x="808" y="503"/>
                      <a:pt x="799" y="504"/>
                    </a:cubicBezTo>
                    <a:cubicBezTo>
                      <a:pt x="792" y="504"/>
                      <a:pt x="784" y="502"/>
                      <a:pt x="782" y="511"/>
                    </a:cubicBezTo>
                    <a:cubicBezTo>
                      <a:pt x="782" y="514"/>
                      <a:pt x="775" y="515"/>
                      <a:pt x="773" y="516"/>
                    </a:cubicBezTo>
                    <a:cubicBezTo>
                      <a:pt x="769" y="518"/>
                      <a:pt x="767" y="523"/>
                      <a:pt x="764" y="525"/>
                    </a:cubicBezTo>
                    <a:cubicBezTo>
                      <a:pt x="759" y="531"/>
                      <a:pt x="756" y="537"/>
                      <a:pt x="751" y="541"/>
                    </a:cubicBezTo>
                    <a:cubicBezTo>
                      <a:pt x="761" y="537"/>
                      <a:pt x="766" y="526"/>
                      <a:pt x="776" y="521"/>
                    </a:cubicBezTo>
                    <a:cubicBezTo>
                      <a:pt x="783" y="518"/>
                      <a:pt x="801" y="508"/>
                      <a:pt x="806" y="520"/>
                    </a:cubicBezTo>
                    <a:cubicBezTo>
                      <a:pt x="805" y="519"/>
                      <a:pt x="804" y="519"/>
                      <a:pt x="803" y="519"/>
                    </a:cubicBezTo>
                    <a:cubicBezTo>
                      <a:pt x="808" y="522"/>
                      <a:pt x="802" y="525"/>
                      <a:pt x="799" y="527"/>
                    </a:cubicBezTo>
                    <a:cubicBezTo>
                      <a:pt x="796" y="530"/>
                      <a:pt x="793" y="525"/>
                      <a:pt x="789" y="527"/>
                    </a:cubicBezTo>
                    <a:cubicBezTo>
                      <a:pt x="791" y="528"/>
                      <a:pt x="795" y="532"/>
                      <a:pt x="795" y="532"/>
                    </a:cubicBezTo>
                    <a:cubicBezTo>
                      <a:pt x="797" y="531"/>
                      <a:pt x="799" y="530"/>
                      <a:pt x="802" y="531"/>
                    </a:cubicBezTo>
                    <a:cubicBezTo>
                      <a:pt x="801" y="534"/>
                      <a:pt x="799" y="537"/>
                      <a:pt x="797" y="538"/>
                    </a:cubicBezTo>
                    <a:cubicBezTo>
                      <a:pt x="798" y="538"/>
                      <a:pt x="800" y="538"/>
                      <a:pt x="801" y="538"/>
                    </a:cubicBezTo>
                    <a:cubicBezTo>
                      <a:pt x="799" y="543"/>
                      <a:pt x="804" y="547"/>
                      <a:pt x="808" y="548"/>
                    </a:cubicBezTo>
                    <a:cubicBezTo>
                      <a:pt x="808" y="549"/>
                      <a:pt x="808" y="549"/>
                      <a:pt x="807" y="549"/>
                    </a:cubicBezTo>
                    <a:cubicBezTo>
                      <a:pt x="813" y="552"/>
                      <a:pt x="818" y="555"/>
                      <a:pt x="823" y="551"/>
                    </a:cubicBezTo>
                    <a:cubicBezTo>
                      <a:pt x="824" y="552"/>
                      <a:pt x="824" y="553"/>
                      <a:pt x="824" y="554"/>
                    </a:cubicBezTo>
                    <a:cubicBezTo>
                      <a:pt x="825" y="554"/>
                      <a:pt x="827" y="553"/>
                      <a:pt x="827" y="553"/>
                    </a:cubicBezTo>
                    <a:cubicBezTo>
                      <a:pt x="824" y="548"/>
                      <a:pt x="831" y="542"/>
                      <a:pt x="833" y="538"/>
                    </a:cubicBezTo>
                    <a:cubicBezTo>
                      <a:pt x="838" y="540"/>
                      <a:pt x="835" y="544"/>
                      <a:pt x="834" y="547"/>
                    </a:cubicBezTo>
                    <a:cubicBezTo>
                      <a:pt x="837" y="545"/>
                      <a:pt x="842" y="550"/>
                      <a:pt x="839" y="551"/>
                    </a:cubicBezTo>
                    <a:cubicBezTo>
                      <a:pt x="836" y="553"/>
                      <a:pt x="832" y="555"/>
                      <a:pt x="828" y="554"/>
                    </a:cubicBezTo>
                    <a:cubicBezTo>
                      <a:pt x="829" y="555"/>
                      <a:pt x="829" y="556"/>
                      <a:pt x="830" y="557"/>
                    </a:cubicBezTo>
                    <a:cubicBezTo>
                      <a:pt x="826" y="559"/>
                      <a:pt x="821" y="561"/>
                      <a:pt x="816" y="563"/>
                    </a:cubicBezTo>
                    <a:cubicBezTo>
                      <a:pt x="814" y="564"/>
                      <a:pt x="812" y="564"/>
                      <a:pt x="811" y="565"/>
                    </a:cubicBezTo>
                    <a:cubicBezTo>
                      <a:pt x="809" y="567"/>
                      <a:pt x="808" y="563"/>
                      <a:pt x="807" y="564"/>
                    </a:cubicBezTo>
                    <a:cubicBezTo>
                      <a:pt x="804" y="567"/>
                      <a:pt x="801" y="572"/>
                      <a:pt x="797" y="575"/>
                    </a:cubicBezTo>
                    <a:cubicBezTo>
                      <a:pt x="795" y="577"/>
                      <a:pt x="793" y="574"/>
                      <a:pt x="791" y="574"/>
                    </a:cubicBezTo>
                    <a:cubicBezTo>
                      <a:pt x="786" y="567"/>
                      <a:pt x="798" y="561"/>
                      <a:pt x="802" y="558"/>
                    </a:cubicBezTo>
                    <a:cubicBezTo>
                      <a:pt x="805" y="556"/>
                      <a:pt x="804" y="558"/>
                      <a:pt x="805" y="559"/>
                    </a:cubicBezTo>
                    <a:cubicBezTo>
                      <a:pt x="808" y="562"/>
                      <a:pt x="809" y="558"/>
                      <a:pt x="812" y="556"/>
                    </a:cubicBezTo>
                    <a:cubicBezTo>
                      <a:pt x="809" y="556"/>
                      <a:pt x="805" y="555"/>
                      <a:pt x="802" y="557"/>
                    </a:cubicBezTo>
                    <a:cubicBezTo>
                      <a:pt x="802" y="555"/>
                      <a:pt x="803" y="553"/>
                      <a:pt x="804" y="552"/>
                    </a:cubicBezTo>
                    <a:cubicBezTo>
                      <a:pt x="801" y="551"/>
                      <a:pt x="796" y="556"/>
                      <a:pt x="793" y="558"/>
                    </a:cubicBezTo>
                    <a:cubicBezTo>
                      <a:pt x="791" y="559"/>
                      <a:pt x="791" y="556"/>
                      <a:pt x="789" y="559"/>
                    </a:cubicBezTo>
                    <a:cubicBezTo>
                      <a:pt x="788" y="560"/>
                      <a:pt x="785" y="559"/>
                      <a:pt x="783" y="559"/>
                    </a:cubicBezTo>
                    <a:cubicBezTo>
                      <a:pt x="786" y="567"/>
                      <a:pt x="773" y="564"/>
                      <a:pt x="771" y="568"/>
                    </a:cubicBezTo>
                    <a:cubicBezTo>
                      <a:pt x="771" y="567"/>
                      <a:pt x="770" y="566"/>
                      <a:pt x="770" y="566"/>
                    </a:cubicBezTo>
                    <a:cubicBezTo>
                      <a:pt x="768" y="570"/>
                      <a:pt x="766" y="570"/>
                      <a:pt x="762" y="572"/>
                    </a:cubicBezTo>
                    <a:cubicBezTo>
                      <a:pt x="759" y="573"/>
                      <a:pt x="759" y="575"/>
                      <a:pt x="758" y="577"/>
                    </a:cubicBezTo>
                    <a:cubicBezTo>
                      <a:pt x="757" y="582"/>
                      <a:pt x="749" y="595"/>
                      <a:pt x="759" y="594"/>
                    </a:cubicBezTo>
                    <a:cubicBezTo>
                      <a:pt x="759" y="593"/>
                      <a:pt x="759" y="593"/>
                      <a:pt x="759" y="592"/>
                    </a:cubicBezTo>
                    <a:cubicBezTo>
                      <a:pt x="759" y="593"/>
                      <a:pt x="760" y="594"/>
                      <a:pt x="761" y="594"/>
                    </a:cubicBezTo>
                    <a:cubicBezTo>
                      <a:pt x="758" y="597"/>
                      <a:pt x="754" y="595"/>
                      <a:pt x="751" y="594"/>
                    </a:cubicBezTo>
                    <a:cubicBezTo>
                      <a:pt x="750" y="594"/>
                      <a:pt x="750" y="598"/>
                      <a:pt x="748" y="598"/>
                    </a:cubicBezTo>
                    <a:cubicBezTo>
                      <a:pt x="740" y="599"/>
                      <a:pt x="737" y="599"/>
                      <a:pt x="731" y="604"/>
                    </a:cubicBezTo>
                    <a:cubicBezTo>
                      <a:pt x="735" y="603"/>
                      <a:pt x="739" y="601"/>
                      <a:pt x="743" y="600"/>
                    </a:cubicBezTo>
                    <a:cubicBezTo>
                      <a:pt x="743" y="601"/>
                      <a:pt x="742" y="601"/>
                      <a:pt x="742" y="601"/>
                    </a:cubicBezTo>
                    <a:cubicBezTo>
                      <a:pt x="743" y="601"/>
                      <a:pt x="744" y="602"/>
                      <a:pt x="746" y="601"/>
                    </a:cubicBezTo>
                    <a:cubicBezTo>
                      <a:pt x="743" y="603"/>
                      <a:pt x="740" y="605"/>
                      <a:pt x="737" y="605"/>
                    </a:cubicBezTo>
                    <a:cubicBezTo>
                      <a:pt x="734" y="605"/>
                      <a:pt x="729" y="604"/>
                      <a:pt x="728" y="607"/>
                    </a:cubicBezTo>
                    <a:cubicBezTo>
                      <a:pt x="734" y="608"/>
                      <a:pt x="725" y="621"/>
                      <a:pt x="722" y="623"/>
                    </a:cubicBezTo>
                    <a:cubicBezTo>
                      <a:pt x="724" y="620"/>
                      <a:pt x="719" y="618"/>
                      <a:pt x="718" y="615"/>
                    </a:cubicBezTo>
                    <a:cubicBezTo>
                      <a:pt x="718" y="619"/>
                      <a:pt x="723" y="624"/>
                      <a:pt x="721" y="628"/>
                    </a:cubicBezTo>
                    <a:cubicBezTo>
                      <a:pt x="719" y="632"/>
                      <a:pt x="716" y="636"/>
                      <a:pt x="715" y="640"/>
                    </a:cubicBezTo>
                    <a:cubicBezTo>
                      <a:pt x="714" y="640"/>
                      <a:pt x="714" y="640"/>
                      <a:pt x="714" y="640"/>
                    </a:cubicBezTo>
                    <a:cubicBezTo>
                      <a:pt x="714" y="637"/>
                      <a:pt x="716" y="635"/>
                      <a:pt x="717" y="632"/>
                    </a:cubicBezTo>
                    <a:cubicBezTo>
                      <a:pt x="715" y="631"/>
                      <a:pt x="716" y="627"/>
                      <a:pt x="712" y="628"/>
                    </a:cubicBezTo>
                    <a:cubicBezTo>
                      <a:pt x="713" y="626"/>
                      <a:pt x="713" y="623"/>
                      <a:pt x="714" y="620"/>
                    </a:cubicBezTo>
                    <a:cubicBezTo>
                      <a:pt x="714" y="620"/>
                      <a:pt x="716" y="615"/>
                      <a:pt x="714" y="617"/>
                    </a:cubicBezTo>
                    <a:cubicBezTo>
                      <a:pt x="708" y="621"/>
                      <a:pt x="710" y="624"/>
                      <a:pt x="711" y="631"/>
                    </a:cubicBezTo>
                    <a:cubicBezTo>
                      <a:pt x="710" y="629"/>
                      <a:pt x="708" y="628"/>
                      <a:pt x="706" y="628"/>
                    </a:cubicBezTo>
                    <a:cubicBezTo>
                      <a:pt x="707" y="630"/>
                      <a:pt x="711" y="631"/>
                      <a:pt x="712" y="633"/>
                    </a:cubicBezTo>
                    <a:cubicBezTo>
                      <a:pt x="713" y="634"/>
                      <a:pt x="711" y="639"/>
                      <a:pt x="711" y="641"/>
                    </a:cubicBezTo>
                    <a:cubicBezTo>
                      <a:pt x="712" y="644"/>
                      <a:pt x="716" y="642"/>
                      <a:pt x="715" y="647"/>
                    </a:cubicBezTo>
                    <a:cubicBezTo>
                      <a:pt x="714" y="651"/>
                      <a:pt x="712" y="650"/>
                      <a:pt x="708" y="652"/>
                    </a:cubicBezTo>
                    <a:cubicBezTo>
                      <a:pt x="711" y="652"/>
                      <a:pt x="716" y="651"/>
                      <a:pt x="716" y="655"/>
                    </a:cubicBezTo>
                    <a:cubicBezTo>
                      <a:pt x="715" y="657"/>
                      <a:pt x="709" y="657"/>
                      <a:pt x="708" y="657"/>
                    </a:cubicBezTo>
                    <a:cubicBezTo>
                      <a:pt x="709" y="658"/>
                      <a:pt x="709" y="658"/>
                      <a:pt x="710" y="659"/>
                    </a:cubicBezTo>
                    <a:cubicBezTo>
                      <a:pt x="709" y="659"/>
                      <a:pt x="708" y="660"/>
                      <a:pt x="707" y="660"/>
                    </a:cubicBezTo>
                    <a:cubicBezTo>
                      <a:pt x="708" y="664"/>
                      <a:pt x="710" y="661"/>
                      <a:pt x="712" y="662"/>
                    </a:cubicBezTo>
                    <a:cubicBezTo>
                      <a:pt x="711" y="663"/>
                      <a:pt x="709" y="664"/>
                      <a:pt x="707" y="665"/>
                    </a:cubicBezTo>
                    <a:cubicBezTo>
                      <a:pt x="706" y="665"/>
                      <a:pt x="704" y="663"/>
                      <a:pt x="703" y="664"/>
                    </a:cubicBezTo>
                    <a:cubicBezTo>
                      <a:pt x="701" y="665"/>
                      <a:pt x="699" y="670"/>
                      <a:pt x="698" y="672"/>
                    </a:cubicBezTo>
                    <a:cubicBezTo>
                      <a:pt x="697" y="673"/>
                      <a:pt x="693" y="673"/>
                      <a:pt x="692" y="675"/>
                    </a:cubicBezTo>
                    <a:cubicBezTo>
                      <a:pt x="690" y="677"/>
                      <a:pt x="688" y="680"/>
                      <a:pt x="686" y="681"/>
                    </a:cubicBezTo>
                    <a:cubicBezTo>
                      <a:pt x="678" y="686"/>
                      <a:pt x="677" y="688"/>
                      <a:pt x="673" y="696"/>
                    </a:cubicBezTo>
                    <a:cubicBezTo>
                      <a:pt x="671" y="701"/>
                      <a:pt x="672" y="708"/>
                      <a:pt x="674" y="712"/>
                    </a:cubicBezTo>
                    <a:cubicBezTo>
                      <a:pt x="677" y="719"/>
                      <a:pt x="679" y="725"/>
                      <a:pt x="682" y="733"/>
                    </a:cubicBezTo>
                    <a:cubicBezTo>
                      <a:pt x="683" y="737"/>
                      <a:pt x="684" y="747"/>
                      <a:pt x="681" y="750"/>
                    </a:cubicBezTo>
                    <a:cubicBezTo>
                      <a:pt x="679" y="752"/>
                      <a:pt x="677" y="755"/>
                      <a:pt x="675" y="752"/>
                    </a:cubicBezTo>
                    <a:cubicBezTo>
                      <a:pt x="674" y="750"/>
                      <a:pt x="669" y="746"/>
                      <a:pt x="669" y="746"/>
                    </a:cubicBezTo>
                    <a:cubicBezTo>
                      <a:pt x="668" y="742"/>
                      <a:pt x="667" y="740"/>
                      <a:pt x="666" y="737"/>
                    </a:cubicBezTo>
                    <a:cubicBezTo>
                      <a:pt x="664" y="734"/>
                      <a:pt x="663" y="733"/>
                      <a:pt x="664" y="729"/>
                    </a:cubicBezTo>
                    <a:cubicBezTo>
                      <a:pt x="663" y="729"/>
                      <a:pt x="662" y="730"/>
                      <a:pt x="662" y="730"/>
                    </a:cubicBezTo>
                    <a:cubicBezTo>
                      <a:pt x="661" y="726"/>
                      <a:pt x="665" y="719"/>
                      <a:pt x="660" y="716"/>
                    </a:cubicBezTo>
                    <a:cubicBezTo>
                      <a:pt x="656" y="713"/>
                      <a:pt x="654" y="707"/>
                      <a:pt x="649" y="709"/>
                    </a:cubicBezTo>
                    <a:cubicBezTo>
                      <a:pt x="646" y="710"/>
                      <a:pt x="644" y="712"/>
                      <a:pt x="641" y="710"/>
                    </a:cubicBezTo>
                    <a:cubicBezTo>
                      <a:pt x="639" y="709"/>
                      <a:pt x="636" y="706"/>
                      <a:pt x="634" y="705"/>
                    </a:cubicBezTo>
                    <a:cubicBezTo>
                      <a:pt x="629" y="704"/>
                      <a:pt x="622" y="710"/>
                      <a:pt x="621" y="702"/>
                    </a:cubicBezTo>
                    <a:cubicBezTo>
                      <a:pt x="620" y="709"/>
                      <a:pt x="606" y="704"/>
                      <a:pt x="602" y="707"/>
                    </a:cubicBezTo>
                    <a:cubicBezTo>
                      <a:pt x="605" y="708"/>
                      <a:pt x="616" y="709"/>
                      <a:pt x="608" y="713"/>
                    </a:cubicBezTo>
                    <a:cubicBezTo>
                      <a:pt x="608" y="713"/>
                      <a:pt x="613" y="715"/>
                      <a:pt x="613" y="716"/>
                    </a:cubicBezTo>
                    <a:cubicBezTo>
                      <a:pt x="614" y="718"/>
                      <a:pt x="612" y="719"/>
                      <a:pt x="610" y="718"/>
                    </a:cubicBezTo>
                    <a:cubicBezTo>
                      <a:pt x="611" y="716"/>
                      <a:pt x="607" y="714"/>
                      <a:pt x="605" y="713"/>
                    </a:cubicBezTo>
                    <a:cubicBezTo>
                      <a:pt x="605" y="715"/>
                      <a:pt x="604" y="716"/>
                      <a:pt x="604" y="718"/>
                    </a:cubicBezTo>
                    <a:cubicBezTo>
                      <a:pt x="602" y="713"/>
                      <a:pt x="601" y="718"/>
                      <a:pt x="598" y="716"/>
                    </a:cubicBezTo>
                    <a:cubicBezTo>
                      <a:pt x="595" y="713"/>
                      <a:pt x="593" y="711"/>
                      <a:pt x="589" y="712"/>
                    </a:cubicBezTo>
                    <a:cubicBezTo>
                      <a:pt x="587" y="713"/>
                      <a:pt x="584" y="711"/>
                      <a:pt x="582" y="710"/>
                    </a:cubicBezTo>
                    <a:cubicBezTo>
                      <a:pt x="578" y="709"/>
                      <a:pt x="572" y="713"/>
                      <a:pt x="568" y="715"/>
                    </a:cubicBezTo>
                    <a:cubicBezTo>
                      <a:pt x="562" y="717"/>
                      <a:pt x="547" y="728"/>
                      <a:pt x="547" y="737"/>
                    </a:cubicBezTo>
                    <a:cubicBezTo>
                      <a:pt x="547" y="740"/>
                      <a:pt x="550" y="743"/>
                      <a:pt x="551" y="746"/>
                    </a:cubicBezTo>
                    <a:cubicBezTo>
                      <a:pt x="551" y="747"/>
                      <a:pt x="549" y="750"/>
                      <a:pt x="549" y="752"/>
                    </a:cubicBezTo>
                    <a:cubicBezTo>
                      <a:pt x="547" y="757"/>
                      <a:pt x="545" y="762"/>
                      <a:pt x="545" y="767"/>
                    </a:cubicBezTo>
                    <a:cubicBezTo>
                      <a:pt x="545" y="780"/>
                      <a:pt x="547" y="789"/>
                      <a:pt x="554" y="800"/>
                    </a:cubicBezTo>
                    <a:cubicBezTo>
                      <a:pt x="558" y="807"/>
                      <a:pt x="560" y="811"/>
                      <a:pt x="567" y="813"/>
                    </a:cubicBezTo>
                    <a:cubicBezTo>
                      <a:pt x="568" y="813"/>
                      <a:pt x="570" y="817"/>
                      <a:pt x="572" y="817"/>
                    </a:cubicBezTo>
                    <a:cubicBezTo>
                      <a:pt x="574" y="815"/>
                      <a:pt x="577" y="814"/>
                      <a:pt x="580" y="813"/>
                    </a:cubicBezTo>
                    <a:cubicBezTo>
                      <a:pt x="583" y="812"/>
                      <a:pt x="585" y="812"/>
                      <a:pt x="588" y="812"/>
                    </a:cubicBezTo>
                    <a:cubicBezTo>
                      <a:pt x="590" y="811"/>
                      <a:pt x="591" y="814"/>
                      <a:pt x="592" y="814"/>
                    </a:cubicBezTo>
                    <a:cubicBezTo>
                      <a:pt x="593" y="813"/>
                      <a:pt x="595" y="813"/>
                      <a:pt x="596" y="812"/>
                    </a:cubicBezTo>
                    <a:cubicBezTo>
                      <a:pt x="597" y="811"/>
                      <a:pt x="595" y="810"/>
                      <a:pt x="596" y="809"/>
                    </a:cubicBezTo>
                    <a:cubicBezTo>
                      <a:pt x="598" y="807"/>
                      <a:pt x="600" y="806"/>
                      <a:pt x="600" y="802"/>
                    </a:cubicBezTo>
                    <a:cubicBezTo>
                      <a:pt x="602" y="797"/>
                      <a:pt x="602" y="791"/>
                      <a:pt x="607" y="788"/>
                    </a:cubicBezTo>
                    <a:cubicBezTo>
                      <a:pt x="610" y="787"/>
                      <a:pt x="618" y="785"/>
                      <a:pt x="620" y="786"/>
                    </a:cubicBezTo>
                    <a:cubicBezTo>
                      <a:pt x="623" y="786"/>
                      <a:pt x="633" y="784"/>
                      <a:pt x="630" y="791"/>
                    </a:cubicBezTo>
                    <a:cubicBezTo>
                      <a:pt x="629" y="794"/>
                      <a:pt x="625" y="802"/>
                      <a:pt x="623" y="803"/>
                    </a:cubicBezTo>
                    <a:cubicBezTo>
                      <a:pt x="624" y="803"/>
                      <a:pt x="623" y="804"/>
                      <a:pt x="626" y="804"/>
                    </a:cubicBezTo>
                    <a:cubicBezTo>
                      <a:pt x="625" y="805"/>
                      <a:pt x="624" y="806"/>
                      <a:pt x="623" y="806"/>
                    </a:cubicBezTo>
                    <a:cubicBezTo>
                      <a:pt x="624" y="807"/>
                      <a:pt x="624" y="807"/>
                      <a:pt x="624" y="807"/>
                    </a:cubicBezTo>
                    <a:cubicBezTo>
                      <a:pt x="624" y="807"/>
                      <a:pt x="624" y="806"/>
                      <a:pt x="625" y="806"/>
                    </a:cubicBezTo>
                    <a:cubicBezTo>
                      <a:pt x="624" y="809"/>
                      <a:pt x="623" y="813"/>
                      <a:pt x="622" y="816"/>
                    </a:cubicBezTo>
                    <a:cubicBezTo>
                      <a:pt x="621" y="815"/>
                      <a:pt x="620" y="813"/>
                      <a:pt x="621" y="810"/>
                    </a:cubicBezTo>
                    <a:cubicBezTo>
                      <a:pt x="620" y="811"/>
                      <a:pt x="619" y="813"/>
                      <a:pt x="618" y="814"/>
                    </a:cubicBezTo>
                    <a:cubicBezTo>
                      <a:pt x="623" y="814"/>
                      <a:pt x="618" y="823"/>
                      <a:pt x="619" y="826"/>
                    </a:cubicBezTo>
                    <a:cubicBezTo>
                      <a:pt x="620" y="829"/>
                      <a:pt x="616" y="834"/>
                      <a:pt x="614" y="836"/>
                    </a:cubicBezTo>
                    <a:cubicBezTo>
                      <a:pt x="620" y="838"/>
                      <a:pt x="626" y="836"/>
                      <a:pt x="633" y="837"/>
                    </a:cubicBezTo>
                    <a:cubicBezTo>
                      <a:pt x="635" y="838"/>
                      <a:pt x="637" y="835"/>
                      <a:pt x="640" y="836"/>
                    </a:cubicBezTo>
                    <a:cubicBezTo>
                      <a:pt x="643" y="836"/>
                      <a:pt x="647" y="836"/>
                      <a:pt x="650" y="837"/>
                    </a:cubicBezTo>
                    <a:cubicBezTo>
                      <a:pt x="655" y="840"/>
                      <a:pt x="659" y="844"/>
                      <a:pt x="658" y="850"/>
                    </a:cubicBezTo>
                    <a:cubicBezTo>
                      <a:pt x="657" y="855"/>
                      <a:pt x="657" y="859"/>
                      <a:pt x="656" y="863"/>
                    </a:cubicBezTo>
                    <a:cubicBezTo>
                      <a:pt x="656" y="866"/>
                      <a:pt x="654" y="868"/>
                      <a:pt x="653" y="870"/>
                    </a:cubicBezTo>
                    <a:cubicBezTo>
                      <a:pt x="652" y="882"/>
                      <a:pt x="666" y="901"/>
                      <a:pt x="676" y="897"/>
                    </a:cubicBezTo>
                    <a:cubicBezTo>
                      <a:pt x="683" y="894"/>
                      <a:pt x="686" y="891"/>
                      <a:pt x="693" y="893"/>
                    </a:cubicBezTo>
                    <a:cubicBezTo>
                      <a:pt x="700" y="895"/>
                      <a:pt x="702" y="899"/>
                      <a:pt x="707" y="904"/>
                    </a:cubicBezTo>
                    <a:cubicBezTo>
                      <a:pt x="707" y="896"/>
                      <a:pt x="717" y="885"/>
                      <a:pt x="721" y="878"/>
                    </a:cubicBezTo>
                    <a:cubicBezTo>
                      <a:pt x="722" y="876"/>
                      <a:pt x="730" y="875"/>
                      <a:pt x="732" y="874"/>
                    </a:cubicBezTo>
                    <a:cubicBezTo>
                      <a:pt x="738" y="872"/>
                      <a:pt x="743" y="870"/>
                      <a:pt x="749" y="868"/>
                    </a:cubicBezTo>
                    <a:cubicBezTo>
                      <a:pt x="754" y="866"/>
                      <a:pt x="763" y="871"/>
                      <a:pt x="768" y="872"/>
                    </a:cubicBezTo>
                    <a:cubicBezTo>
                      <a:pt x="781" y="875"/>
                      <a:pt x="794" y="878"/>
                      <a:pt x="808" y="881"/>
                    </a:cubicBezTo>
                    <a:cubicBezTo>
                      <a:pt x="815" y="883"/>
                      <a:pt x="822" y="883"/>
                      <a:pt x="828" y="888"/>
                    </a:cubicBezTo>
                    <a:cubicBezTo>
                      <a:pt x="838" y="898"/>
                      <a:pt x="848" y="908"/>
                      <a:pt x="858" y="918"/>
                    </a:cubicBezTo>
                    <a:cubicBezTo>
                      <a:pt x="865" y="924"/>
                      <a:pt x="879" y="924"/>
                      <a:pt x="887" y="926"/>
                    </a:cubicBezTo>
                    <a:cubicBezTo>
                      <a:pt x="895" y="928"/>
                      <a:pt x="901" y="941"/>
                      <a:pt x="906" y="947"/>
                    </a:cubicBezTo>
                    <a:cubicBezTo>
                      <a:pt x="911" y="954"/>
                      <a:pt x="916" y="960"/>
                      <a:pt x="921" y="967"/>
                    </a:cubicBezTo>
                    <a:cubicBezTo>
                      <a:pt x="922" y="968"/>
                      <a:pt x="925" y="974"/>
                      <a:pt x="927" y="974"/>
                    </a:cubicBezTo>
                    <a:cubicBezTo>
                      <a:pt x="937" y="978"/>
                      <a:pt x="948" y="982"/>
                      <a:pt x="958" y="986"/>
                    </a:cubicBezTo>
                    <a:cubicBezTo>
                      <a:pt x="969" y="990"/>
                      <a:pt x="980" y="993"/>
                      <a:pt x="990" y="997"/>
                    </a:cubicBezTo>
                    <a:cubicBezTo>
                      <a:pt x="999" y="1000"/>
                      <a:pt x="1008" y="1010"/>
                      <a:pt x="1016" y="1016"/>
                    </a:cubicBezTo>
                    <a:cubicBezTo>
                      <a:pt x="1017" y="1016"/>
                      <a:pt x="1027" y="1016"/>
                      <a:pt x="1027" y="1017"/>
                    </a:cubicBezTo>
                    <a:cubicBezTo>
                      <a:pt x="1029" y="1022"/>
                      <a:pt x="1030" y="1027"/>
                      <a:pt x="1031" y="1031"/>
                    </a:cubicBezTo>
                    <a:close/>
                    <a:moveTo>
                      <a:pt x="690" y="580"/>
                    </a:moveTo>
                    <a:cubicBezTo>
                      <a:pt x="690" y="583"/>
                      <a:pt x="680" y="586"/>
                      <a:pt x="677" y="585"/>
                    </a:cubicBezTo>
                    <a:cubicBezTo>
                      <a:pt x="672" y="585"/>
                      <a:pt x="671" y="585"/>
                      <a:pt x="668" y="589"/>
                    </a:cubicBezTo>
                    <a:cubicBezTo>
                      <a:pt x="665" y="591"/>
                      <a:pt x="664" y="593"/>
                      <a:pt x="660" y="592"/>
                    </a:cubicBezTo>
                    <a:cubicBezTo>
                      <a:pt x="661" y="589"/>
                      <a:pt x="663" y="588"/>
                      <a:pt x="665" y="587"/>
                    </a:cubicBezTo>
                    <a:cubicBezTo>
                      <a:pt x="664" y="585"/>
                      <a:pt x="663" y="587"/>
                      <a:pt x="663" y="584"/>
                    </a:cubicBezTo>
                    <a:cubicBezTo>
                      <a:pt x="660" y="588"/>
                      <a:pt x="658" y="590"/>
                      <a:pt x="656" y="594"/>
                    </a:cubicBezTo>
                    <a:cubicBezTo>
                      <a:pt x="658" y="595"/>
                      <a:pt x="660" y="595"/>
                      <a:pt x="661" y="596"/>
                    </a:cubicBezTo>
                    <a:cubicBezTo>
                      <a:pt x="661" y="596"/>
                      <a:pt x="661" y="597"/>
                      <a:pt x="660" y="597"/>
                    </a:cubicBezTo>
                    <a:cubicBezTo>
                      <a:pt x="667" y="598"/>
                      <a:pt x="670" y="595"/>
                      <a:pt x="676" y="592"/>
                    </a:cubicBezTo>
                    <a:cubicBezTo>
                      <a:pt x="682" y="590"/>
                      <a:pt x="686" y="587"/>
                      <a:pt x="692" y="583"/>
                    </a:cubicBezTo>
                    <a:cubicBezTo>
                      <a:pt x="692" y="582"/>
                      <a:pt x="692" y="581"/>
                      <a:pt x="690" y="580"/>
                    </a:cubicBezTo>
                    <a:close/>
                    <a:moveTo>
                      <a:pt x="700" y="577"/>
                    </a:moveTo>
                    <a:cubicBezTo>
                      <a:pt x="705" y="583"/>
                      <a:pt x="717" y="573"/>
                      <a:pt x="711" y="570"/>
                    </a:cubicBezTo>
                    <a:cubicBezTo>
                      <a:pt x="712" y="569"/>
                      <a:pt x="714" y="567"/>
                      <a:pt x="716" y="566"/>
                    </a:cubicBezTo>
                    <a:cubicBezTo>
                      <a:pt x="712" y="567"/>
                      <a:pt x="705" y="573"/>
                      <a:pt x="703" y="571"/>
                    </a:cubicBezTo>
                    <a:cubicBezTo>
                      <a:pt x="699" y="570"/>
                      <a:pt x="693" y="572"/>
                      <a:pt x="689" y="573"/>
                    </a:cubicBezTo>
                    <a:cubicBezTo>
                      <a:pt x="679" y="585"/>
                      <a:pt x="696" y="574"/>
                      <a:pt x="700" y="577"/>
                    </a:cubicBezTo>
                    <a:close/>
                    <a:moveTo>
                      <a:pt x="590" y="541"/>
                    </a:moveTo>
                    <a:cubicBezTo>
                      <a:pt x="593" y="543"/>
                      <a:pt x="596" y="541"/>
                      <a:pt x="599" y="540"/>
                    </a:cubicBezTo>
                    <a:cubicBezTo>
                      <a:pt x="599" y="540"/>
                      <a:pt x="599" y="541"/>
                      <a:pt x="599" y="542"/>
                    </a:cubicBezTo>
                    <a:cubicBezTo>
                      <a:pt x="606" y="546"/>
                      <a:pt x="617" y="530"/>
                      <a:pt x="623" y="535"/>
                    </a:cubicBezTo>
                    <a:cubicBezTo>
                      <a:pt x="620" y="535"/>
                      <a:pt x="618" y="538"/>
                      <a:pt x="617" y="541"/>
                    </a:cubicBezTo>
                    <a:cubicBezTo>
                      <a:pt x="620" y="540"/>
                      <a:pt x="622" y="539"/>
                      <a:pt x="624" y="542"/>
                    </a:cubicBezTo>
                    <a:cubicBezTo>
                      <a:pt x="626" y="545"/>
                      <a:pt x="628" y="543"/>
                      <a:pt x="630" y="545"/>
                    </a:cubicBezTo>
                    <a:cubicBezTo>
                      <a:pt x="631" y="545"/>
                      <a:pt x="643" y="541"/>
                      <a:pt x="644" y="541"/>
                    </a:cubicBezTo>
                    <a:cubicBezTo>
                      <a:pt x="643" y="545"/>
                      <a:pt x="647" y="544"/>
                      <a:pt x="649" y="545"/>
                    </a:cubicBezTo>
                    <a:cubicBezTo>
                      <a:pt x="650" y="545"/>
                      <a:pt x="651" y="548"/>
                      <a:pt x="653" y="550"/>
                    </a:cubicBezTo>
                    <a:cubicBezTo>
                      <a:pt x="650" y="549"/>
                      <a:pt x="647" y="548"/>
                      <a:pt x="646" y="551"/>
                    </a:cubicBezTo>
                    <a:cubicBezTo>
                      <a:pt x="642" y="547"/>
                      <a:pt x="634" y="549"/>
                      <a:pt x="632" y="554"/>
                    </a:cubicBezTo>
                    <a:cubicBezTo>
                      <a:pt x="631" y="553"/>
                      <a:pt x="631" y="553"/>
                      <a:pt x="631" y="553"/>
                    </a:cubicBezTo>
                    <a:cubicBezTo>
                      <a:pt x="631" y="552"/>
                      <a:pt x="632" y="552"/>
                      <a:pt x="632" y="551"/>
                    </a:cubicBezTo>
                    <a:cubicBezTo>
                      <a:pt x="631" y="552"/>
                      <a:pt x="630" y="552"/>
                      <a:pt x="629" y="553"/>
                    </a:cubicBezTo>
                    <a:cubicBezTo>
                      <a:pt x="629" y="552"/>
                      <a:pt x="629" y="551"/>
                      <a:pt x="629" y="551"/>
                    </a:cubicBezTo>
                    <a:cubicBezTo>
                      <a:pt x="626" y="553"/>
                      <a:pt x="622" y="561"/>
                      <a:pt x="621" y="564"/>
                    </a:cubicBezTo>
                    <a:cubicBezTo>
                      <a:pt x="624" y="565"/>
                      <a:pt x="625" y="559"/>
                      <a:pt x="628" y="557"/>
                    </a:cubicBezTo>
                    <a:cubicBezTo>
                      <a:pt x="628" y="560"/>
                      <a:pt x="626" y="565"/>
                      <a:pt x="625" y="568"/>
                    </a:cubicBezTo>
                    <a:cubicBezTo>
                      <a:pt x="624" y="572"/>
                      <a:pt x="622" y="576"/>
                      <a:pt x="622" y="580"/>
                    </a:cubicBezTo>
                    <a:cubicBezTo>
                      <a:pt x="622" y="587"/>
                      <a:pt x="626" y="604"/>
                      <a:pt x="632" y="590"/>
                    </a:cubicBezTo>
                    <a:cubicBezTo>
                      <a:pt x="636" y="584"/>
                      <a:pt x="634" y="579"/>
                      <a:pt x="633" y="572"/>
                    </a:cubicBezTo>
                    <a:cubicBezTo>
                      <a:pt x="632" y="564"/>
                      <a:pt x="637" y="563"/>
                      <a:pt x="640" y="558"/>
                    </a:cubicBezTo>
                    <a:cubicBezTo>
                      <a:pt x="639" y="560"/>
                      <a:pt x="640" y="561"/>
                      <a:pt x="639" y="562"/>
                    </a:cubicBezTo>
                    <a:cubicBezTo>
                      <a:pt x="642" y="560"/>
                      <a:pt x="641" y="556"/>
                      <a:pt x="645" y="556"/>
                    </a:cubicBezTo>
                    <a:cubicBezTo>
                      <a:pt x="641" y="551"/>
                      <a:pt x="649" y="552"/>
                      <a:pt x="651" y="554"/>
                    </a:cubicBezTo>
                    <a:cubicBezTo>
                      <a:pt x="653" y="557"/>
                      <a:pt x="657" y="556"/>
                      <a:pt x="658" y="560"/>
                    </a:cubicBezTo>
                    <a:cubicBezTo>
                      <a:pt x="657" y="560"/>
                      <a:pt x="657" y="560"/>
                      <a:pt x="656" y="560"/>
                    </a:cubicBezTo>
                    <a:cubicBezTo>
                      <a:pt x="658" y="562"/>
                      <a:pt x="658" y="566"/>
                      <a:pt x="656" y="568"/>
                    </a:cubicBezTo>
                    <a:cubicBezTo>
                      <a:pt x="655" y="568"/>
                      <a:pt x="652" y="572"/>
                      <a:pt x="652" y="573"/>
                    </a:cubicBezTo>
                    <a:cubicBezTo>
                      <a:pt x="653" y="576"/>
                      <a:pt x="659" y="570"/>
                      <a:pt x="660" y="570"/>
                    </a:cubicBezTo>
                    <a:cubicBezTo>
                      <a:pt x="664" y="571"/>
                      <a:pt x="664" y="579"/>
                      <a:pt x="664" y="581"/>
                    </a:cubicBezTo>
                    <a:cubicBezTo>
                      <a:pt x="666" y="579"/>
                      <a:pt x="668" y="577"/>
                      <a:pt x="670" y="575"/>
                    </a:cubicBezTo>
                    <a:cubicBezTo>
                      <a:pt x="671" y="574"/>
                      <a:pt x="670" y="571"/>
                      <a:pt x="670" y="569"/>
                    </a:cubicBezTo>
                    <a:cubicBezTo>
                      <a:pt x="671" y="565"/>
                      <a:pt x="675" y="561"/>
                      <a:pt x="670" y="558"/>
                    </a:cubicBezTo>
                    <a:cubicBezTo>
                      <a:pt x="674" y="556"/>
                      <a:pt x="672" y="561"/>
                      <a:pt x="675" y="561"/>
                    </a:cubicBezTo>
                    <a:cubicBezTo>
                      <a:pt x="675" y="562"/>
                      <a:pt x="675" y="562"/>
                      <a:pt x="674" y="563"/>
                    </a:cubicBezTo>
                    <a:cubicBezTo>
                      <a:pt x="675" y="564"/>
                      <a:pt x="675" y="563"/>
                      <a:pt x="676" y="564"/>
                    </a:cubicBezTo>
                    <a:cubicBezTo>
                      <a:pt x="677" y="563"/>
                      <a:pt x="681" y="565"/>
                      <a:pt x="683" y="565"/>
                    </a:cubicBezTo>
                    <a:cubicBezTo>
                      <a:pt x="683" y="564"/>
                      <a:pt x="682" y="561"/>
                      <a:pt x="686" y="563"/>
                    </a:cubicBezTo>
                    <a:cubicBezTo>
                      <a:pt x="682" y="559"/>
                      <a:pt x="682" y="551"/>
                      <a:pt x="676" y="550"/>
                    </a:cubicBezTo>
                    <a:cubicBezTo>
                      <a:pt x="671" y="549"/>
                      <a:pt x="665" y="549"/>
                      <a:pt x="660" y="548"/>
                    </a:cubicBezTo>
                    <a:cubicBezTo>
                      <a:pt x="658" y="547"/>
                      <a:pt x="647" y="544"/>
                      <a:pt x="648" y="543"/>
                    </a:cubicBezTo>
                    <a:cubicBezTo>
                      <a:pt x="649" y="541"/>
                      <a:pt x="648" y="540"/>
                      <a:pt x="647" y="539"/>
                    </a:cubicBezTo>
                    <a:cubicBezTo>
                      <a:pt x="646" y="538"/>
                      <a:pt x="648" y="537"/>
                      <a:pt x="647" y="536"/>
                    </a:cubicBezTo>
                    <a:cubicBezTo>
                      <a:pt x="646" y="532"/>
                      <a:pt x="643" y="534"/>
                      <a:pt x="645" y="528"/>
                    </a:cubicBezTo>
                    <a:cubicBezTo>
                      <a:pt x="637" y="530"/>
                      <a:pt x="637" y="526"/>
                      <a:pt x="634" y="520"/>
                    </a:cubicBezTo>
                    <a:cubicBezTo>
                      <a:pt x="631" y="517"/>
                      <a:pt x="629" y="521"/>
                      <a:pt x="627" y="520"/>
                    </a:cubicBezTo>
                    <a:cubicBezTo>
                      <a:pt x="624" y="519"/>
                      <a:pt x="622" y="517"/>
                      <a:pt x="619" y="517"/>
                    </a:cubicBezTo>
                    <a:cubicBezTo>
                      <a:pt x="622" y="520"/>
                      <a:pt x="619" y="521"/>
                      <a:pt x="617" y="523"/>
                    </a:cubicBezTo>
                    <a:cubicBezTo>
                      <a:pt x="618" y="522"/>
                      <a:pt x="618" y="521"/>
                      <a:pt x="618" y="519"/>
                    </a:cubicBezTo>
                    <a:cubicBezTo>
                      <a:pt x="616" y="520"/>
                      <a:pt x="616" y="523"/>
                      <a:pt x="614" y="524"/>
                    </a:cubicBezTo>
                    <a:cubicBezTo>
                      <a:pt x="614" y="523"/>
                      <a:pt x="614" y="522"/>
                      <a:pt x="615" y="521"/>
                    </a:cubicBezTo>
                    <a:cubicBezTo>
                      <a:pt x="611" y="522"/>
                      <a:pt x="612" y="526"/>
                      <a:pt x="610" y="527"/>
                    </a:cubicBezTo>
                    <a:cubicBezTo>
                      <a:pt x="606" y="529"/>
                      <a:pt x="603" y="530"/>
                      <a:pt x="599" y="532"/>
                    </a:cubicBezTo>
                    <a:cubicBezTo>
                      <a:pt x="596" y="535"/>
                      <a:pt x="593" y="538"/>
                      <a:pt x="590" y="541"/>
                    </a:cubicBezTo>
                    <a:close/>
                    <a:moveTo>
                      <a:pt x="392" y="300"/>
                    </a:moveTo>
                    <a:cubicBezTo>
                      <a:pt x="391" y="300"/>
                      <a:pt x="390" y="299"/>
                      <a:pt x="389" y="299"/>
                    </a:cubicBezTo>
                    <a:cubicBezTo>
                      <a:pt x="390" y="299"/>
                      <a:pt x="390" y="298"/>
                      <a:pt x="391" y="297"/>
                    </a:cubicBezTo>
                    <a:cubicBezTo>
                      <a:pt x="388" y="296"/>
                      <a:pt x="385" y="301"/>
                      <a:pt x="382" y="301"/>
                    </a:cubicBezTo>
                    <a:cubicBezTo>
                      <a:pt x="377" y="302"/>
                      <a:pt x="375" y="303"/>
                      <a:pt x="370" y="301"/>
                    </a:cubicBezTo>
                    <a:cubicBezTo>
                      <a:pt x="372" y="297"/>
                      <a:pt x="377" y="296"/>
                      <a:pt x="381" y="294"/>
                    </a:cubicBezTo>
                    <a:cubicBezTo>
                      <a:pt x="374" y="292"/>
                      <a:pt x="372" y="291"/>
                      <a:pt x="366" y="294"/>
                    </a:cubicBezTo>
                    <a:cubicBezTo>
                      <a:pt x="362" y="295"/>
                      <a:pt x="358" y="297"/>
                      <a:pt x="354" y="298"/>
                    </a:cubicBezTo>
                    <a:cubicBezTo>
                      <a:pt x="349" y="299"/>
                      <a:pt x="345" y="300"/>
                      <a:pt x="340" y="301"/>
                    </a:cubicBezTo>
                    <a:cubicBezTo>
                      <a:pt x="338" y="302"/>
                      <a:pt x="328" y="303"/>
                      <a:pt x="335" y="307"/>
                    </a:cubicBezTo>
                    <a:cubicBezTo>
                      <a:pt x="336" y="307"/>
                      <a:pt x="337" y="306"/>
                      <a:pt x="337" y="306"/>
                    </a:cubicBezTo>
                    <a:cubicBezTo>
                      <a:pt x="337" y="305"/>
                      <a:pt x="337" y="305"/>
                      <a:pt x="337" y="304"/>
                    </a:cubicBezTo>
                    <a:cubicBezTo>
                      <a:pt x="339" y="303"/>
                      <a:pt x="347" y="303"/>
                      <a:pt x="350" y="304"/>
                    </a:cubicBezTo>
                    <a:cubicBezTo>
                      <a:pt x="350" y="303"/>
                      <a:pt x="350" y="303"/>
                      <a:pt x="349" y="303"/>
                    </a:cubicBezTo>
                    <a:cubicBezTo>
                      <a:pt x="354" y="302"/>
                      <a:pt x="359" y="303"/>
                      <a:pt x="363" y="305"/>
                    </a:cubicBezTo>
                    <a:cubicBezTo>
                      <a:pt x="361" y="309"/>
                      <a:pt x="355" y="306"/>
                      <a:pt x="351" y="307"/>
                    </a:cubicBezTo>
                    <a:cubicBezTo>
                      <a:pt x="353" y="308"/>
                      <a:pt x="354" y="309"/>
                      <a:pt x="355" y="311"/>
                    </a:cubicBezTo>
                    <a:cubicBezTo>
                      <a:pt x="353" y="311"/>
                      <a:pt x="352" y="312"/>
                      <a:pt x="350" y="313"/>
                    </a:cubicBezTo>
                    <a:cubicBezTo>
                      <a:pt x="353" y="317"/>
                      <a:pt x="348" y="317"/>
                      <a:pt x="346" y="318"/>
                    </a:cubicBezTo>
                    <a:cubicBezTo>
                      <a:pt x="349" y="320"/>
                      <a:pt x="353" y="319"/>
                      <a:pt x="356" y="320"/>
                    </a:cubicBezTo>
                    <a:cubicBezTo>
                      <a:pt x="358" y="321"/>
                      <a:pt x="361" y="315"/>
                      <a:pt x="363" y="314"/>
                    </a:cubicBezTo>
                    <a:cubicBezTo>
                      <a:pt x="367" y="312"/>
                      <a:pt x="373" y="313"/>
                      <a:pt x="368" y="317"/>
                    </a:cubicBezTo>
                    <a:cubicBezTo>
                      <a:pt x="366" y="318"/>
                      <a:pt x="366" y="320"/>
                      <a:pt x="365" y="320"/>
                    </a:cubicBezTo>
                    <a:cubicBezTo>
                      <a:pt x="364" y="321"/>
                      <a:pt x="362" y="321"/>
                      <a:pt x="361" y="322"/>
                    </a:cubicBezTo>
                    <a:cubicBezTo>
                      <a:pt x="366" y="326"/>
                      <a:pt x="371" y="314"/>
                      <a:pt x="377" y="316"/>
                    </a:cubicBezTo>
                    <a:cubicBezTo>
                      <a:pt x="376" y="314"/>
                      <a:pt x="375" y="312"/>
                      <a:pt x="373" y="312"/>
                    </a:cubicBezTo>
                    <a:cubicBezTo>
                      <a:pt x="378" y="307"/>
                      <a:pt x="387" y="314"/>
                      <a:pt x="390" y="309"/>
                    </a:cubicBezTo>
                    <a:cubicBezTo>
                      <a:pt x="389" y="309"/>
                      <a:pt x="388" y="309"/>
                      <a:pt x="387" y="309"/>
                    </a:cubicBezTo>
                    <a:cubicBezTo>
                      <a:pt x="387" y="305"/>
                      <a:pt x="389" y="307"/>
                      <a:pt x="390" y="305"/>
                    </a:cubicBezTo>
                    <a:cubicBezTo>
                      <a:pt x="391" y="304"/>
                      <a:pt x="391" y="302"/>
                      <a:pt x="392" y="300"/>
                    </a:cubicBezTo>
                    <a:close/>
                    <a:moveTo>
                      <a:pt x="459" y="350"/>
                    </a:moveTo>
                    <a:cubicBezTo>
                      <a:pt x="453" y="348"/>
                      <a:pt x="445" y="347"/>
                      <a:pt x="440" y="351"/>
                    </a:cubicBezTo>
                    <a:cubicBezTo>
                      <a:pt x="438" y="352"/>
                      <a:pt x="437" y="355"/>
                      <a:pt x="436" y="356"/>
                    </a:cubicBezTo>
                    <a:cubicBezTo>
                      <a:pt x="433" y="359"/>
                      <a:pt x="432" y="360"/>
                      <a:pt x="428" y="360"/>
                    </a:cubicBezTo>
                    <a:cubicBezTo>
                      <a:pt x="425" y="361"/>
                      <a:pt x="419" y="360"/>
                      <a:pt x="418" y="356"/>
                    </a:cubicBezTo>
                    <a:cubicBezTo>
                      <a:pt x="417" y="355"/>
                      <a:pt x="411" y="356"/>
                      <a:pt x="410" y="353"/>
                    </a:cubicBezTo>
                    <a:cubicBezTo>
                      <a:pt x="409" y="353"/>
                      <a:pt x="404" y="350"/>
                      <a:pt x="403" y="351"/>
                    </a:cubicBezTo>
                    <a:cubicBezTo>
                      <a:pt x="402" y="352"/>
                      <a:pt x="409" y="355"/>
                      <a:pt x="410" y="355"/>
                    </a:cubicBezTo>
                    <a:cubicBezTo>
                      <a:pt x="408" y="359"/>
                      <a:pt x="418" y="363"/>
                      <a:pt x="412" y="364"/>
                    </a:cubicBezTo>
                    <a:cubicBezTo>
                      <a:pt x="410" y="365"/>
                      <a:pt x="408" y="363"/>
                      <a:pt x="407" y="365"/>
                    </a:cubicBezTo>
                    <a:cubicBezTo>
                      <a:pt x="405" y="367"/>
                      <a:pt x="406" y="368"/>
                      <a:pt x="404" y="369"/>
                    </a:cubicBezTo>
                    <a:cubicBezTo>
                      <a:pt x="404" y="369"/>
                      <a:pt x="404" y="370"/>
                      <a:pt x="405" y="370"/>
                    </a:cubicBezTo>
                    <a:cubicBezTo>
                      <a:pt x="403" y="372"/>
                      <a:pt x="400" y="370"/>
                      <a:pt x="398" y="370"/>
                    </a:cubicBezTo>
                    <a:cubicBezTo>
                      <a:pt x="398" y="370"/>
                      <a:pt x="398" y="371"/>
                      <a:pt x="398" y="371"/>
                    </a:cubicBezTo>
                    <a:cubicBezTo>
                      <a:pt x="396" y="371"/>
                      <a:pt x="394" y="370"/>
                      <a:pt x="391" y="370"/>
                    </a:cubicBezTo>
                    <a:cubicBezTo>
                      <a:pt x="394" y="374"/>
                      <a:pt x="403" y="375"/>
                      <a:pt x="408" y="376"/>
                    </a:cubicBezTo>
                    <a:cubicBezTo>
                      <a:pt x="411" y="377"/>
                      <a:pt x="423" y="375"/>
                      <a:pt x="421" y="371"/>
                    </a:cubicBezTo>
                    <a:cubicBezTo>
                      <a:pt x="425" y="367"/>
                      <a:pt x="428" y="369"/>
                      <a:pt x="432" y="367"/>
                    </a:cubicBezTo>
                    <a:cubicBezTo>
                      <a:pt x="434" y="365"/>
                      <a:pt x="437" y="362"/>
                      <a:pt x="439" y="360"/>
                    </a:cubicBezTo>
                    <a:cubicBezTo>
                      <a:pt x="438" y="360"/>
                      <a:pt x="438" y="360"/>
                      <a:pt x="437" y="360"/>
                    </a:cubicBezTo>
                    <a:cubicBezTo>
                      <a:pt x="440" y="358"/>
                      <a:pt x="441" y="356"/>
                      <a:pt x="445" y="356"/>
                    </a:cubicBezTo>
                    <a:cubicBezTo>
                      <a:pt x="447" y="355"/>
                      <a:pt x="449" y="356"/>
                      <a:pt x="451" y="353"/>
                    </a:cubicBezTo>
                    <a:cubicBezTo>
                      <a:pt x="449" y="354"/>
                      <a:pt x="449" y="354"/>
                      <a:pt x="447" y="354"/>
                    </a:cubicBezTo>
                    <a:cubicBezTo>
                      <a:pt x="449" y="353"/>
                      <a:pt x="451" y="353"/>
                      <a:pt x="453" y="352"/>
                    </a:cubicBezTo>
                    <a:cubicBezTo>
                      <a:pt x="451" y="352"/>
                      <a:pt x="449" y="352"/>
                      <a:pt x="448" y="351"/>
                    </a:cubicBezTo>
                    <a:cubicBezTo>
                      <a:pt x="449" y="351"/>
                      <a:pt x="450" y="351"/>
                      <a:pt x="452" y="351"/>
                    </a:cubicBezTo>
                    <a:cubicBezTo>
                      <a:pt x="447" y="349"/>
                      <a:pt x="442" y="353"/>
                      <a:pt x="437" y="356"/>
                    </a:cubicBezTo>
                    <a:cubicBezTo>
                      <a:pt x="439" y="350"/>
                      <a:pt x="455" y="346"/>
                      <a:pt x="456" y="353"/>
                    </a:cubicBezTo>
                    <a:cubicBezTo>
                      <a:pt x="457" y="353"/>
                      <a:pt x="458" y="351"/>
                      <a:pt x="459" y="350"/>
                    </a:cubicBezTo>
                    <a:close/>
                    <a:moveTo>
                      <a:pt x="545" y="485"/>
                    </a:moveTo>
                    <a:cubicBezTo>
                      <a:pt x="546" y="482"/>
                      <a:pt x="545" y="483"/>
                      <a:pt x="547" y="482"/>
                    </a:cubicBezTo>
                    <a:cubicBezTo>
                      <a:pt x="547" y="483"/>
                      <a:pt x="547" y="484"/>
                      <a:pt x="547" y="484"/>
                    </a:cubicBezTo>
                    <a:cubicBezTo>
                      <a:pt x="547" y="484"/>
                      <a:pt x="547" y="484"/>
                      <a:pt x="548" y="483"/>
                    </a:cubicBezTo>
                    <a:cubicBezTo>
                      <a:pt x="550" y="484"/>
                      <a:pt x="549" y="487"/>
                      <a:pt x="549" y="490"/>
                    </a:cubicBezTo>
                    <a:cubicBezTo>
                      <a:pt x="550" y="488"/>
                      <a:pt x="551" y="487"/>
                      <a:pt x="553" y="487"/>
                    </a:cubicBezTo>
                    <a:cubicBezTo>
                      <a:pt x="554" y="488"/>
                      <a:pt x="552" y="491"/>
                      <a:pt x="551" y="493"/>
                    </a:cubicBezTo>
                    <a:cubicBezTo>
                      <a:pt x="553" y="492"/>
                      <a:pt x="553" y="492"/>
                      <a:pt x="554" y="491"/>
                    </a:cubicBezTo>
                    <a:cubicBezTo>
                      <a:pt x="551" y="493"/>
                      <a:pt x="551" y="497"/>
                      <a:pt x="552" y="501"/>
                    </a:cubicBezTo>
                    <a:cubicBezTo>
                      <a:pt x="553" y="504"/>
                      <a:pt x="555" y="500"/>
                      <a:pt x="555" y="498"/>
                    </a:cubicBezTo>
                    <a:cubicBezTo>
                      <a:pt x="555" y="499"/>
                      <a:pt x="556" y="499"/>
                      <a:pt x="557" y="499"/>
                    </a:cubicBezTo>
                    <a:cubicBezTo>
                      <a:pt x="555" y="496"/>
                      <a:pt x="558" y="493"/>
                      <a:pt x="556" y="491"/>
                    </a:cubicBezTo>
                    <a:cubicBezTo>
                      <a:pt x="554" y="489"/>
                      <a:pt x="552" y="484"/>
                      <a:pt x="551" y="482"/>
                    </a:cubicBezTo>
                    <a:cubicBezTo>
                      <a:pt x="550" y="478"/>
                      <a:pt x="542" y="461"/>
                      <a:pt x="546" y="459"/>
                    </a:cubicBezTo>
                    <a:cubicBezTo>
                      <a:pt x="545" y="459"/>
                      <a:pt x="545" y="459"/>
                      <a:pt x="545" y="459"/>
                    </a:cubicBezTo>
                    <a:cubicBezTo>
                      <a:pt x="544" y="460"/>
                      <a:pt x="543" y="460"/>
                      <a:pt x="542" y="460"/>
                    </a:cubicBezTo>
                    <a:cubicBezTo>
                      <a:pt x="542" y="458"/>
                      <a:pt x="543" y="457"/>
                      <a:pt x="545" y="457"/>
                    </a:cubicBezTo>
                    <a:cubicBezTo>
                      <a:pt x="545" y="456"/>
                      <a:pt x="544" y="455"/>
                      <a:pt x="543" y="455"/>
                    </a:cubicBezTo>
                    <a:cubicBezTo>
                      <a:pt x="541" y="460"/>
                      <a:pt x="541" y="461"/>
                      <a:pt x="544" y="464"/>
                    </a:cubicBezTo>
                    <a:cubicBezTo>
                      <a:pt x="542" y="462"/>
                      <a:pt x="536" y="460"/>
                      <a:pt x="535" y="464"/>
                    </a:cubicBezTo>
                    <a:cubicBezTo>
                      <a:pt x="533" y="472"/>
                      <a:pt x="534" y="470"/>
                      <a:pt x="540" y="472"/>
                    </a:cubicBezTo>
                    <a:cubicBezTo>
                      <a:pt x="534" y="473"/>
                      <a:pt x="541" y="480"/>
                      <a:pt x="543" y="484"/>
                    </a:cubicBezTo>
                    <a:cubicBezTo>
                      <a:pt x="544" y="484"/>
                      <a:pt x="544" y="484"/>
                      <a:pt x="545" y="485"/>
                    </a:cubicBezTo>
                    <a:close/>
                    <a:moveTo>
                      <a:pt x="18" y="383"/>
                    </a:moveTo>
                    <a:cubicBezTo>
                      <a:pt x="13" y="381"/>
                      <a:pt x="10" y="385"/>
                      <a:pt x="5" y="384"/>
                    </a:cubicBezTo>
                    <a:cubicBezTo>
                      <a:pt x="7" y="388"/>
                      <a:pt x="11" y="388"/>
                      <a:pt x="14" y="390"/>
                    </a:cubicBezTo>
                    <a:cubicBezTo>
                      <a:pt x="15" y="388"/>
                      <a:pt x="17" y="388"/>
                      <a:pt x="19" y="388"/>
                    </a:cubicBezTo>
                    <a:cubicBezTo>
                      <a:pt x="19" y="388"/>
                      <a:pt x="19" y="387"/>
                      <a:pt x="19" y="387"/>
                    </a:cubicBezTo>
                    <a:cubicBezTo>
                      <a:pt x="19" y="385"/>
                      <a:pt x="17" y="385"/>
                      <a:pt x="18" y="383"/>
                    </a:cubicBezTo>
                    <a:close/>
                    <a:moveTo>
                      <a:pt x="332" y="216"/>
                    </a:moveTo>
                    <a:cubicBezTo>
                      <a:pt x="337" y="219"/>
                      <a:pt x="341" y="220"/>
                      <a:pt x="344" y="225"/>
                    </a:cubicBezTo>
                    <a:cubicBezTo>
                      <a:pt x="350" y="231"/>
                      <a:pt x="349" y="231"/>
                      <a:pt x="357" y="227"/>
                    </a:cubicBezTo>
                    <a:cubicBezTo>
                      <a:pt x="358" y="226"/>
                      <a:pt x="359" y="226"/>
                      <a:pt x="360" y="225"/>
                    </a:cubicBezTo>
                    <a:cubicBezTo>
                      <a:pt x="361" y="224"/>
                      <a:pt x="361" y="227"/>
                      <a:pt x="362" y="226"/>
                    </a:cubicBezTo>
                    <a:cubicBezTo>
                      <a:pt x="364" y="226"/>
                      <a:pt x="367" y="224"/>
                      <a:pt x="369" y="223"/>
                    </a:cubicBezTo>
                    <a:cubicBezTo>
                      <a:pt x="371" y="213"/>
                      <a:pt x="371" y="213"/>
                      <a:pt x="371" y="213"/>
                    </a:cubicBezTo>
                    <a:cubicBezTo>
                      <a:pt x="374" y="215"/>
                      <a:pt x="378" y="212"/>
                      <a:pt x="379" y="208"/>
                    </a:cubicBezTo>
                    <a:cubicBezTo>
                      <a:pt x="380" y="205"/>
                      <a:pt x="381" y="205"/>
                      <a:pt x="384" y="204"/>
                    </a:cubicBezTo>
                    <a:cubicBezTo>
                      <a:pt x="391" y="201"/>
                      <a:pt x="400" y="199"/>
                      <a:pt x="406" y="195"/>
                    </a:cubicBezTo>
                    <a:cubicBezTo>
                      <a:pt x="409" y="192"/>
                      <a:pt x="409" y="190"/>
                      <a:pt x="405" y="187"/>
                    </a:cubicBezTo>
                    <a:cubicBezTo>
                      <a:pt x="402" y="185"/>
                      <a:pt x="400" y="183"/>
                      <a:pt x="397" y="182"/>
                    </a:cubicBezTo>
                    <a:cubicBezTo>
                      <a:pt x="391" y="179"/>
                      <a:pt x="384" y="177"/>
                      <a:pt x="379" y="183"/>
                    </a:cubicBezTo>
                    <a:cubicBezTo>
                      <a:pt x="379" y="182"/>
                      <a:pt x="379" y="181"/>
                      <a:pt x="379" y="180"/>
                    </a:cubicBezTo>
                    <a:cubicBezTo>
                      <a:pt x="372" y="182"/>
                      <a:pt x="366" y="174"/>
                      <a:pt x="360" y="174"/>
                    </a:cubicBezTo>
                    <a:cubicBezTo>
                      <a:pt x="352" y="176"/>
                      <a:pt x="344" y="177"/>
                      <a:pt x="336" y="178"/>
                    </a:cubicBezTo>
                    <a:cubicBezTo>
                      <a:pt x="338" y="180"/>
                      <a:pt x="343" y="188"/>
                      <a:pt x="342" y="189"/>
                    </a:cubicBezTo>
                    <a:cubicBezTo>
                      <a:pt x="340" y="192"/>
                      <a:pt x="333" y="198"/>
                      <a:pt x="337" y="201"/>
                    </a:cubicBezTo>
                    <a:cubicBezTo>
                      <a:pt x="330" y="202"/>
                      <a:pt x="335" y="204"/>
                      <a:pt x="333" y="207"/>
                    </a:cubicBezTo>
                    <a:cubicBezTo>
                      <a:pt x="331" y="210"/>
                      <a:pt x="327" y="213"/>
                      <a:pt x="328" y="217"/>
                    </a:cubicBezTo>
                    <a:cubicBezTo>
                      <a:pt x="329" y="217"/>
                      <a:pt x="331" y="217"/>
                      <a:pt x="332" y="216"/>
                    </a:cubicBezTo>
                    <a:close/>
                    <a:moveTo>
                      <a:pt x="362" y="152"/>
                    </a:moveTo>
                    <a:cubicBezTo>
                      <a:pt x="366" y="152"/>
                      <a:pt x="364" y="149"/>
                      <a:pt x="365" y="148"/>
                    </a:cubicBezTo>
                    <a:cubicBezTo>
                      <a:pt x="367" y="146"/>
                      <a:pt x="370" y="149"/>
                      <a:pt x="370" y="153"/>
                    </a:cubicBezTo>
                    <a:cubicBezTo>
                      <a:pt x="372" y="152"/>
                      <a:pt x="375" y="152"/>
                      <a:pt x="376" y="150"/>
                    </a:cubicBezTo>
                    <a:cubicBezTo>
                      <a:pt x="378" y="148"/>
                      <a:pt x="374" y="145"/>
                      <a:pt x="376" y="143"/>
                    </a:cubicBezTo>
                    <a:cubicBezTo>
                      <a:pt x="378" y="143"/>
                      <a:pt x="379" y="149"/>
                      <a:pt x="382" y="145"/>
                    </a:cubicBezTo>
                    <a:cubicBezTo>
                      <a:pt x="384" y="143"/>
                      <a:pt x="383" y="141"/>
                      <a:pt x="381" y="141"/>
                    </a:cubicBezTo>
                    <a:cubicBezTo>
                      <a:pt x="383" y="139"/>
                      <a:pt x="386" y="141"/>
                      <a:pt x="386" y="137"/>
                    </a:cubicBezTo>
                    <a:cubicBezTo>
                      <a:pt x="386" y="135"/>
                      <a:pt x="389" y="135"/>
                      <a:pt x="390" y="136"/>
                    </a:cubicBezTo>
                    <a:cubicBezTo>
                      <a:pt x="385" y="140"/>
                      <a:pt x="390" y="146"/>
                      <a:pt x="395" y="144"/>
                    </a:cubicBezTo>
                    <a:cubicBezTo>
                      <a:pt x="399" y="143"/>
                      <a:pt x="408" y="137"/>
                      <a:pt x="402" y="133"/>
                    </a:cubicBezTo>
                    <a:cubicBezTo>
                      <a:pt x="402" y="133"/>
                      <a:pt x="404" y="133"/>
                      <a:pt x="406" y="133"/>
                    </a:cubicBezTo>
                    <a:cubicBezTo>
                      <a:pt x="397" y="131"/>
                      <a:pt x="405" y="127"/>
                      <a:pt x="408" y="126"/>
                    </a:cubicBezTo>
                    <a:cubicBezTo>
                      <a:pt x="403" y="123"/>
                      <a:pt x="401" y="121"/>
                      <a:pt x="395" y="123"/>
                    </a:cubicBezTo>
                    <a:cubicBezTo>
                      <a:pt x="396" y="124"/>
                      <a:pt x="397" y="124"/>
                      <a:pt x="398" y="125"/>
                    </a:cubicBezTo>
                    <a:cubicBezTo>
                      <a:pt x="395" y="127"/>
                      <a:pt x="393" y="126"/>
                      <a:pt x="390" y="125"/>
                    </a:cubicBezTo>
                    <a:cubicBezTo>
                      <a:pt x="388" y="124"/>
                      <a:pt x="385" y="125"/>
                      <a:pt x="383" y="125"/>
                    </a:cubicBezTo>
                    <a:cubicBezTo>
                      <a:pt x="378" y="126"/>
                      <a:pt x="376" y="128"/>
                      <a:pt x="372" y="132"/>
                    </a:cubicBezTo>
                    <a:cubicBezTo>
                      <a:pt x="369" y="134"/>
                      <a:pt x="363" y="141"/>
                      <a:pt x="359" y="142"/>
                    </a:cubicBezTo>
                    <a:cubicBezTo>
                      <a:pt x="353" y="143"/>
                      <a:pt x="349" y="144"/>
                      <a:pt x="354" y="151"/>
                    </a:cubicBezTo>
                    <a:cubicBezTo>
                      <a:pt x="357" y="151"/>
                      <a:pt x="359" y="151"/>
                      <a:pt x="362" y="152"/>
                    </a:cubicBezTo>
                    <a:close/>
                    <a:moveTo>
                      <a:pt x="422" y="117"/>
                    </a:moveTo>
                    <a:cubicBezTo>
                      <a:pt x="417" y="112"/>
                      <a:pt x="417" y="112"/>
                      <a:pt x="411" y="114"/>
                    </a:cubicBezTo>
                    <a:cubicBezTo>
                      <a:pt x="413" y="116"/>
                      <a:pt x="415" y="117"/>
                      <a:pt x="418" y="119"/>
                    </a:cubicBezTo>
                    <a:cubicBezTo>
                      <a:pt x="419" y="118"/>
                      <a:pt x="421" y="118"/>
                      <a:pt x="422" y="117"/>
                    </a:cubicBezTo>
                    <a:close/>
                    <a:moveTo>
                      <a:pt x="115" y="411"/>
                    </a:moveTo>
                    <a:cubicBezTo>
                      <a:pt x="118" y="413"/>
                      <a:pt x="121" y="410"/>
                      <a:pt x="122" y="409"/>
                    </a:cubicBezTo>
                    <a:cubicBezTo>
                      <a:pt x="123" y="409"/>
                      <a:pt x="123" y="409"/>
                      <a:pt x="124" y="410"/>
                    </a:cubicBezTo>
                    <a:cubicBezTo>
                      <a:pt x="124" y="409"/>
                      <a:pt x="124" y="409"/>
                      <a:pt x="125" y="408"/>
                    </a:cubicBezTo>
                    <a:cubicBezTo>
                      <a:pt x="123" y="407"/>
                      <a:pt x="121" y="407"/>
                      <a:pt x="120" y="406"/>
                    </a:cubicBezTo>
                    <a:cubicBezTo>
                      <a:pt x="118" y="407"/>
                      <a:pt x="116" y="409"/>
                      <a:pt x="115" y="411"/>
                    </a:cubicBezTo>
                    <a:close/>
                    <a:moveTo>
                      <a:pt x="282" y="461"/>
                    </a:moveTo>
                    <a:cubicBezTo>
                      <a:pt x="282" y="457"/>
                      <a:pt x="271" y="458"/>
                      <a:pt x="271" y="459"/>
                    </a:cubicBezTo>
                    <a:cubicBezTo>
                      <a:pt x="271" y="465"/>
                      <a:pt x="283" y="486"/>
                      <a:pt x="287" y="481"/>
                    </a:cubicBezTo>
                    <a:cubicBezTo>
                      <a:pt x="286" y="480"/>
                      <a:pt x="285" y="479"/>
                      <a:pt x="283" y="477"/>
                    </a:cubicBezTo>
                    <a:cubicBezTo>
                      <a:pt x="282" y="472"/>
                      <a:pt x="281" y="467"/>
                      <a:pt x="282" y="461"/>
                    </a:cubicBezTo>
                    <a:close/>
                    <a:moveTo>
                      <a:pt x="110" y="417"/>
                    </a:moveTo>
                    <a:cubicBezTo>
                      <a:pt x="103" y="413"/>
                      <a:pt x="102" y="428"/>
                      <a:pt x="109" y="427"/>
                    </a:cubicBezTo>
                    <a:cubicBezTo>
                      <a:pt x="111" y="427"/>
                      <a:pt x="113" y="423"/>
                      <a:pt x="115" y="423"/>
                    </a:cubicBezTo>
                    <a:cubicBezTo>
                      <a:pt x="118" y="423"/>
                      <a:pt x="120" y="421"/>
                      <a:pt x="119" y="418"/>
                    </a:cubicBezTo>
                    <a:cubicBezTo>
                      <a:pt x="121" y="419"/>
                      <a:pt x="123" y="419"/>
                      <a:pt x="123" y="417"/>
                    </a:cubicBezTo>
                    <a:cubicBezTo>
                      <a:pt x="123" y="417"/>
                      <a:pt x="122" y="416"/>
                      <a:pt x="121" y="416"/>
                    </a:cubicBezTo>
                    <a:cubicBezTo>
                      <a:pt x="123" y="412"/>
                      <a:pt x="109" y="411"/>
                      <a:pt x="110" y="417"/>
                    </a:cubicBezTo>
                    <a:close/>
                    <a:moveTo>
                      <a:pt x="343" y="516"/>
                    </a:moveTo>
                    <a:cubicBezTo>
                      <a:pt x="342" y="514"/>
                      <a:pt x="339" y="514"/>
                      <a:pt x="338" y="513"/>
                    </a:cubicBezTo>
                    <a:cubicBezTo>
                      <a:pt x="335" y="512"/>
                      <a:pt x="335" y="511"/>
                      <a:pt x="333" y="508"/>
                    </a:cubicBezTo>
                    <a:cubicBezTo>
                      <a:pt x="329" y="501"/>
                      <a:pt x="328" y="503"/>
                      <a:pt x="321" y="500"/>
                    </a:cubicBezTo>
                    <a:cubicBezTo>
                      <a:pt x="315" y="498"/>
                      <a:pt x="313" y="496"/>
                      <a:pt x="307" y="497"/>
                    </a:cubicBezTo>
                    <a:cubicBezTo>
                      <a:pt x="317" y="509"/>
                      <a:pt x="327" y="516"/>
                      <a:pt x="340" y="523"/>
                    </a:cubicBezTo>
                    <a:cubicBezTo>
                      <a:pt x="348" y="526"/>
                      <a:pt x="347" y="523"/>
                      <a:pt x="343" y="516"/>
                    </a:cubicBezTo>
                    <a:close/>
                    <a:moveTo>
                      <a:pt x="1691" y="1085"/>
                    </a:moveTo>
                    <a:cubicBezTo>
                      <a:pt x="1689" y="1083"/>
                      <a:pt x="1683" y="1073"/>
                      <a:pt x="1682" y="1082"/>
                    </a:cubicBezTo>
                    <a:cubicBezTo>
                      <a:pt x="1682" y="1090"/>
                      <a:pt x="1680" y="1090"/>
                      <a:pt x="1675" y="1095"/>
                    </a:cubicBezTo>
                    <a:cubicBezTo>
                      <a:pt x="1671" y="1100"/>
                      <a:pt x="1669" y="1104"/>
                      <a:pt x="1664" y="1106"/>
                    </a:cubicBezTo>
                    <a:cubicBezTo>
                      <a:pt x="1659" y="1109"/>
                      <a:pt x="1655" y="1111"/>
                      <a:pt x="1649" y="1112"/>
                    </a:cubicBezTo>
                    <a:cubicBezTo>
                      <a:pt x="1647" y="1113"/>
                      <a:pt x="1644" y="1123"/>
                      <a:pt x="1645" y="1125"/>
                    </a:cubicBezTo>
                    <a:cubicBezTo>
                      <a:pt x="1646" y="1130"/>
                      <a:pt x="1649" y="1138"/>
                      <a:pt x="1649" y="1143"/>
                    </a:cubicBezTo>
                    <a:cubicBezTo>
                      <a:pt x="1648" y="1148"/>
                      <a:pt x="1642" y="1153"/>
                      <a:pt x="1641" y="1158"/>
                    </a:cubicBezTo>
                    <a:cubicBezTo>
                      <a:pt x="1639" y="1164"/>
                      <a:pt x="1640" y="1169"/>
                      <a:pt x="1642" y="1175"/>
                    </a:cubicBezTo>
                    <a:cubicBezTo>
                      <a:pt x="1643" y="1180"/>
                      <a:pt x="1644" y="1186"/>
                      <a:pt x="1645" y="1191"/>
                    </a:cubicBezTo>
                    <a:cubicBezTo>
                      <a:pt x="1645" y="1193"/>
                      <a:pt x="1654" y="1197"/>
                      <a:pt x="1656" y="1196"/>
                    </a:cubicBezTo>
                    <a:cubicBezTo>
                      <a:pt x="1658" y="1195"/>
                      <a:pt x="1668" y="1192"/>
                      <a:pt x="1668" y="1192"/>
                    </a:cubicBezTo>
                    <a:cubicBezTo>
                      <a:pt x="1669" y="1188"/>
                      <a:pt x="1670" y="1183"/>
                      <a:pt x="1672" y="1179"/>
                    </a:cubicBezTo>
                    <a:cubicBezTo>
                      <a:pt x="1676" y="1164"/>
                      <a:pt x="1681" y="1148"/>
                      <a:pt x="1686" y="1133"/>
                    </a:cubicBezTo>
                    <a:cubicBezTo>
                      <a:pt x="1689" y="1122"/>
                      <a:pt x="1689" y="1117"/>
                      <a:pt x="1689" y="1106"/>
                    </a:cubicBezTo>
                    <a:cubicBezTo>
                      <a:pt x="1690" y="1108"/>
                      <a:pt x="1691" y="1109"/>
                      <a:pt x="1693" y="1110"/>
                    </a:cubicBezTo>
                    <a:cubicBezTo>
                      <a:pt x="1696" y="1102"/>
                      <a:pt x="1693" y="1095"/>
                      <a:pt x="1691" y="1086"/>
                    </a:cubicBezTo>
                    <a:lnTo>
                      <a:pt x="1691" y="1085"/>
                    </a:lnTo>
                    <a:close/>
                    <a:moveTo>
                      <a:pt x="2234" y="832"/>
                    </a:moveTo>
                    <a:cubicBezTo>
                      <a:pt x="2232" y="835"/>
                      <a:pt x="2234" y="840"/>
                      <a:pt x="2235" y="844"/>
                    </a:cubicBezTo>
                    <a:cubicBezTo>
                      <a:pt x="2235" y="847"/>
                      <a:pt x="2239" y="847"/>
                      <a:pt x="2241" y="848"/>
                    </a:cubicBezTo>
                    <a:cubicBezTo>
                      <a:pt x="2237" y="851"/>
                      <a:pt x="2240" y="855"/>
                      <a:pt x="2244" y="856"/>
                    </a:cubicBezTo>
                    <a:cubicBezTo>
                      <a:pt x="2247" y="856"/>
                      <a:pt x="2246" y="853"/>
                      <a:pt x="2250" y="856"/>
                    </a:cubicBezTo>
                    <a:cubicBezTo>
                      <a:pt x="2252" y="857"/>
                      <a:pt x="2253" y="859"/>
                      <a:pt x="2254" y="860"/>
                    </a:cubicBezTo>
                    <a:cubicBezTo>
                      <a:pt x="2255" y="858"/>
                      <a:pt x="2255" y="856"/>
                      <a:pt x="2255" y="854"/>
                    </a:cubicBezTo>
                    <a:cubicBezTo>
                      <a:pt x="2259" y="856"/>
                      <a:pt x="2260" y="855"/>
                      <a:pt x="2260" y="860"/>
                    </a:cubicBezTo>
                    <a:cubicBezTo>
                      <a:pt x="2260" y="862"/>
                      <a:pt x="2265" y="864"/>
                      <a:pt x="2267" y="865"/>
                    </a:cubicBezTo>
                    <a:cubicBezTo>
                      <a:pt x="2269" y="859"/>
                      <a:pt x="2264" y="861"/>
                      <a:pt x="2264" y="856"/>
                    </a:cubicBezTo>
                    <a:cubicBezTo>
                      <a:pt x="2268" y="858"/>
                      <a:pt x="2270" y="856"/>
                      <a:pt x="2267" y="853"/>
                    </a:cubicBezTo>
                    <a:cubicBezTo>
                      <a:pt x="2265" y="851"/>
                      <a:pt x="2265" y="854"/>
                      <a:pt x="2264" y="854"/>
                    </a:cubicBezTo>
                    <a:cubicBezTo>
                      <a:pt x="2262" y="854"/>
                      <a:pt x="2261" y="852"/>
                      <a:pt x="2259" y="851"/>
                    </a:cubicBezTo>
                    <a:cubicBezTo>
                      <a:pt x="2258" y="850"/>
                      <a:pt x="2257" y="850"/>
                      <a:pt x="2255" y="850"/>
                    </a:cubicBezTo>
                    <a:cubicBezTo>
                      <a:pt x="2253" y="849"/>
                      <a:pt x="2252" y="852"/>
                      <a:pt x="2251" y="852"/>
                    </a:cubicBezTo>
                    <a:cubicBezTo>
                      <a:pt x="2247" y="852"/>
                      <a:pt x="2249" y="848"/>
                      <a:pt x="2247" y="845"/>
                    </a:cubicBezTo>
                    <a:cubicBezTo>
                      <a:pt x="2244" y="839"/>
                      <a:pt x="2248" y="841"/>
                      <a:pt x="2248" y="836"/>
                    </a:cubicBezTo>
                    <a:cubicBezTo>
                      <a:pt x="2248" y="834"/>
                      <a:pt x="2250" y="836"/>
                      <a:pt x="2251" y="835"/>
                    </a:cubicBezTo>
                    <a:cubicBezTo>
                      <a:pt x="2252" y="834"/>
                      <a:pt x="2252" y="832"/>
                      <a:pt x="2253" y="830"/>
                    </a:cubicBezTo>
                    <a:cubicBezTo>
                      <a:pt x="2254" y="824"/>
                      <a:pt x="2252" y="827"/>
                      <a:pt x="2251" y="821"/>
                    </a:cubicBezTo>
                    <a:cubicBezTo>
                      <a:pt x="2251" y="818"/>
                      <a:pt x="2254" y="817"/>
                      <a:pt x="2252" y="813"/>
                    </a:cubicBezTo>
                    <a:cubicBezTo>
                      <a:pt x="2246" y="816"/>
                      <a:pt x="2249" y="813"/>
                      <a:pt x="2244" y="812"/>
                    </a:cubicBezTo>
                    <a:cubicBezTo>
                      <a:pt x="2242" y="812"/>
                      <a:pt x="2239" y="813"/>
                      <a:pt x="2238" y="815"/>
                    </a:cubicBezTo>
                    <a:cubicBezTo>
                      <a:pt x="2238" y="819"/>
                      <a:pt x="2237" y="824"/>
                      <a:pt x="2236" y="829"/>
                    </a:cubicBezTo>
                    <a:cubicBezTo>
                      <a:pt x="2236" y="831"/>
                      <a:pt x="2238" y="832"/>
                      <a:pt x="2237" y="835"/>
                    </a:cubicBezTo>
                    <a:cubicBezTo>
                      <a:pt x="2236" y="834"/>
                      <a:pt x="2235" y="833"/>
                      <a:pt x="2234" y="832"/>
                    </a:cubicBezTo>
                    <a:close/>
                    <a:moveTo>
                      <a:pt x="2247" y="766"/>
                    </a:moveTo>
                    <a:cubicBezTo>
                      <a:pt x="2248" y="761"/>
                      <a:pt x="2253" y="750"/>
                      <a:pt x="2245" y="754"/>
                    </a:cubicBezTo>
                    <a:cubicBezTo>
                      <a:pt x="2240" y="756"/>
                      <a:pt x="2236" y="762"/>
                      <a:pt x="2235" y="768"/>
                    </a:cubicBezTo>
                    <a:cubicBezTo>
                      <a:pt x="2234" y="774"/>
                      <a:pt x="2238" y="778"/>
                      <a:pt x="2241" y="782"/>
                    </a:cubicBezTo>
                    <a:cubicBezTo>
                      <a:pt x="2244" y="776"/>
                      <a:pt x="2246" y="772"/>
                      <a:pt x="2247" y="766"/>
                    </a:cubicBezTo>
                    <a:close/>
                    <a:moveTo>
                      <a:pt x="2229" y="874"/>
                    </a:moveTo>
                    <a:cubicBezTo>
                      <a:pt x="2228" y="881"/>
                      <a:pt x="2227" y="884"/>
                      <a:pt x="2223" y="888"/>
                    </a:cubicBezTo>
                    <a:cubicBezTo>
                      <a:pt x="2218" y="893"/>
                      <a:pt x="2216" y="896"/>
                      <a:pt x="2213" y="902"/>
                    </a:cubicBezTo>
                    <a:cubicBezTo>
                      <a:pt x="2219" y="898"/>
                      <a:pt x="2224" y="897"/>
                      <a:pt x="2226" y="889"/>
                    </a:cubicBezTo>
                    <a:cubicBezTo>
                      <a:pt x="2226" y="887"/>
                      <a:pt x="2231" y="885"/>
                      <a:pt x="2232" y="883"/>
                    </a:cubicBezTo>
                    <a:cubicBezTo>
                      <a:pt x="2233" y="883"/>
                      <a:pt x="2231" y="878"/>
                      <a:pt x="2232" y="876"/>
                    </a:cubicBezTo>
                    <a:cubicBezTo>
                      <a:pt x="2231" y="876"/>
                      <a:pt x="2230" y="875"/>
                      <a:pt x="2229" y="874"/>
                    </a:cubicBezTo>
                    <a:close/>
                    <a:moveTo>
                      <a:pt x="2281" y="894"/>
                    </a:moveTo>
                    <a:cubicBezTo>
                      <a:pt x="2280" y="891"/>
                      <a:pt x="2279" y="889"/>
                      <a:pt x="2277" y="889"/>
                    </a:cubicBezTo>
                    <a:cubicBezTo>
                      <a:pt x="2277" y="891"/>
                      <a:pt x="2277" y="894"/>
                      <a:pt x="2278" y="896"/>
                    </a:cubicBezTo>
                    <a:cubicBezTo>
                      <a:pt x="2275" y="895"/>
                      <a:pt x="2276" y="895"/>
                      <a:pt x="2274" y="897"/>
                    </a:cubicBezTo>
                    <a:cubicBezTo>
                      <a:pt x="2272" y="895"/>
                      <a:pt x="2271" y="897"/>
                      <a:pt x="2271" y="900"/>
                    </a:cubicBezTo>
                    <a:cubicBezTo>
                      <a:pt x="2268" y="898"/>
                      <a:pt x="2266" y="903"/>
                      <a:pt x="2263" y="905"/>
                    </a:cubicBezTo>
                    <a:cubicBezTo>
                      <a:pt x="2265" y="902"/>
                      <a:pt x="2265" y="898"/>
                      <a:pt x="2261" y="898"/>
                    </a:cubicBezTo>
                    <a:cubicBezTo>
                      <a:pt x="2258" y="898"/>
                      <a:pt x="2259" y="903"/>
                      <a:pt x="2257" y="904"/>
                    </a:cubicBezTo>
                    <a:cubicBezTo>
                      <a:pt x="2253" y="905"/>
                      <a:pt x="2247" y="909"/>
                      <a:pt x="2250" y="914"/>
                    </a:cubicBezTo>
                    <a:cubicBezTo>
                      <a:pt x="2252" y="913"/>
                      <a:pt x="2256" y="902"/>
                      <a:pt x="2257" y="910"/>
                    </a:cubicBezTo>
                    <a:cubicBezTo>
                      <a:pt x="2258" y="908"/>
                      <a:pt x="2258" y="909"/>
                      <a:pt x="2259" y="907"/>
                    </a:cubicBezTo>
                    <a:cubicBezTo>
                      <a:pt x="2259" y="910"/>
                      <a:pt x="2259" y="909"/>
                      <a:pt x="2261" y="910"/>
                    </a:cubicBezTo>
                    <a:cubicBezTo>
                      <a:pt x="2261" y="909"/>
                      <a:pt x="2261" y="908"/>
                      <a:pt x="2261" y="907"/>
                    </a:cubicBezTo>
                    <a:cubicBezTo>
                      <a:pt x="2269" y="906"/>
                      <a:pt x="2264" y="914"/>
                      <a:pt x="2265" y="918"/>
                    </a:cubicBezTo>
                    <a:cubicBezTo>
                      <a:pt x="2266" y="921"/>
                      <a:pt x="2273" y="926"/>
                      <a:pt x="2275" y="921"/>
                    </a:cubicBezTo>
                    <a:cubicBezTo>
                      <a:pt x="2275" y="921"/>
                      <a:pt x="2275" y="921"/>
                      <a:pt x="2275" y="921"/>
                    </a:cubicBezTo>
                    <a:cubicBezTo>
                      <a:pt x="2273" y="927"/>
                      <a:pt x="2279" y="925"/>
                      <a:pt x="2278" y="920"/>
                    </a:cubicBezTo>
                    <a:cubicBezTo>
                      <a:pt x="2277" y="916"/>
                      <a:pt x="2275" y="913"/>
                      <a:pt x="2280" y="910"/>
                    </a:cubicBezTo>
                    <a:cubicBezTo>
                      <a:pt x="2282" y="913"/>
                      <a:pt x="2280" y="916"/>
                      <a:pt x="2282" y="919"/>
                    </a:cubicBezTo>
                    <a:cubicBezTo>
                      <a:pt x="2282" y="918"/>
                      <a:pt x="2282" y="916"/>
                      <a:pt x="2283" y="914"/>
                    </a:cubicBezTo>
                    <a:cubicBezTo>
                      <a:pt x="2283" y="914"/>
                      <a:pt x="2283" y="914"/>
                      <a:pt x="2284" y="915"/>
                    </a:cubicBezTo>
                    <a:cubicBezTo>
                      <a:pt x="2284" y="912"/>
                      <a:pt x="2287" y="903"/>
                      <a:pt x="2284" y="903"/>
                    </a:cubicBezTo>
                    <a:cubicBezTo>
                      <a:pt x="2284" y="902"/>
                      <a:pt x="2284" y="901"/>
                      <a:pt x="2284" y="900"/>
                    </a:cubicBezTo>
                    <a:cubicBezTo>
                      <a:pt x="2283" y="900"/>
                      <a:pt x="2283" y="900"/>
                      <a:pt x="2282" y="900"/>
                    </a:cubicBezTo>
                    <a:cubicBezTo>
                      <a:pt x="2282" y="899"/>
                      <a:pt x="2283" y="898"/>
                      <a:pt x="2284" y="898"/>
                    </a:cubicBezTo>
                    <a:cubicBezTo>
                      <a:pt x="2284" y="896"/>
                      <a:pt x="2283" y="893"/>
                      <a:pt x="2281" y="894"/>
                    </a:cubicBezTo>
                    <a:close/>
                    <a:moveTo>
                      <a:pt x="2240" y="1058"/>
                    </a:moveTo>
                    <a:cubicBezTo>
                      <a:pt x="2238" y="1054"/>
                      <a:pt x="2226" y="1050"/>
                      <a:pt x="2227" y="1056"/>
                    </a:cubicBezTo>
                    <a:cubicBezTo>
                      <a:pt x="2231" y="1058"/>
                      <a:pt x="2243" y="1065"/>
                      <a:pt x="2240" y="1058"/>
                    </a:cubicBezTo>
                    <a:close/>
                    <a:moveTo>
                      <a:pt x="2214" y="1047"/>
                    </a:moveTo>
                    <a:cubicBezTo>
                      <a:pt x="2213" y="1045"/>
                      <a:pt x="2209" y="1043"/>
                      <a:pt x="2207" y="1043"/>
                    </a:cubicBezTo>
                    <a:cubicBezTo>
                      <a:pt x="2204" y="1043"/>
                      <a:pt x="2204" y="1045"/>
                      <a:pt x="2202" y="1049"/>
                    </a:cubicBezTo>
                    <a:cubicBezTo>
                      <a:pt x="2210" y="1051"/>
                      <a:pt x="2215" y="1051"/>
                      <a:pt x="2223" y="1049"/>
                    </a:cubicBezTo>
                    <a:cubicBezTo>
                      <a:pt x="2234" y="1047"/>
                      <a:pt x="2222" y="1041"/>
                      <a:pt x="2217" y="1043"/>
                    </a:cubicBezTo>
                    <a:cubicBezTo>
                      <a:pt x="2218" y="1045"/>
                      <a:pt x="2217" y="1047"/>
                      <a:pt x="2214" y="1047"/>
                    </a:cubicBezTo>
                    <a:close/>
                    <a:moveTo>
                      <a:pt x="2247" y="1050"/>
                    </a:moveTo>
                    <a:cubicBezTo>
                      <a:pt x="2249" y="1050"/>
                      <a:pt x="2249" y="1048"/>
                      <a:pt x="2251" y="1048"/>
                    </a:cubicBezTo>
                    <a:cubicBezTo>
                      <a:pt x="2254" y="1049"/>
                      <a:pt x="2256" y="1046"/>
                      <a:pt x="2258" y="1046"/>
                    </a:cubicBezTo>
                    <a:cubicBezTo>
                      <a:pt x="2263" y="1045"/>
                      <a:pt x="2271" y="1048"/>
                      <a:pt x="2275" y="1044"/>
                    </a:cubicBezTo>
                    <a:cubicBezTo>
                      <a:pt x="2269" y="1042"/>
                      <a:pt x="2266" y="1044"/>
                      <a:pt x="2260" y="1043"/>
                    </a:cubicBezTo>
                    <a:cubicBezTo>
                      <a:pt x="2257" y="1043"/>
                      <a:pt x="2256" y="1044"/>
                      <a:pt x="2254" y="1046"/>
                    </a:cubicBezTo>
                    <a:cubicBezTo>
                      <a:pt x="2252" y="1047"/>
                      <a:pt x="2250" y="1044"/>
                      <a:pt x="2248" y="1045"/>
                    </a:cubicBezTo>
                    <a:cubicBezTo>
                      <a:pt x="2245" y="1048"/>
                      <a:pt x="2237" y="1041"/>
                      <a:pt x="2234" y="1045"/>
                    </a:cubicBezTo>
                    <a:cubicBezTo>
                      <a:pt x="2230" y="1050"/>
                      <a:pt x="2241" y="1048"/>
                      <a:pt x="2242" y="1050"/>
                    </a:cubicBezTo>
                    <a:cubicBezTo>
                      <a:pt x="2245" y="1048"/>
                      <a:pt x="2245" y="1050"/>
                      <a:pt x="2247" y="1050"/>
                    </a:cubicBezTo>
                    <a:close/>
                    <a:moveTo>
                      <a:pt x="2252" y="1019"/>
                    </a:moveTo>
                    <a:cubicBezTo>
                      <a:pt x="2254" y="1020"/>
                      <a:pt x="2255" y="1021"/>
                      <a:pt x="2257" y="1023"/>
                    </a:cubicBezTo>
                    <a:cubicBezTo>
                      <a:pt x="2258" y="1020"/>
                      <a:pt x="2260" y="1019"/>
                      <a:pt x="2258" y="1017"/>
                    </a:cubicBezTo>
                    <a:cubicBezTo>
                      <a:pt x="2257" y="1015"/>
                      <a:pt x="2258" y="1013"/>
                      <a:pt x="2260" y="1014"/>
                    </a:cubicBezTo>
                    <a:cubicBezTo>
                      <a:pt x="2259" y="1010"/>
                      <a:pt x="2256" y="1011"/>
                      <a:pt x="2256" y="1015"/>
                    </a:cubicBezTo>
                    <a:cubicBezTo>
                      <a:pt x="2254" y="1009"/>
                      <a:pt x="2252" y="1017"/>
                      <a:pt x="2252" y="1019"/>
                    </a:cubicBezTo>
                    <a:close/>
                    <a:moveTo>
                      <a:pt x="2149" y="968"/>
                    </a:moveTo>
                    <a:cubicBezTo>
                      <a:pt x="2148" y="970"/>
                      <a:pt x="2151" y="971"/>
                      <a:pt x="2151" y="973"/>
                    </a:cubicBezTo>
                    <a:cubicBezTo>
                      <a:pt x="2151" y="974"/>
                      <a:pt x="2150" y="974"/>
                      <a:pt x="2150" y="976"/>
                    </a:cubicBezTo>
                    <a:cubicBezTo>
                      <a:pt x="2150" y="977"/>
                      <a:pt x="2151" y="979"/>
                      <a:pt x="2151" y="980"/>
                    </a:cubicBezTo>
                    <a:cubicBezTo>
                      <a:pt x="2152" y="982"/>
                      <a:pt x="2153" y="980"/>
                      <a:pt x="2152" y="984"/>
                    </a:cubicBezTo>
                    <a:cubicBezTo>
                      <a:pt x="2155" y="982"/>
                      <a:pt x="2154" y="984"/>
                      <a:pt x="2155" y="981"/>
                    </a:cubicBezTo>
                    <a:cubicBezTo>
                      <a:pt x="2159" y="985"/>
                      <a:pt x="2158" y="992"/>
                      <a:pt x="2159" y="997"/>
                    </a:cubicBezTo>
                    <a:cubicBezTo>
                      <a:pt x="2159" y="1002"/>
                      <a:pt x="2168" y="998"/>
                      <a:pt x="2170" y="997"/>
                    </a:cubicBezTo>
                    <a:cubicBezTo>
                      <a:pt x="2171" y="999"/>
                      <a:pt x="2171" y="1001"/>
                      <a:pt x="2171" y="1003"/>
                    </a:cubicBezTo>
                    <a:cubicBezTo>
                      <a:pt x="2178" y="1000"/>
                      <a:pt x="2179" y="998"/>
                      <a:pt x="2186" y="1002"/>
                    </a:cubicBezTo>
                    <a:cubicBezTo>
                      <a:pt x="2187" y="1003"/>
                      <a:pt x="2189" y="1002"/>
                      <a:pt x="2191" y="1002"/>
                    </a:cubicBezTo>
                    <a:cubicBezTo>
                      <a:pt x="2192" y="1003"/>
                      <a:pt x="2193" y="1007"/>
                      <a:pt x="2193" y="1009"/>
                    </a:cubicBezTo>
                    <a:cubicBezTo>
                      <a:pt x="2197" y="1007"/>
                      <a:pt x="2200" y="1005"/>
                      <a:pt x="2204" y="1003"/>
                    </a:cubicBezTo>
                    <a:cubicBezTo>
                      <a:pt x="2203" y="1006"/>
                      <a:pt x="2203" y="1008"/>
                      <a:pt x="2206" y="1008"/>
                    </a:cubicBezTo>
                    <a:cubicBezTo>
                      <a:pt x="2206" y="1002"/>
                      <a:pt x="2206" y="997"/>
                      <a:pt x="2206" y="992"/>
                    </a:cubicBezTo>
                    <a:cubicBezTo>
                      <a:pt x="2206" y="987"/>
                      <a:pt x="2207" y="987"/>
                      <a:pt x="2211" y="984"/>
                    </a:cubicBezTo>
                    <a:cubicBezTo>
                      <a:pt x="2216" y="980"/>
                      <a:pt x="2216" y="980"/>
                      <a:pt x="2215" y="973"/>
                    </a:cubicBezTo>
                    <a:cubicBezTo>
                      <a:pt x="2215" y="970"/>
                      <a:pt x="2217" y="965"/>
                      <a:pt x="2220" y="965"/>
                    </a:cubicBezTo>
                    <a:cubicBezTo>
                      <a:pt x="2226" y="966"/>
                      <a:pt x="2228" y="965"/>
                      <a:pt x="2223" y="961"/>
                    </a:cubicBezTo>
                    <a:cubicBezTo>
                      <a:pt x="2222" y="960"/>
                      <a:pt x="2219" y="958"/>
                      <a:pt x="2218" y="956"/>
                    </a:cubicBezTo>
                    <a:cubicBezTo>
                      <a:pt x="2218" y="955"/>
                      <a:pt x="2219" y="953"/>
                      <a:pt x="2219" y="952"/>
                    </a:cubicBezTo>
                    <a:cubicBezTo>
                      <a:pt x="2217" y="946"/>
                      <a:pt x="2214" y="946"/>
                      <a:pt x="2215" y="939"/>
                    </a:cubicBezTo>
                    <a:cubicBezTo>
                      <a:pt x="2215" y="936"/>
                      <a:pt x="2222" y="936"/>
                      <a:pt x="2224" y="935"/>
                    </a:cubicBezTo>
                    <a:cubicBezTo>
                      <a:pt x="2223" y="934"/>
                      <a:pt x="2222" y="932"/>
                      <a:pt x="2221" y="931"/>
                    </a:cubicBezTo>
                    <a:cubicBezTo>
                      <a:pt x="2223" y="930"/>
                      <a:pt x="2226" y="929"/>
                      <a:pt x="2229" y="928"/>
                    </a:cubicBezTo>
                    <a:cubicBezTo>
                      <a:pt x="2228" y="926"/>
                      <a:pt x="2226" y="926"/>
                      <a:pt x="2224" y="926"/>
                    </a:cubicBezTo>
                    <a:cubicBezTo>
                      <a:pt x="2222" y="925"/>
                      <a:pt x="2221" y="922"/>
                      <a:pt x="2220" y="921"/>
                    </a:cubicBezTo>
                    <a:cubicBezTo>
                      <a:pt x="2218" y="919"/>
                      <a:pt x="2212" y="913"/>
                      <a:pt x="2210" y="913"/>
                    </a:cubicBezTo>
                    <a:cubicBezTo>
                      <a:pt x="2208" y="914"/>
                      <a:pt x="2202" y="922"/>
                      <a:pt x="2201" y="924"/>
                    </a:cubicBezTo>
                    <a:cubicBezTo>
                      <a:pt x="2198" y="928"/>
                      <a:pt x="2200" y="931"/>
                      <a:pt x="2196" y="932"/>
                    </a:cubicBezTo>
                    <a:cubicBezTo>
                      <a:pt x="2190" y="933"/>
                      <a:pt x="2189" y="933"/>
                      <a:pt x="2186" y="938"/>
                    </a:cubicBezTo>
                    <a:cubicBezTo>
                      <a:pt x="2184" y="942"/>
                      <a:pt x="2182" y="946"/>
                      <a:pt x="2178" y="947"/>
                    </a:cubicBezTo>
                    <a:cubicBezTo>
                      <a:pt x="2174" y="948"/>
                      <a:pt x="2170" y="948"/>
                      <a:pt x="2168" y="952"/>
                    </a:cubicBezTo>
                    <a:cubicBezTo>
                      <a:pt x="2165" y="958"/>
                      <a:pt x="2164" y="958"/>
                      <a:pt x="2168" y="962"/>
                    </a:cubicBezTo>
                    <a:cubicBezTo>
                      <a:pt x="2164" y="961"/>
                      <a:pt x="2156" y="961"/>
                      <a:pt x="2155" y="955"/>
                    </a:cubicBezTo>
                    <a:cubicBezTo>
                      <a:pt x="2153" y="956"/>
                      <a:pt x="2152" y="958"/>
                      <a:pt x="2150" y="959"/>
                    </a:cubicBezTo>
                    <a:cubicBezTo>
                      <a:pt x="2150" y="962"/>
                      <a:pt x="2149" y="965"/>
                      <a:pt x="2149" y="968"/>
                    </a:cubicBezTo>
                    <a:close/>
                    <a:moveTo>
                      <a:pt x="2270" y="1059"/>
                    </a:moveTo>
                    <a:cubicBezTo>
                      <a:pt x="2272" y="1057"/>
                      <a:pt x="2273" y="1055"/>
                      <a:pt x="2275" y="1054"/>
                    </a:cubicBezTo>
                    <a:cubicBezTo>
                      <a:pt x="2279" y="1052"/>
                      <a:pt x="2289" y="1049"/>
                      <a:pt x="2290" y="1045"/>
                    </a:cubicBezTo>
                    <a:cubicBezTo>
                      <a:pt x="2287" y="1045"/>
                      <a:pt x="2283" y="1045"/>
                      <a:pt x="2280" y="1046"/>
                    </a:cubicBezTo>
                    <a:cubicBezTo>
                      <a:pt x="2278" y="1046"/>
                      <a:pt x="2276" y="1046"/>
                      <a:pt x="2275" y="1047"/>
                    </a:cubicBezTo>
                    <a:cubicBezTo>
                      <a:pt x="2274" y="1047"/>
                      <a:pt x="2274" y="1049"/>
                      <a:pt x="2273" y="1050"/>
                    </a:cubicBezTo>
                    <a:cubicBezTo>
                      <a:pt x="2270" y="1051"/>
                      <a:pt x="2266" y="1052"/>
                      <a:pt x="2264" y="1055"/>
                    </a:cubicBezTo>
                    <a:cubicBezTo>
                      <a:pt x="2261" y="1057"/>
                      <a:pt x="2265" y="1059"/>
                      <a:pt x="2262" y="1062"/>
                    </a:cubicBezTo>
                    <a:cubicBezTo>
                      <a:pt x="2265" y="1061"/>
                      <a:pt x="2268" y="1062"/>
                      <a:pt x="2270" y="1059"/>
                    </a:cubicBezTo>
                    <a:close/>
                    <a:moveTo>
                      <a:pt x="739" y="816"/>
                    </a:moveTo>
                    <a:cubicBezTo>
                      <a:pt x="741" y="817"/>
                      <a:pt x="744" y="816"/>
                      <a:pt x="746" y="816"/>
                    </a:cubicBezTo>
                    <a:cubicBezTo>
                      <a:pt x="747" y="817"/>
                      <a:pt x="746" y="822"/>
                      <a:pt x="750" y="821"/>
                    </a:cubicBezTo>
                    <a:cubicBezTo>
                      <a:pt x="751" y="821"/>
                      <a:pt x="751" y="816"/>
                      <a:pt x="752" y="815"/>
                    </a:cubicBezTo>
                    <a:cubicBezTo>
                      <a:pt x="755" y="813"/>
                      <a:pt x="755" y="815"/>
                      <a:pt x="756" y="815"/>
                    </a:cubicBezTo>
                    <a:cubicBezTo>
                      <a:pt x="760" y="815"/>
                      <a:pt x="763" y="814"/>
                      <a:pt x="768" y="814"/>
                    </a:cubicBezTo>
                    <a:cubicBezTo>
                      <a:pt x="771" y="814"/>
                      <a:pt x="771" y="817"/>
                      <a:pt x="773" y="813"/>
                    </a:cubicBezTo>
                    <a:cubicBezTo>
                      <a:pt x="774" y="811"/>
                      <a:pt x="770" y="809"/>
                      <a:pt x="769" y="809"/>
                    </a:cubicBezTo>
                    <a:cubicBezTo>
                      <a:pt x="765" y="808"/>
                      <a:pt x="765" y="808"/>
                      <a:pt x="763" y="804"/>
                    </a:cubicBezTo>
                    <a:cubicBezTo>
                      <a:pt x="761" y="801"/>
                      <a:pt x="761" y="803"/>
                      <a:pt x="759" y="802"/>
                    </a:cubicBezTo>
                    <a:cubicBezTo>
                      <a:pt x="757" y="802"/>
                      <a:pt x="754" y="800"/>
                      <a:pt x="752" y="801"/>
                    </a:cubicBezTo>
                    <a:cubicBezTo>
                      <a:pt x="751" y="801"/>
                      <a:pt x="747" y="802"/>
                      <a:pt x="747" y="802"/>
                    </a:cubicBezTo>
                    <a:cubicBezTo>
                      <a:pt x="741" y="802"/>
                      <a:pt x="739" y="800"/>
                      <a:pt x="734" y="803"/>
                    </a:cubicBezTo>
                    <a:cubicBezTo>
                      <a:pt x="740" y="806"/>
                      <a:pt x="739" y="807"/>
                      <a:pt x="743" y="813"/>
                    </a:cubicBezTo>
                    <a:cubicBezTo>
                      <a:pt x="739" y="815"/>
                      <a:pt x="725" y="809"/>
                      <a:pt x="726" y="814"/>
                    </a:cubicBezTo>
                    <a:cubicBezTo>
                      <a:pt x="731" y="818"/>
                      <a:pt x="733" y="815"/>
                      <a:pt x="739" y="816"/>
                    </a:cubicBezTo>
                    <a:close/>
                    <a:moveTo>
                      <a:pt x="1185" y="330"/>
                    </a:moveTo>
                    <a:cubicBezTo>
                      <a:pt x="1189" y="331"/>
                      <a:pt x="1192" y="328"/>
                      <a:pt x="1192" y="323"/>
                    </a:cubicBezTo>
                    <a:cubicBezTo>
                      <a:pt x="1195" y="325"/>
                      <a:pt x="1197" y="322"/>
                      <a:pt x="1199" y="319"/>
                    </a:cubicBezTo>
                    <a:cubicBezTo>
                      <a:pt x="1196" y="317"/>
                      <a:pt x="1199" y="313"/>
                      <a:pt x="1197" y="312"/>
                    </a:cubicBezTo>
                    <a:cubicBezTo>
                      <a:pt x="1194" y="311"/>
                      <a:pt x="1192" y="309"/>
                      <a:pt x="1188" y="310"/>
                    </a:cubicBezTo>
                    <a:cubicBezTo>
                      <a:pt x="1193" y="303"/>
                      <a:pt x="1172" y="295"/>
                      <a:pt x="1176" y="304"/>
                    </a:cubicBezTo>
                    <a:cubicBezTo>
                      <a:pt x="1170" y="303"/>
                      <a:pt x="1168" y="306"/>
                      <a:pt x="1162" y="304"/>
                    </a:cubicBezTo>
                    <a:cubicBezTo>
                      <a:pt x="1163" y="306"/>
                      <a:pt x="1163" y="308"/>
                      <a:pt x="1163" y="310"/>
                    </a:cubicBezTo>
                    <a:cubicBezTo>
                      <a:pt x="1161" y="307"/>
                      <a:pt x="1160" y="304"/>
                      <a:pt x="1156" y="304"/>
                    </a:cubicBezTo>
                    <a:cubicBezTo>
                      <a:pt x="1153" y="304"/>
                      <a:pt x="1152" y="307"/>
                      <a:pt x="1153" y="310"/>
                    </a:cubicBezTo>
                    <a:cubicBezTo>
                      <a:pt x="1151" y="308"/>
                      <a:pt x="1149" y="304"/>
                      <a:pt x="1146" y="305"/>
                    </a:cubicBezTo>
                    <a:cubicBezTo>
                      <a:pt x="1148" y="311"/>
                      <a:pt x="1145" y="308"/>
                      <a:pt x="1143" y="311"/>
                    </a:cubicBezTo>
                    <a:cubicBezTo>
                      <a:pt x="1142" y="313"/>
                      <a:pt x="1141" y="315"/>
                      <a:pt x="1140" y="318"/>
                    </a:cubicBezTo>
                    <a:cubicBezTo>
                      <a:pt x="1138" y="315"/>
                      <a:pt x="1137" y="313"/>
                      <a:pt x="1135" y="310"/>
                    </a:cubicBezTo>
                    <a:cubicBezTo>
                      <a:pt x="1137" y="311"/>
                      <a:pt x="1139" y="310"/>
                      <a:pt x="1139" y="308"/>
                    </a:cubicBezTo>
                    <a:cubicBezTo>
                      <a:pt x="1139" y="306"/>
                      <a:pt x="1135" y="305"/>
                      <a:pt x="1134" y="304"/>
                    </a:cubicBezTo>
                    <a:cubicBezTo>
                      <a:pt x="1130" y="301"/>
                      <a:pt x="1130" y="300"/>
                      <a:pt x="1124" y="300"/>
                    </a:cubicBezTo>
                    <a:cubicBezTo>
                      <a:pt x="1125" y="303"/>
                      <a:pt x="1127" y="302"/>
                      <a:pt x="1130" y="303"/>
                    </a:cubicBezTo>
                    <a:cubicBezTo>
                      <a:pt x="1131" y="310"/>
                      <a:pt x="1123" y="302"/>
                      <a:pt x="1120" y="305"/>
                    </a:cubicBezTo>
                    <a:cubicBezTo>
                      <a:pt x="1117" y="308"/>
                      <a:pt x="1123" y="308"/>
                      <a:pt x="1122" y="310"/>
                    </a:cubicBezTo>
                    <a:cubicBezTo>
                      <a:pt x="1121" y="312"/>
                      <a:pt x="1118" y="310"/>
                      <a:pt x="1117" y="309"/>
                    </a:cubicBezTo>
                    <a:cubicBezTo>
                      <a:pt x="1117" y="310"/>
                      <a:pt x="1117" y="311"/>
                      <a:pt x="1117" y="312"/>
                    </a:cubicBezTo>
                    <a:cubicBezTo>
                      <a:pt x="1115" y="312"/>
                      <a:pt x="1115" y="312"/>
                      <a:pt x="1113" y="313"/>
                    </a:cubicBezTo>
                    <a:cubicBezTo>
                      <a:pt x="1118" y="315"/>
                      <a:pt x="1120" y="314"/>
                      <a:pt x="1125" y="312"/>
                    </a:cubicBezTo>
                    <a:cubicBezTo>
                      <a:pt x="1127" y="311"/>
                      <a:pt x="1132" y="314"/>
                      <a:pt x="1135" y="314"/>
                    </a:cubicBezTo>
                    <a:cubicBezTo>
                      <a:pt x="1133" y="315"/>
                      <a:pt x="1131" y="316"/>
                      <a:pt x="1129" y="317"/>
                    </a:cubicBezTo>
                    <a:cubicBezTo>
                      <a:pt x="1131" y="318"/>
                      <a:pt x="1133" y="319"/>
                      <a:pt x="1135" y="318"/>
                    </a:cubicBezTo>
                    <a:cubicBezTo>
                      <a:pt x="1135" y="318"/>
                      <a:pt x="1135" y="319"/>
                      <a:pt x="1135" y="320"/>
                    </a:cubicBezTo>
                    <a:cubicBezTo>
                      <a:pt x="1129" y="319"/>
                      <a:pt x="1123" y="322"/>
                      <a:pt x="1117" y="322"/>
                    </a:cubicBezTo>
                    <a:cubicBezTo>
                      <a:pt x="1118" y="326"/>
                      <a:pt x="1128" y="324"/>
                      <a:pt x="1131" y="324"/>
                    </a:cubicBezTo>
                    <a:cubicBezTo>
                      <a:pt x="1130" y="326"/>
                      <a:pt x="1131" y="328"/>
                      <a:pt x="1133" y="327"/>
                    </a:cubicBezTo>
                    <a:cubicBezTo>
                      <a:pt x="1133" y="328"/>
                      <a:pt x="1133" y="329"/>
                      <a:pt x="1133" y="329"/>
                    </a:cubicBezTo>
                    <a:cubicBezTo>
                      <a:pt x="1133" y="329"/>
                      <a:pt x="1134" y="329"/>
                      <a:pt x="1135" y="329"/>
                    </a:cubicBezTo>
                    <a:cubicBezTo>
                      <a:pt x="1133" y="334"/>
                      <a:pt x="1126" y="332"/>
                      <a:pt x="1128" y="337"/>
                    </a:cubicBezTo>
                    <a:cubicBezTo>
                      <a:pt x="1132" y="337"/>
                      <a:pt x="1137" y="336"/>
                      <a:pt x="1142" y="336"/>
                    </a:cubicBezTo>
                    <a:cubicBezTo>
                      <a:pt x="1143" y="335"/>
                      <a:pt x="1145" y="339"/>
                      <a:pt x="1146" y="340"/>
                    </a:cubicBezTo>
                    <a:cubicBezTo>
                      <a:pt x="1147" y="341"/>
                      <a:pt x="1150" y="341"/>
                      <a:pt x="1152" y="341"/>
                    </a:cubicBezTo>
                    <a:cubicBezTo>
                      <a:pt x="1156" y="342"/>
                      <a:pt x="1159" y="342"/>
                      <a:pt x="1163" y="340"/>
                    </a:cubicBezTo>
                    <a:cubicBezTo>
                      <a:pt x="1165" y="339"/>
                      <a:pt x="1165" y="338"/>
                      <a:pt x="1167" y="337"/>
                    </a:cubicBezTo>
                    <a:cubicBezTo>
                      <a:pt x="1169" y="337"/>
                      <a:pt x="1171" y="337"/>
                      <a:pt x="1174" y="337"/>
                    </a:cubicBezTo>
                    <a:cubicBezTo>
                      <a:pt x="1176" y="335"/>
                      <a:pt x="1182" y="329"/>
                      <a:pt x="1185" y="330"/>
                    </a:cubicBezTo>
                    <a:close/>
                    <a:moveTo>
                      <a:pt x="1134" y="234"/>
                    </a:moveTo>
                    <a:cubicBezTo>
                      <a:pt x="1133" y="230"/>
                      <a:pt x="1130" y="222"/>
                      <a:pt x="1131" y="218"/>
                    </a:cubicBezTo>
                    <a:cubicBezTo>
                      <a:pt x="1134" y="209"/>
                      <a:pt x="1136" y="198"/>
                      <a:pt x="1142" y="190"/>
                    </a:cubicBezTo>
                    <a:cubicBezTo>
                      <a:pt x="1147" y="186"/>
                      <a:pt x="1151" y="181"/>
                      <a:pt x="1155" y="176"/>
                    </a:cubicBezTo>
                    <a:cubicBezTo>
                      <a:pt x="1156" y="175"/>
                      <a:pt x="1153" y="164"/>
                      <a:pt x="1153" y="162"/>
                    </a:cubicBezTo>
                    <a:cubicBezTo>
                      <a:pt x="1152" y="158"/>
                      <a:pt x="1153" y="152"/>
                      <a:pt x="1149" y="149"/>
                    </a:cubicBezTo>
                    <a:cubicBezTo>
                      <a:pt x="1145" y="146"/>
                      <a:pt x="1141" y="143"/>
                      <a:pt x="1137" y="140"/>
                    </a:cubicBezTo>
                    <a:cubicBezTo>
                      <a:pt x="1143" y="134"/>
                      <a:pt x="1149" y="128"/>
                      <a:pt x="1155" y="122"/>
                    </a:cubicBezTo>
                    <a:cubicBezTo>
                      <a:pt x="1149" y="118"/>
                      <a:pt x="1145" y="116"/>
                      <a:pt x="1141" y="108"/>
                    </a:cubicBezTo>
                    <a:cubicBezTo>
                      <a:pt x="1139" y="102"/>
                      <a:pt x="1146" y="95"/>
                      <a:pt x="1149" y="90"/>
                    </a:cubicBezTo>
                    <a:cubicBezTo>
                      <a:pt x="1153" y="84"/>
                      <a:pt x="1159" y="82"/>
                      <a:pt x="1164" y="78"/>
                    </a:cubicBezTo>
                    <a:cubicBezTo>
                      <a:pt x="1170" y="74"/>
                      <a:pt x="1174" y="71"/>
                      <a:pt x="1179" y="65"/>
                    </a:cubicBezTo>
                    <a:cubicBezTo>
                      <a:pt x="1177" y="64"/>
                      <a:pt x="1175" y="62"/>
                      <a:pt x="1174" y="61"/>
                    </a:cubicBezTo>
                    <a:cubicBezTo>
                      <a:pt x="1180" y="60"/>
                      <a:pt x="1186" y="60"/>
                      <a:pt x="1191" y="57"/>
                    </a:cubicBezTo>
                    <a:cubicBezTo>
                      <a:pt x="1198" y="53"/>
                      <a:pt x="1205" y="49"/>
                      <a:pt x="1211" y="45"/>
                    </a:cubicBezTo>
                    <a:cubicBezTo>
                      <a:pt x="1204" y="42"/>
                      <a:pt x="1196" y="38"/>
                      <a:pt x="1188" y="36"/>
                    </a:cubicBezTo>
                    <a:cubicBezTo>
                      <a:pt x="1183" y="35"/>
                      <a:pt x="1172" y="34"/>
                      <a:pt x="1168" y="39"/>
                    </a:cubicBezTo>
                    <a:cubicBezTo>
                      <a:pt x="1166" y="42"/>
                      <a:pt x="1164" y="46"/>
                      <a:pt x="1160" y="46"/>
                    </a:cubicBezTo>
                    <a:cubicBezTo>
                      <a:pt x="1156" y="45"/>
                      <a:pt x="1151" y="44"/>
                      <a:pt x="1147" y="43"/>
                    </a:cubicBezTo>
                    <a:cubicBezTo>
                      <a:pt x="1141" y="42"/>
                      <a:pt x="1131" y="50"/>
                      <a:pt x="1126" y="52"/>
                    </a:cubicBezTo>
                    <a:cubicBezTo>
                      <a:pt x="1127" y="50"/>
                      <a:pt x="1137" y="35"/>
                      <a:pt x="1130" y="35"/>
                    </a:cubicBezTo>
                    <a:cubicBezTo>
                      <a:pt x="1124" y="35"/>
                      <a:pt x="1118" y="36"/>
                      <a:pt x="1113" y="32"/>
                    </a:cubicBezTo>
                    <a:cubicBezTo>
                      <a:pt x="1121" y="29"/>
                      <a:pt x="1129" y="26"/>
                      <a:pt x="1137" y="23"/>
                    </a:cubicBezTo>
                    <a:cubicBezTo>
                      <a:pt x="1121" y="16"/>
                      <a:pt x="1107" y="9"/>
                      <a:pt x="1091" y="6"/>
                    </a:cubicBezTo>
                    <a:cubicBezTo>
                      <a:pt x="1072" y="4"/>
                      <a:pt x="1054" y="0"/>
                      <a:pt x="1035" y="2"/>
                    </a:cubicBezTo>
                    <a:cubicBezTo>
                      <a:pt x="1028" y="3"/>
                      <a:pt x="1021" y="3"/>
                      <a:pt x="1015" y="4"/>
                    </a:cubicBezTo>
                    <a:cubicBezTo>
                      <a:pt x="1012" y="4"/>
                      <a:pt x="1008" y="3"/>
                      <a:pt x="1006" y="5"/>
                    </a:cubicBezTo>
                    <a:cubicBezTo>
                      <a:pt x="1002" y="6"/>
                      <a:pt x="1002" y="14"/>
                      <a:pt x="998" y="13"/>
                    </a:cubicBezTo>
                    <a:cubicBezTo>
                      <a:pt x="992" y="12"/>
                      <a:pt x="987" y="11"/>
                      <a:pt x="982" y="10"/>
                    </a:cubicBezTo>
                    <a:cubicBezTo>
                      <a:pt x="975" y="9"/>
                      <a:pt x="967" y="6"/>
                      <a:pt x="961" y="9"/>
                    </a:cubicBezTo>
                    <a:cubicBezTo>
                      <a:pt x="952" y="13"/>
                      <a:pt x="943" y="17"/>
                      <a:pt x="934" y="21"/>
                    </a:cubicBezTo>
                    <a:cubicBezTo>
                      <a:pt x="942" y="27"/>
                      <a:pt x="952" y="31"/>
                      <a:pt x="957" y="40"/>
                    </a:cubicBezTo>
                    <a:cubicBezTo>
                      <a:pt x="942" y="34"/>
                      <a:pt x="927" y="30"/>
                      <a:pt x="911" y="26"/>
                    </a:cubicBezTo>
                    <a:cubicBezTo>
                      <a:pt x="907" y="25"/>
                      <a:pt x="899" y="28"/>
                      <a:pt x="895" y="29"/>
                    </a:cubicBezTo>
                    <a:cubicBezTo>
                      <a:pt x="884" y="30"/>
                      <a:pt x="872" y="32"/>
                      <a:pt x="861" y="33"/>
                    </a:cubicBezTo>
                    <a:cubicBezTo>
                      <a:pt x="857" y="34"/>
                      <a:pt x="849" y="33"/>
                      <a:pt x="845" y="35"/>
                    </a:cubicBezTo>
                    <a:cubicBezTo>
                      <a:pt x="838" y="39"/>
                      <a:pt x="832" y="42"/>
                      <a:pt x="826" y="45"/>
                    </a:cubicBezTo>
                    <a:cubicBezTo>
                      <a:pt x="810" y="53"/>
                      <a:pt x="795" y="61"/>
                      <a:pt x="779" y="69"/>
                    </a:cubicBezTo>
                    <a:cubicBezTo>
                      <a:pt x="785" y="75"/>
                      <a:pt x="792" y="74"/>
                      <a:pt x="800" y="75"/>
                    </a:cubicBezTo>
                    <a:cubicBezTo>
                      <a:pt x="798" y="80"/>
                      <a:pt x="796" y="84"/>
                      <a:pt x="795" y="88"/>
                    </a:cubicBezTo>
                    <a:cubicBezTo>
                      <a:pt x="793" y="93"/>
                      <a:pt x="792" y="92"/>
                      <a:pt x="787" y="92"/>
                    </a:cubicBezTo>
                    <a:cubicBezTo>
                      <a:pt x="780" y="93"/>
                      <a:pt x="774" y="94"/>
                      <a:pt x="767" y="96"/>
                    </a:cubicBezTo>
                    <a:cubicBezTo>
                      <a:pt x="758" y="99"/>
                      <a:pt x="749" y="101"/>
                      <a:pt x="740" y="104"/>
                    </a:cubicBezTo>
                    <a:cubicBezTo>
                      <a:pt x="738" y="105"/>
                      <a:pt x="738" y="110"/>
                      <a:pt x="738" y="112"/>
                    </a:cubicBezTo>
                    <a:cubicBezTo>
                      <a:pt x="737" y="114"/>
                      <a:pt x="741" y="118"/>
                      <a:pt x="742" y="119"/>
                    </a:cubicBezTo>
                    <a:cubicBezTo>
                      <a:pt x="745" y="123"/>
                      <a:pt x="748" y="130"/>
                      <a:pt x="752" y="133"/>
                    </a:cubicBezTo>
                    <a:cubicBezTo>
                      <a:pt x="758" y="136"/>
                      <a:pt x="763" y="139"/>
                      <a:pt x="768" y="142"/>
                    </a:cubicBezTo>
                    <a:cubicBezTo>
                      <a:pt x="771" y="144"/>
                      <a:pt x="778" y="150"/>
                      <a:pt x="781" y="150"/>
                    </a:cubicBezTo>
                    <a:cubicBezTo>
                      <a:pt x="787" y="149"/>
                      <a:pt x="793" y="148"/>
                      <a:pt x="799" y="147"/>
                    </a:cubicBezTo>
                    <a:cubicBezTo>
                      <a:pt x="810" y="146"/>
                      <a:pt x="819" y="148"/>
                      <a:pt x="830" y="150"/>
                    </a:cubicBezTo>
                    <a:cubicBezTo>
                      <a:pt x="835" y="151"/>
                      <a:pt x="841" y="152"/>
                      <a:pt x="846" y="153"/>
                    </a:cubicBezTo>
                    <a:cubicBezTo>
                      <a:pt x="849" y="153"/>
                      <a:pt x="855" y="163"/>
                      <a:pt x="856" y="165"/>
                    </a:cubicBezTo>
                    <a:cubicBezTo>
                      <a:pt x="864" y="175"/>
                      <a:pt x="868" y="186"/>
                      <a:pt x="873" y="197"/>
                    </a:cubicBezTo>
                    <a:cubicBezTo>
                      <a:pt x="875" y="204"/>
                      <a:pt x="876" y="204"/>
                      <a:pt x="874" y="210"/>
                    </a:cubicBezTo>
                    <a:cubicBezTo>
                      <a:pt x="872" y="216"/>
                      <a:pt x="869" y="220"/>
                      <a:pt x="873" y="224"/>
                    </a:cubicBezTo>
                    <a:cubicBezTo>
                      <a:pt x="878" y="229"/>
                      <a:pt x="883" y="231"/>
                      <a:pt x="881" y="238"/>
                    </a:cubicBezTo>
                    <a:cubicBezTo>
                      <a:pt x="880" y="245"/>
                      <a:pt x="877" y="248"/>
                      <a:pt x="881" y="253"/>
                    </a:cubicBezTo>
                    <a:cubicBezTo>
                      <a:pt x="887" y="259"/>
                      <a:pt x="887" y="259"/>
                      <a:pt x="894" y="257"/>
                    </a:cubicBezTo>
                    <a:cubicBezTo>
                      <a:pt x="900" y="255"/>
                      <a:pt x="905" y="254"/>
                      <a:pt x="910" y="252"/>
                    </a:cubicBezTo>
                    <a:cubicBezTo>
                      <a:pt x="910" y="256"/>
                      <a:pt x="909" y="260"/>
                      <a:pt x="909" y="265"/>
                    </a:cubicBezTo>
                    <a:cubicBezTo>
                      <a:pt x="909" y="266"/>
                      <a:pt x="904" y="267"/>
                      <a:pt x="903" y="268"/>
                    </a:cubicBezTo>
                    <a:cubicBezTo>
                      <a:pt x="899" y="269"/>
                      <a:pt x="895" y="271"/>
                      <a:pt x="891" y="272"/>
                    </a:cubicBezTo>
                    <a:cubicBezTo>
                      <a:pt x="890" y="273"/>
                      <a:pt x="890" y="278"/>
                      <a:pt x="890" y="279"/>
                    </a:cubicBezTo>
                    <a:cubicBezTo>
                      <a:pt x="890" y="284"/>
                      <a:pt x="887" y="294"/>
                      <a:pt x="888" y="299"/>
                    </a:cubicBezTo>
                    <a:cubicBezTo>
                      <a:pt x="891" y="307"/>
                      <a:pt x="894" y="314"/>
                      <a:pt x="897" y="322"/>
                    </a:cubicBezTo>
                    <a:cubicBezTo>
                      <a:pt x="901" y="335"/>
                      <a:pt x="909" y="345"/>
                      <a:pt x="916" y="356"/>
                    </a:cubicBezTo>
                    <a:cubicBezTo>
                      <a:pt x="920" y="362"/>
                      <a:pt x="924" y="369"/>
                      <a:pt x="928" y="375"/>
                    </a:cubicBezTo>
                    <a:cubicBezTo>
                      <a:pt x="930" y="379"/>
                      <a:pt x="936" y="379"/>
                      <a:pt x="940" y="380"/>
                    </a:cubicBezTo>
                    <a:cubicBezTo>
                      <a:pt x="946" y="383"/>
                      <a:pt x="953" y="385"/>
                      <a:pt x="959" y="388"/>
                    </a:cubicBezTo>
                    <a:cubicBezTo>
                      <a:pt x="961" y="388"/>
                      <a:pt x="970" y="389"/>
                      <a:pt x="970" y="387"/>
                    </a:cubicBezTo>
                    <a:cubicBezTo>
                      <a:pt x="975" y="375"/>
                      <a:pt x="979" y="362"/>
                      <a:pt x="983" y="349"/>
                    </a:cubicBezTo>
                    <a:cubicBezTo>
                      <a:pt x="986" y="339"/>
                      <a:pt x="990" y="329"/>
                      <a:pt x="993" y="318"/>
                    </a:cubicBezTo>
                    <a:cubicBezTo>
                      <a:pt x="995" y="313"/>
                      <a:pt x="995" y="313"/>
                      <a:pt x="1000" y="311"/>
                    </a:cubicBezTo>
                    <a:cubicBezTo>
                      <a:pt x="1007" y="309"/>
                      <a:pt x="1014" y="307"/>
                      <a:pt x="1020" y="305"/>
                    </a:cubicBezTo>
                    <a:cubicBezTo>
                      <a:pt x="1024" y="303"/>
                      <a:pt x="1031" y="303"/>
                      <a:pt x="1034" y="300"/>
                    </a:cubicBezTo>
                    <a:cubicBezTo>
                      <a:pt x="1038" y="297"/>
                      <a:pt x="1042" y="290"/>
                      <a:pt x="1045" y="286"/>
                    </a:cubicBezTo>
                    <a:cubicBezTo>
                      <a:pt x="1048" y="282"/>
                      <a:pt x="1049" y="280"/>
                      <a:pt x="1054" y="279"/>
                    </a:cubicBezTo>
                    <a:cubicBezTo>
                      <a:pt x="1060" y="277"/>
                      <a:pt x="1066" y="276"/>
                      <a:pt x="1072" y="274"/>
                    </a:cubicBezTo>
                    <a:cubicBezTo>
                      <a:pt x="1081" y="272"/>
                      <a:pt x="1092" y="271"/>
                      <a:pt x="1100" y="266"/>
                    </a:cubicBezTo>
                    <a:cubicBezTo>
                      <a:pt x="1111" y="260"/>
                      <a:pt x="1121" y="253"/>
                      <a:pt x="1131" y="247"/>
                    </a:cubicBezTo>
                    <a:cubicBezTo>
                      <a:pt x="1136" y="241"/>
                      <a:pt x="1136" y="241"/>
                      <a:pt x="1134" y="234"/>
                    </a:cubicBezTo>
                    <a:close/>
                    <a:moveTo>
                      <a:pt x="2155" y="814"/>
                    </a:moveTo>
                    <a:cubicBezTo>
                      <a:pt x="2157" y="813"/>
                      <a:pt x="2161" y="813"/>
                      <a:pt x="2161" y="810"/>
                    </a:cubicBezTo>
                    <a:cubicBezTo>
                      <a:pt x="2161" y="807"/>
                      <a:pt x="2162" y="804"/>
                      <a:pt x="2165" y="804"/>
                    </a:cubicBezTo>
                    <a:cubicBezTo>
                      <a:pt x="2165" y="801"/>
                      <a:pt x="2165" y="799"/>
                      <a:pt x="2162" y="799"/>
                    </a:cubicBezTo>
                    <a:cubicBezTo>
                      <a:pt x="2162" y="799"/>
                      <a:pt x="2162" y="800"/>
                      <a:pt x="2162" y="801"/>
                    </a:cubicBezTo>
                    <a:cubicBezTo>
                      <a:pt x="2155" y="797"/>
                      <a:pt x="2151" y="803"/>
                      <a:pt x="2146" y="806"/>
                    </a:cubicBezTo>
                    <a:cubicBezTo>
                      <a:pt x="2146" y="811"/>
                      <a:pt x="2145" y="812"/>
                      <a:pt x="2149" y="815"/>
                    </a:cubicBezTo>
                    <a:cubicBezTo>
                      <a:pt x="2151" y="816"/>
                      <a:pt x="2152" y="816"/>
                      <a:pt x="2154" y="816"/>
                    </a:cubicBezTo>
                    <a:cubicBezTo>
                      <a:pt x="2156" y="816"/>
                      <a:pt x="2154" y="814"/>
                      <a:pt x="2155" y="814"/>
                    </a:cubicBezTo>
                    <a:close/>
                    <a:moveTo>
                      <a:pt x="2124" y="1024"/>
                    </a:moveTo>
                    <a:cubicBezTo>
                      <a:pt x="2125" y="1017"/>
                      <a:pt x="2124" y="1009"/>
                      <a:pt x="2126" y="1003"/>
                    </a:cubicBezTo>
                    <a:cubicBezTo>
                      <a:pt x="2128" y="996"/>
                      <a:pt x="2120" y="991"/>
                      <a:pt x="2115" y="997"/>
                    </a:cubicBezTo>
                    <a:cubicBezTo>
                      <a:pt x="2119" y="993"/>
                      <a:pt x="2115" y="993"/>
                      <a:pt x="2115" y="990"/>
                    </a:cubicBezTo>
                    <a:cubicBezTo>
                      <a:pt x="2114" y="988"/>
                      <a:pt x="2114" y="983"/>
                      <a:pt x="2113" y="982"/>
                    </a:cubicBezTo>
                    <a:cubicBezTo>
                      <a:pt x="2111" y="982"/>
                      <a:pt x="2107" y="981"/>
                      <a:pt x="2107" y="979"/>
                    </a:cubicBezTo>
                    <a:cubicBezTo>
                      <a:pt x="2106" y="976"/>
                      <a:pt x="2109" y="975"/>
                      <a:pt x="2109" y="972"/>
                    </a:cubicBezTo>
                    <a:cubicBezTo>
                      <a:pt x="2108" y="969"/>
                      <a:pt x="2103" y="969"/>
                      <a:pt x="2103" y="967"/>
                    </a:cubicBezTo>
                    <a:cubicBezTo>
                      <a:pt x="2103" y="963"/>
                      <a:pt x="2102" y="965"/>
                      <a:pt x="2099" y="963"/>
                    </a:cubicBezTo>
                    <a:cubicBezTo>
                      <a:pt x="2096" y="961"/>
                      <a:pt x="2100" y="960"/>
                      <a:pt x="2095" y="959"/>
                    </a:cubicBezTo>
                    <a:cubicBezTo>
                      <a:pt x="2092" y="959"/>
                      <a:pt x="2090" y="959"/>
                      <a:pt x="2089" y="957"/>
                    </a:cubicBezTo>
                    <a:cubicBezTo>
                      <a:pt x="2085" y="952"/>
                      <a:pt x="2081" y="951"/>
                      <a:pt x="2077" y="947"/>
                    </a:cubicBezTo>
                    <a:cubicBezTo>
                      <a:pt x="2073" y="944"/>
                      <a:pt x="2068" y="941"/>
                      <a:pt x="2065" y="937"/>
                    </a:cubicBezTo>
                    <a:cubicBezTo>
                      <a:pt x="2062" y="932"/>
                      <a:pt x="2063" y="929"/>
                      <a:pt x="2056" y="928"/>
                    </a:cubicBezTo>
                    <a:cubicBezTo>
                      <a:pt x="2054" y="928"/>
                      <a:pt x="2044" y="924"/>
                      <a:pt x="2043" y="926"/>
                    </a:cubicBezTo>
                    <a:cubicBezTo>
                      <a:pt x="2041" y="928"/>
                      <a:pt x="2049" y="938"/>
                      <a:pt x="2051" y="940"/>
                    </a:cubicBezTo>
                    <a:cubicBezTo>
                      <a:pt x="2054" y="942"/>
                      <a:pt x="2061" y="944"/>
                      <a:pt x="2061" y="949"/>
                    </a:cubicBezTo>
                    <a:cubicBezTo>
                      <a:pt x="2061" y="956"/>
                      <a:pt x="2069" y="955"/>
                      <a:pt x="2070" y="961"/>
                    </a:cubicBezTo>
                    <a:cubicBezTo>
                      <a:pt x="2071" y="964"/>
                      <a:pt x="2072" y="968"/>
                      <a:pt x="2073" y="971"/>
                    </a:cubicBezTo>
                    <a:cubicBezTo>
                      <a:pt x="2074" y="974"/>
                      <a:pt x="2076" y="973"/>
                      <a:pt x="2077" y="974"/>
                    </a:cubicBezTo>
                    <a:cubicBezTo>
                      <a:pt x="2081" y="978"/>
                      <a:pt x="2083" y="987"/>
                      <a:pt x="2086" y="992"/>
                    </a:cubicBezTo>
                    <a:cubicBezTo>
                      <a:pt x="2088" y="997"/>
                      <a:pt x="2091" y="1000"/>
                      <a:pt x="2094" y="1003"/>
                    </a:cubicBezTo>
                    <a:cubicBezTo>
                      <a:pt x="2101" y="1010"/>
                      <a:pt x="2107" y="1018"/>
                      <a:pt x="2115" y="1024"/>
                    </a:cubicBezTo>
                    <a:cubicBezTo>
                      <a:pt x="2115" y="1023"/>
                      <a:pt x="2115" y="1021"/>
                      <a:pt x="2115" y="1020"/>
                    </a:cubicBezTo>
                    <a:cubicBezTo>
                      <a:pt x="2119" y="1024"/>
                      <a:pt x="2121" y="1018"/>
                      <a:pt x="2124" y="1024"/>
                    </a:cubicBezTo>
                    <a:close/>
                    <a:moveTo>
                      <a:pt x="2141" y="995"/>
                    </a:moveTo>
                    <a:cubicBezTo>
                      <a:pt x="2137" y="991"/>
                      <a:pt x="2138" y="1000"/>
                      <a:pt x="2139" y="1001"/>
                    </a:cubicBezTo>
                    <a:cubicBezTo>
                      <a:pt x="2144" y="1003"/>
                      <a:pt x="2144" y="997"/>
                      <a:pt x="2141" y="995"/>
                    </a:cubicBezTo>
                    <a:close/>
                    <a:moveTo>
                      <a:pt x="2185" y="1039"/>
                    </a:moveTo>
                    <a:cubicBezTo>
                      <a:pt x="2181" y="1040"/>
                      <a:pt x="2176" y="1037"/>
                      <a:pt x="2177" y="1032"/>
                    </a:cubicBezTo>
                    <a:cubicBezTo>
                      <a:pt x="2174" y="1033"/>
                      <a:pt x="2167" y="1032"/>
                      <a:pt x="2166" y="1030"/>
                    </a:cubicBezTo>
                    <a:cubicBezTo>
                      <a:pt x="2163" y="1027"/>
                      <a:pt x="2162" y="1029"/>
                      <a:pt x="2161" y="1032"/>
                    </a:cubicBezTo>
                    <a:cubicBezTo>
                      <a:pt x="2161" y="1033"/>
                      <a:pt x="2159" y="1032"/>
                      <a:pt x="2157" y="1032"/>
                    </a:cubicBezTo>
                    <a:cubicBezTo>
                      <a:pt x="2151" y="1032"/>
                      <a:pt x="2147" y="1033"/>
                      <a:pt x="2144" y="1027"/>
                    </a:cubicBezTo>
                    <a:cubicBezTo>
                      <a:pt x="2143" y="1027"/>
                      <a:pt x="2136" y="1025"/>
                      <a:pt x="2134" y="1024"/>
                    </a:cubicBezTo>
                    <a:cubicBezTo>
                      <a:pt x="2133" y="1026"/>
                      <a:pt x="2131" y="1025"/>
                      <a:pt x="2128" y="1024"/>
                    </a:cubicBezTo>
                    <a:cubicBezTo>
                      <a:pt x="2126" y="1024"/>
                      <a:pt x="2126" y="1025"/>
                      <a:pt x="2124" y="1026"/>
                    </a:cubicBezTo>
                    <a:cubicBezTo>
                      <a:pt x="2119" y="1032"/>
                      <a:pt x="2126" y="1033"/>
                      <a:pt x="2130" y="1033"/>
                    </a:cubicBezTo>
                    <a:cubicBezTo>
                      <a:pt x="2130" y="1034"/>
                      <a:pt x="2130" y="1035"/>
                      <a:pt x="2129" y="1036"/>
                    </a:cubicBezTo>
                    <a:cubicBezTo>
                      <a:pt x="2134" y="1037"/>
                      <a:pt x="2139" y="1040"/>
                      <a:pt x="2143" y="1040"/>
                    </a:cubicBezTo>
                    <a:cubicBezTo>
                      <a:pt x="2146" y="1041"/>
                      <a:pt x="2148" y="1039"/>
                      <a:pt x="2151" y="1039"/>
                    </a:cubicBezTo>
                    <a:cubicBezTo>
                      <a:pt x="2153" y="1040"/>
                      <a:pt x="2156" y="1041"/>
                      <a:pt x="2158" y="1042"/>
                    </a:cubicBezTo>
                    <a:cubicBezTo>
                      <a:pt x="2160" y="1043"/>
                      <a:pt x="2162" y="1044"/>
                      <a:pt x="2164" y="1044"/>
                    </a:cubicBezTo>
                    <a:cubicBezTo>
                      <a:pt x="2166" y="1044"/>
                      <a:pt x="2168" y="1044"/>
                      <a:pt x="2169" y="1045"/>
                    </a:cubicBezTo>
                    <a:cubicBezTo>
                      <a:pt x="2170" y="1045"/>
                      <a:pt x="2171" y="1043"/>
                      <a:pt x="2172" y="1043"/>
                    </a:cubicBezTo>
                    <a:cubicBezTo>
                      <a:pt x="2176" y="1044"/>
                      <a:pt x="2178" y="1045"/>
                      <a:pt x="2183" y="1044"/>
                    </a:cubicBezTo>
                    <a:cubicBezTo>
                      <a:pt x="2186" y="1046"/>
                      <a:pt x="2190" y="1047"/>
                      <a:pt x="2193" y="1048"/>
                    </a:cubicBezTo>
                    <a:cubicBezTo>
                      <a:pt x="2189" y="1044"/>
                      <a:pt x="2194" y="1037"/>
                      <a:pt x="2185" y="1039"/>
                    </a:cubicBezTo>
                    <a:close/>
                    <a:moveTo>
                      <a:pt x="2119" y="990"/>
                    </a:moveTo>
                    <a:cubicBezTo>
                      <a:pt x="2121" y="992"/>
                      <a:pt x="2121" y="991"/>
                      <a:pt x="2123" y="991"/>
                    </a:cubicBezTo>
                    <a:cubicBezTo>
                      <a:pt x="2124" y="991"/>
                      <a:pt x="2124" y="993"/>
                      <a:pt x="2125" y="994"/>
                    </a:cubicBezTo>
                    <a:cubicBezTo>
                      <a:pt x="2126" y="996"/>
                      <a:pt x="2126" y="997"/>
                      <a:pt x="2127" y="998"/>
                    </a:cubicBezTo>
                    <a:cubicBezTo>
                      <a:pt x="2129" y="999"/>
                      <a:pt x="2130" y="1000"/>
                      <a:pt x="2132" y="1000"/>
                    </a:cubicBezTo>
                    <a:cubicBezTo>
                      <a:pt x="2130" y="998"/>
                      <a:pt x="2131" y="997"/>
                      <a:pt x="2132" y="995"/>
                    </a:cubicBezTo>
                    <a:cubicBezTo>
                      <a:pt x="2126" y="995"/>
                      <a:pt x="2129" y="986"/>
                      <a:pt x="2124" y="986"/>
                    </a:cubicBezTo>
                    <a:cubicBezTo>
                      <a:pt x="2124" y="987"/>
                      <a:pt x="2124" y="988"/>
                      <a:pt x="2124" y="988"/>
                    </a:cubicBezTo>
                    <a:cubicBezTo>
                      <a:pt x="2122" y="985"/>
                      <a:pt x="2121" y="988"/>
                      <a:pt x="2119" y="9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7" name="Freeform 6">
                <a:extLst>
                  <a:ext uri="{FF2B5EF4-FFF2-40B4-BE49-F238E27FC236}">
                    <a16:creationId xmlns:a16="http://schemas.microsoft.com/office/drawing/2014/main" id="{E55C833A-221C-4876-B3DC-CD736C4E2AE6}"/>
                  </a:ext>
                </a:extLst>
              </p:cNvPr>
              <p:cNvSpPr>
                <a:spLocks noEditPoints="1"/>
              </p:cNvSpPr>
              <p:nvPr/>
            </p:nvSpPr>
            <p:spPr bwMode="auto">
              <a:xfrm>
                <a:off x="969" y="744"/>
                <a:ext cx="5584" cy="3024"/>
              </a:xfrm>
              <a:custGeom>
                <a:avLst/>
                <a:gdLst>
                  <a:gd name="T0" fmla="*/ 609 w 2788"/>
                  <a:gd name="T1" fmla="*/ 204 h 1509"/>
                  <a:gd name="T2" fmla="*/ 798 w 2788"/>
                  <a:gd name="T3" fmla="*/ 348 h 1509"/>
                  <a:gd name="T4" fmla="*/ 534 w 2788"/>
                  <a:gd name="T5" fmla="*/ 165 h 1509"/>
                  <a:gd name="T6" fmla="*/ 430 w 2788"/>
                  <a:gd name="T7" fmla="*/ 244 h 1509"/>
                  <a:gd name="T8" fmla="*/ 659 w 2788"/>
                  <a:gd name="T9" fmla="*/ 331 h 1509"/>
                  <a:gd name="T10" fmla="*/ 648 w 2788"/>
                  <a:gd name="T11" fmla="*/ 65 h 1509"/>
                  <a:gd name="T12" fmla="*/ 724 w 2788"/>
                  <a:gd name="T13" fmla="*/ 94 h 1509"/>
                  <a:gd name="T14" fmla="*/ 1257 w 2788"/>
                  <a:gd name="T15" fmla="*/ 472 h 1509"/>
                  <a:gd name="T16" fmla="*/ 483 w 2788"/>
                  <a:gd name="T17" fmla="*/ 125 h 1509"/>
                  <a:gd name="T18" fmla="*/ 457 w 2788"/>
                  <a:gd name="T19" fmla="*/ 167 h 1509"/>
                  <a:gd name="T20" fmla="*/ 560 w 2788"/>
                  <a:gd name="T21" fmla="*/ 67 h 1509"/>
                  <a:gd name="T22" fmla="*/ 608 w 2788"/>
                  <a:gd name="T23" fmla="*/ 141 h 1509"/>
                  <a:gd name="T24" fmla="*/ 1754 w 2788"/>
                  <a:gd name="T25" fmla="*/ 58 h 1509"/>
                  <a:gd name="T26" fmla="*/ 1255 w 2788"/>
                  <a:gd name="T27" fmla="*/ 442 h 1509"/>
                  <a:gd name="T28" fmla="*/ 2014 w 2788"/>
                  <a:gd name="T29" fmla="*/ 68 h 1509"/>
                  <a:gd name="T30" fmla="*/ 1264 w 2788"/>
                  <a:gd name="T31" fmla="*/ 428 h 1509"/>
                  <a:gd name="T32" fmla="*/ 1280 w 2788"/>
                  <a:gd name="T33" fmla="*/ 404 h 1509"/>
                  <a:gd name="T34" fmla="*/ 1456 w 2788"/>
                  <a:gd name="T35" fmla="*/ 252 h 1509"/>
                  <a:gd name="T36" fmla="*/ 2294 w 2788"/>
                  <a:gd name="T37" fmla="*/ 958 h 1509"/>
                  <a:gd name="T38" fmla="*/ 2292 w 2788"/>
                  <a:gd name="T39" fmla="*/ 1259 h 1509"/>
                  <a:gd name="T40" fmla="*/ 2402 w 2788"/>
                  <a:gd name="T41" fmla="*/ 997 h 1509"/>
                  <a:gd name="T42" fmla="*/ 2409 w 2788"/>
                  <a:gd name="T43" fmla="*/ 466 h 1509"/>
                  <a:gd name="T44" fmla="*/ 2256 w 2788"/>
                  <a:gd name="T45" fmla="*/ 1010 h 1509"/>
                  <a:gd name="T46" fmla="*/ 1554 w 2788"/>
                  <a:gd name="T47" fmla="*/ 659 h 1509"/>
                  <a:gd name="T48" fmla="*/ 2505 w 2788"/>
                  <a:gd name="T49" fmla="*/ 1025 h 1509"/>
                  <a:gd name="T50" fmla="*/ 2663 w 2788"/>
                  <a:gd name="T51" fmla="*/ 1335 h 1509"/>
                  <a:gd name="T52" fmla="*/ 2534 w 2788"/>
                  <a:gd name="T53" fmla="*/ 365 h 1509"/>
                  <a:gd name="T54" fmla="*/ 2238 w 2788"/>
                  <a:gd name="T55" fmla="*/ 707 h 1509"/>
                  <a:gd name="T56" fmla="*/ 1926 w 2788"/>
                  <a:gd name="T57" fmla="*/ 863 h 1509"/>
                  <a:gd name="T58" fmla="*/ 1659 w 2788"/>
                  <a:gd name="T59" fmla="*/ 858 h 1509"/>
                  <a:gd name="T60" fmla="*/ 1440 w 2788"/>
                  <a:gd name="T61" fmla="*/ 1246 h 1509"/>
                  <a:gd name="T62" fmla="*/ 1381 w 2788"/>
                  <a:gd name="T63" fmla="*/ 669 h 1509"/>
                  <a:gd name="T64" fmla="*/ 1603 w 2788"/>
                  <a:gd name="T65" fmla="*/ 537 h 1509"/>
                  <a:gd name="T66" fmla="*/ 1427 w 2788"/>
                  <a:gd name="T67" fmla="*/ 596 h 1509"/>
                  <a:gd name="T68" fmla="*/ 1284 w 2788"/>
                  <a:gd name="T69" fmla="*/ 534 h 1509"/>
                  <a:gd name="T70" fmla="*/ 1469 w 2788"/>
                  <a:gd name="T71" fmla="*/ 425 h 1509"/>
                  <a:gd name="T72" fmla="*/ 1406 w 2788"/>
                  <a:gd name="T73" fmla="*/ 301 h 1509"/>
                  <a:gd name="T74" fmla="*/ 1719 w 2788"/>
                  <a:gd name="T75" fmla="*/ 265 h 1509"/>
                  <a:gd name="T76" fmla="*/ 1983 w 2788"/>
                  <a:gd name="T77" fmla="*/ 166 h 1509"/>
                  <a:gd name="T78" fmla="*/ 2600 w 2788"/>
                  <a:gd name="T79" fmla="*/ 255 h 1509"/>
                  <a:gd name="T80" fmla="*/ 1713 w 2788"/>
                  <a:gd name="T81" fmla="*/ 611 h 1509"/>
                  <a:gd name="T82" fmla="*/ 783 w 2788"/>
                  <a:gd name="T83" fmla="*/ 817 h 1509"/>
                  <a:gd name="T84" fmla="*/ 787 w 2788"/>
                  <a:gd name="T85" fmla="*/ 1388 h 1509"/>
                  <a:gd name="T86" fmla="*/ 487 w 2788"/>
                  <a:gd name="T87" fmla="*/ 801 h 1509"/>
                  <a:gd name="T88" fmla="*/ 126 w 2788"/>
                  <a:gd name="T89" fmla="*/ 397 h 1509"/>
                  <a:gd name="T90" fmla="*/ 32 w 2788"/>
                  <a:gd name="T91" fmla="*/ 261 h 1509"/>
                  <a:gd name="T92" fmla="*/ 579 w 2788"/>
                  <a:gd name="T93" fmla="*/ 258 h 1509"/>
                  <a:gd name="T94" fmla="*/ 613 w 2788"/>
                  <a:gd name="T95" fmla="*/ 316 h 1509"/>
                  <a:gd name="T96" fmla="*/ 824 w 2788"/>
                  <a:gd name="T97" fmla="*/ 432 h 1509"/>
                  <a:gd name="T98" fmla="*/ 802 w 2788"/>
                  <a:gd name="T99" fmla="*/ 558 h 1509"/>
                  <a:gd name="T100" fmla="*/ 675 w 2788"/>
                  <a:gd name="T101" fmla="*/ 752 h 1509"/>
                  <a:gd name="T102" fmla="*/ 676 w 2788"/>
                  <a:gd name="T103" fmla="*/ 897 h 1509"/>
                  <a:gd name="T104" fmla="*/ 629 w 2788"/>
                  <a:gd name="T105" fmla="*/ 551 h 1509"/>
                  <a:gd name="T106" fmla="*/ 337 w 2788"/>
                  <a:gd name="T107" fmla="*/ 304 h 1509"/>
                  <a:gd name="T108" fmla="*/ 549 w 2788"/>
                  <a:gd name="T109" fmla="*/ 490 h 1509"/>
                  <a:gd name="T110" fmla="*/ 381 w 2788"/>
                  <a:gd name="T111" fmla="*/ 141 h 1509"/>
                  <a:gd name="T112" fmla="*/ 1642 w 2788"/>
                  <a:gd name="T113" fmla="*/ 1175 h 1509"/>
                  <a:gd name="T114" fmla="*/ 2271 w 2788"/>
                  <a:gd name="T115" fmla="*/ 900 h 1509"/>
                  <a:gd name="T116" fmla="*/ 2155 w 2788"/>
                  <a:gd name="T117" fmla="*/ 981 h 1509"/>
                  <a:gd name="T118" fmla="*/ 747 w 2788"/>
                  <a:gd name="T119" fmla="*/ 802 h 1509"/>
                  <a:gd name="T120" fmla="*/ 1137 w 2788"/>
                  <a:gd name="T121" fmla="*/ 140 h 1509"/>
                  <a:gd name="T122" fmla="*/ 910 w 2788"/>
                  <a:gd name="T123" fmla="*/ 252 h 1509"/>
                  <a:gd name="T124" fmla="*/ 2086 w 2788"/>
                  <a:gd name="T125" fmla="*/ 992 h 1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88" h="1509">
                    <a:moveTo>
                      <a:pt x="1256" y="418"/>
                    </a:moveTo>
                    <a:cubicBezTo>
                      <a:pt x="1256" y="420"/>
                      <a:pt x="1257" y="422"/>
                      <a:pt x="1260" y="421"/>
                    </a:cubicBezTo>
                    <a:cubicBezTo>
                      <a:pt x="1258" y="426"/>
                      <a:pt x="1253" y="421"/>
                      <a:pt x="1251" y="418"/>
                    </a:cubicBezTo>
                    <a:cubicBezTo>
                      <a:pt x="1251" y="418"/>
                      <a:pt x="1252" y="417"/>
                      <a:pt x="1252" y="417"/>
                    </a:cubicBezTo>
                    <a:cubicBezTo>
                      <a:pt x="1253" y="417"/>
                      <a:pt x="1253" y="418"/>
                      <a:pt x="1254" y="418"/>
                    </a:cubicBezTo>
                    <a:cubicBezTo>
                      <a:pt x="1254" y="417"/>
                      <a:pt x="1254" y="417"/>
                      <a:pt x="1254" y="416"/>
                    </a:cubicBezTo>
                    <a:cubicBezTo>
                      <a:pt x="1255" y="416"/>
                      <a:pt x="1256" y="417"/>
                      <a:pt x="1256" y="418"/>
                    </a:cubicBezTo>
                    <a:close/>
                    <a:moveTo>
                      <a:pt x="554" y="204"/>
                    </a:moveTo>
                    <a:cubicBezTo>
                      <a:pt x="554" y="205"/>
                      <a:pt x="552" y="205"/>
                      <a:pt x="551" y="206"/>
                    </a:cubicBezTo>
                    <a:cubicBezTo>
                      <a:pt x="548" y="199"/>
                      <a:pt x="546" y="201"/>
                      <a:pt x="540" y="201"/>
                    </a:cubicBezTo>
                    <a:cubicBezTo>
                      <a:pt x="543" y="198"/>
                      <a:pt x="547" y="196"/>
                      <a:pt x="550" y="194"/>
                    </a:cubicBezTo>
                    <a:cubicBezTo>
                      <a:pt x="549" y="193"/>
                      <a:pt x="548" y="192"/>
                      <a:pt x="547" y="191"/>
                    </a:cubicBezTo>
                    <a:cubicBezTo>
                      <a:pt x="548" y="190"/>
                      <a:pt x="550" y="189"/>
                      <a:pt x="552" y="188"/>
                    </a:cubicBezTo>
                    <a:cubicBezTo>
                      <a:pt x="548" y="186"/>
                      <a:pt x="546" y="184"/>
                      <a:pt x="542" y="186"/>
                    </a:cubicBezTo>
                    <a:cubicBezTo>
                      <a:pt x="538" y="187"/>
                      <a:pt x="536" y="188"/>
                      <a:pt x="532" y="186"/>
                    </a:cubicBezTo>
                    <a:cubicBezTo>
                      <a:pt x="528" y="184"/>
                      <a:pt x="526" y="186"/>
                      <a:pt x="522" y="186"/>
                    </a:cubicBezTo>
                    <a:cubicBezTo>
                      <a:pt x="520" y="186"/>
                      <a:pt x="517" y="191"/>
                      <a:pt x="516" y="192"/>
                    </a:cubicBezTo>
                    <a:cubicBezTo>
                      <a:pt x="517" y="193"/>
                      <a:pt x="525" y="195"/>
                      <a:pt x="525" y="197"/>
                    </a:cubicBezTo>
                    <a:cubicBezTo>
                      <a:pt x="525" y="201"/>
                      <a:pt x="526" y="206"/>
                      <a:pt x="520" y="205"/>
                    </a:cubicBezTo>
                    <a:cubicBezTo>
                      <a:pt x="517" y="204"/>
                      <a:pt x="514" y="198"/>
                      <a:pt x="512" y="199"/>
                    </a:cubicBezTo>
                    <a:cubicBezTo>
                      <a:pt x="509" y="200"/>
                      <a:pt x="505" y="203"/>
                      <a:pt x="508" y="205"/>
                    </a:cubicBezTo>
                    <a:cubicBezTo>
                      <a:pt x="515" y="211"/>
                      <a:pt x="522" y="212"/>
                      <a:pt x="528" y="219"/>
                    </a:cubicBezTo>
                    <a:cubicBezTo>
                      <a:pt x="530" y="222"/>
                      <a:pt x="532" y="226"/>
                      <a:pt x="536" y="227"/>
                    </a:cubicBezTo>
                    <a:cubicBezTo>
                      <a:pt x="539" y="228"/>
                      <a:pt x="544" y="225"/>
                      <a:pt x="542" y="221"/>
                    </a:cubicBezTo>
                    <a:cubicBezTo>
                      <a:pt x="548" y="224"/>
                      <a:pt x="562" y="214"/>
                      <a:pt x="552" y="211"/>
                    </a:cubicBezTo>
                    <a:cubicBezTo>
                      <a:pt x="554" y="211"/>
                      <a:pt x="555" y="210"/>
                      <a:pt x="557" y="209"/>
                    </a:cubicBezTo>
                    <a:cubicBezTo>
                      <a:pt x="556" y="208"/>
                      <a:pt x="555" y="206"/>
                      <a:pt x="554" y="204"/>
                    </a:cubicBezTo>
                    <a:close/>
                    <a:moveTo>
                      <a:pt x="1246" y="418"/>
                    </a:moveTo>
                    <a:cubicBezTo>
                      <a:pt x="1247" y="419"/>
                      <a:pt x="1245" y="421"/>
                      <a:pt x="1247" y="423"/>
                    </a:cubicBezTo>
                    <a:cubicBezTo>
                      <a:pt x="1247" y="421"/>
                      <a:pt x="1247" y="419"/>
                      <a:pt x="1249" y="417"/>
                    </a:cubicBezTo>
                    <a:cubicBezTo>
                      <a:pt x="1248" y="417"/>
                      <a:pt x="1246" y="416"/>
                      <a:pt x="1246" y="416"/>
                    </a:cubicBezTo>
                    <a:cubicBezTo>
                      <a:pt x="1245" y="417"/>
                      <a:pt x="1246" y="417"/>
                      <a:pt x="1246" y="418"/>
                    </a:cubicBezTo>
                    <a:close/>
                    <a:moveTo>
                      <a:pt x="706" y="285"/>
                    </a:moveTo>
                    <a:cubicBezTo>
                      <a:pt x="708" y="288"/>
                      <a:pt x="716" y="292"/>
                      <a:pt x="719" y="287"/>
                    </a:cubicBezTo>
                    <a:cubicBezTo>
                      <a:pt x="722" y="282"/>
                      <a:pt x="720" y="280"/>
                      <a:pt x="721" y="275"/>
                    </a:cubicBezTo>
                    <a:cubicBezTo>
                      <a:pt x="715" y="267"/>
                      <a:pt x="699" y="279"/>
                      <a:pt x="706" y="285"/>
                    </a:cubicBezTo>
                    <a:close/>
                    <a:moveTo>
                      <a:pt x="752" y="228"/>
                    </a:moveTo>
                    <a:cubicBezTo>
                      <a:pt x="749" y="221"/>
                      <a:pt x="740" y="222"/>
                      <a:pt x="735" y="224"/>
                    </a:cubicBezTo>
                    <a:cubicBezTo>
                      <a:pt x="733" y="225"/>
                      <a:pt x="725" y="214"/>
                      <a:pt x="722" y="211"/>
                    </a:cubicBezTo>
                    <a:cubicBezTo>
                      <a:pt x="719" y="207"/>
                      <a:pt x="711" y="204"/>
                      <a:pt x="706" y="204"/>
                    </a:cubicBezTo>
                    <a:cubicBezTo>
                      <a:pt x="704" y="205"/>
                      <a:pt x="699" y="204"/>
                      <a:pt x="697" y="206"/>
                    </a:cubicBezTo>
                    <a:cubicBezTo>
                      <a:pt x="696" y="207"/>
                      <a:pt x="692" y="212"/>
                      <a:pt x="690" y="212"/>
                    </a:cubicBezTo>
                    <a:cubicBezTo>
                      <a:pt x="685" y="208"/>
                      <a:pt x="686" y="208"/>
                      <a:pt x="681" y="212"/>
                    </a:cubicBezTo>
                    <a:cubicBezTo>
                      <a:pt x="679" y="215"/>
                      <a:pt x="676" y="215"/>
                      <a:pt x="678" y="211"/>
                    </a:cubicBezTo>
                    <a:cubicBezTo>
                      <a:pt x="680" y="206"/>
                      <a:pt x="681" y="206"/>
                      <a:pt x="679" y="201"/>
                    </a:cubicBezTo>
                    <a:cubicBezTo>
                      <a:pt x="677" y="198"/>
                      <a:pt x="676" y="198"/>
                      <a:pt x="674" y="195"/>
                    </a:cubicBezTo>
                    <a:cubicBezTo>
                      <a:pt x="672" y="193"/>
                      <a:pt x="673" y="188"/>
                      <a:pt x="669" y="188"/>
                    </a:cubicBezTo>
                    <a:cubicBezTo>
                      <a:pt x="667" y="188"/>
                      <a:pt x="663" y="187"/>
                      <a:pt x="661" y="188"/>
                    </a:cubicBezTo>
                    <a:cubicBezTo>
                      <a:pt x="655" y="190"/>
                      <a:pt x="649" y="193"/>
                      <a:pt x="643" y="194"/>
                    </a:cubicBezTo>
                    <a:cubicBezTo>
                      <a:pt x="643" y="192"/>
                      <a:pt x="644" y="190"/>
                      <a:pt x="644" y="187"/>
                    </a:cubicBezTo>
                    <a:cubicBezTo>
                      <a:pt x="635" y="186"/>
                      <a:pt x="631" y="186"/>
                      <a:pt x="623" y="190"/>
                    </a:cubicBezTo>
                    <a:cubicBezTo>
                      <a:pt x="616" y="193"/>
                      <a:pt x="612" y="197"/>
                      <a:pt x="609" y="204"/>
                    </a:cubicBezTo>
                    <a:cubicBezTo>
                      <a:pt x="608" y="207"/>
                      <a:pt x="605" y="213"/>
                      <a:pt x="605" y="216"/>
                    </a:cubicBezTo>
                    <a:cubicBezTo>
                      <a:pt x="605" y="217"/>
                      <a:pt x="606" y="226"/>
                      <a:pt x="607" y="226"/>
                    </a:cubicBezTo>
                    <a:cubicBezTo>
                      <a:pt x="615" y="227"/>
                      <a:pt x="621" y="226"/>
                      <a:pt x="627" y="233"/>
                    </a:cubicBezTo>
                    <a:cubicBezTo>
                      <a:pt x="621" y="232"/>
                      <a:pt x="615" y="232"/>
                      <a:pt x="609" y="231"/>
                    </a:cubicBezTo>
                    <a:cubicBezTo>
                      <a:pt x="611" y="236"/>
                      <a:pt x="616" y="240"/>
                      <a:pt x="620" y="242"/>
                    </a:cubicBezTo>
                    <a:cubicBezTo>
                      <a:pt x="624" y="244"/>
                      <a:pt x="625" y="241"/>
                      <a:pt x="628" y="241"/>
                    </a:cubicBezTo>
                    <a:cubicBezTo>
                      <a:pt x="634" y="240"/>
                      <a:pt x="630" y="242"/>
                      <a:pt x="633" y="245"/>
                    </a:cubicBezTo>
                    <a:cubicBezTo>
                      <a:pt x="635" y="247"/>
                      <a:pt x="640" y="248"/>
                      <a:pt x="642" y="248"/>
                    </a:cubicBezTo>
                    <a:cubicBezTo>
                      <a:pt x="648" y="248"/>
                      <a:pt x="656" y="247"/>
                      <a:pt x="661" y="249"/>
                    </a:cubicBezTo>
                    <a:cubicBezTo>
                      <a:pt x="663" y="250"/>
                      <a:pt x="665" y="250"/>
                      <a:pt x="667" y="251"/>
                    </a:cubicBezTo>
                    <a:cubicBezTo>
                      <a:pt x="668" y="251"/>
                      <a:pt x="669" y="248"/>
                      <a:pt x="670" y="249"/>
                    </a:cubicBezTo>
                    <a:cubicBezTo>
                      <a:pt x="673" y="249"/>
                      <a:pt x="673" y="253"/>
                      <a:pt x="677" y="252"/>
                    </a:cubicBezTo>
                    <a:cubicBezTo>
                      <a:pt x="674" y="250"/>
                      <a:pt x="672" y="247"/>
                      <a:pt x="670" y="245"/>
                    </a:cubicBezTo>
                    <a:cubicBezTo>
                      <a:pt x="679" y="248"/>
                      <a:pt x="685" y="250"/>
                      <a:pt x="694" y="248"/>
                    </a:cubicBezTo>
                    <a:cubicBezTo>
                      <a:pt x="692" y="244"/>
                      <a:pt x="692" y="242"/>
                      <a:pt x="688" y="241"/>
                    </a:cubicBezTo>
                    <a:cubicBezTo>
                      <a:pt x="693" y="236"/>
                      <a:pt x="692" y="243"/>
                      <a:pt x="696" y="245"/>
                    </a:cubicBezTo>
                    <a:cubicBezTo>
                      <a:pt x="697" y="246"/>
                      <a:pt x="700" y="244"/>
                      <a:pt x="701" y="245"/>
                    </a:cubicBezTo>
                    <a:cubicBezTo>
                      <a:pt x="701" y="247"/>
                      <a:pt x="702" y="249"/>
                      <a:pt x="702" y="251"/>
                    </a:cubicBezTo>
                    <a:cubicBezTo>
                      <a:pt x="706" y="247"/>
                      <a:pt x="714" y="257"/>
                      <a:pt x="717" y="260"/>
                    </a:cubicBezTo>
                    <a:cubicBezTo>
                      <a:pt x="711" y="262"/>
                      <a:pt x="710" y="261"/>
                      <a:pt x="710" y="268"/>
                    </a:cubicBezTo>
                    <a:cubicBezTo>
                      <a:pt x="713" y="267"/>
                      <a:pt x="715" y="266"/>
                      <a:pt x="718" y="265"/>
                    </a:cubicBezTo>
                    <a:cubicBezTo>
                      <a:pt x="722" y="263"/>
                      <a:pt x="722" y="263"/>
                      <a:pt x="724" y="267"/>
                    </a:cubicBezTo>
                    <a:cubicBezTo>
                      <a:pt x="727" y="272"/>
                      <a:pt x="734" y="270"/>
                      <a:pt x="737" y="276"/>
                    </a:cubicBezTo>
                    <a:cubicBezTo>
                      <a:pt x="739" y="280"/>
                      <a:pt x="741" y="284"/>
                      <a:pt x="743" y="287"/>
                    </a:cubicBezTo>
                    <a:cubicBezTo>
                      <a:pt x="744" y="289"/>
                      <a:pt x="742" y="290"/>
                      <a:pt x="740" y="291"/>
                    </a:cubicBezTo>
                    <a:cubicBezTo>
                      <a:pt x="736" y="296"/>
                      <a:pt x="731" y="301"/>
                      <a:pt x="726" y="306"/>
                    </a:cubicBezTo>
                    <a:cubicBezTo>
                      <a:pt x="727" y="307"/>
                      <a:pt x="734" y="310"/>
                      <a:pt x="733" y="313"/>
                    </a:cubicBezTo>
                    <a:cubicBezTo>
                      <a:pt x="732" y="314"/>
                      <a:pt x="723" y="316"/>
                      <a:pt x="722" y="316"/>
                    </a:cubicBezTo>
                    <a:cubicBezTo>
                      <a:pt x="716" y="318"/>
                      <a:pt x="710" y="316"/>
                      <a:pt x="704" y="315"/>
                    </a:cubicBezTo>
                    <a:cubicBezTo>
                      <a:pt x="704" y="319"/>
                      <a:pt x="699" y="320"/>
                      <a:pt x="697" y="323"/>
                    </a:cubicBezTo>
                    <a:cubicBezTo>
                      <a:pt x="696" y="325"/>
                      <a:pt x="700" y="330"/>
                      <a:pt x="703" y="330"/>
                    </a:cubicBezTo>
                    <a:cubicBezTo>
                      <a:pt x="707" y="330"/>
                      <a:pt x="712" y="331"/>
                      <a:pt x="715" y="328"/>
                    </a:cubicBezTo>
                    <a:cubicBezTo>
                      <a:pt x="718" y="325"/>
                      <a:pt x="721" y="328"/>
                      <a:pt x="725" y="329"/>
                    </a:cubicBezTo>
                    <a:cubicBezTo>
                      <a:pt x="725" y="327"/>
                      <a:pt x="726" y="326"/>
                      <a:pt x="725" y="325"/>
                    </a:cubicBezTo>
                    <a:cubicBezTo>
                      <a:pt x="728" y="325"/>
                      <a:pt x="729" y="326"/>
                      <a:pt x="729" y="329"/>
                    </a:cubicBezTo>
                    <a:cubicBezTo>
                      <a:pt x="736" y="325"/>
                      <a:pt x="736" y="328"/>
                      <a:pt x="740" y="335"/>
                    </a:cubicBezTo>
                    <a:cubicBezTo>
                      <a:pt x="742" y="338"/>
                      <a:pt x="746" y="338"/>
                      <a:pt x="750" y="340"/>
                    </a:cubicBezTo>
                    <a:cubicBezTo>
                      <a:pt x="747" y="341"/>
                      <a:pt x="745" y="342"/>
                      <a:pt x="743" y="343"/>
                    </a:cubicBezTo>
                    <a:cubicBezTo>
                      <a:pt x="747" y="345"/>
                      <a:pt x="749" y="347"/>
                      <a:pt x="753" y="346"/>
                    </a:cubicBezTo>
                    <a:cubicBezTo>
                      <a:pt x="753" y="347"/>
                      <a:pt x="752" y="348"/>
                      <a:pt x="752" y="348"/>
                    </a:cubicBezTo>
                    <a:cubicBezTo>
                      <a:pt x="756" y="349"/>
                      <a:pt x="760" y="350"/>
                      <a:pt x="764" y="352"/>
                    </a:cubicBezTo>
                    <a:cubicBezTo>
                      <a:pt x="765" y="352"/>
                      <a:pt x="765" y="356"/>
                      <a:pt x="768" y="356"/>
                    </a:cubicBezTo>
                    <a:cubicBezTo>
                      <a:pt x="776" y="358"/>
                      <a:pt x="784" y="360"/>
                      <a:pt x="792" y="362"/>
                    </a:cubicBezTo>
                    <a:cubicBezTo>
                      <a:pt x="792" y="359"/>
                      <a:pt x="793" y="357"/>
                      <a:pt x="790" y="355"/>
                    </a:cubicBezTo>
                    <a:cubicBezTo>
                      <a:pt x="787" y="353"/>
                      <a:pt x="785" y="351"/>
                      <a:pt x="782" y="349"/>
                    </a:cubicBezTo>
                    <a:cubicBezTo>
                      <a:pt x="780" y="348"/>
                      <a:pt x="775" y="348"/>
                      <a:pt x="774" y="346"/>
                    </a:cubicBezTo>
                    <a:cubicBezTo>
                      <a:pt x="773" y="343"/>
                      <a:pt x="771" y="341"/>
                      <a:pt x="770" y="338"/>
                    </a:cubicBezTo>
                    <a:cubicBezTo>
                      <a:pt x="772" y="339"/>
                      <a:pt x="775" y="340"/>
                      <a:pt x="778" y="342"/>
                    </a:cubicBezTo>
                    <a:cubicBezTo>
                      <a:pt x="777" y="340"/>
                      <a:pt x="777" y="339"/>
                      <a:pt x="777" y="337"/>
                    </a:cubicBezTo>
                    <a:cubicBezTo>
                      <a:pt x="781" y="340"/>
                      <a:pt x="786" y="343"/>
                      <a:pt x="791" y="346"/>
                    </a:cubicBezTo>
                    <a:cubicBezTo>
                      <a:pt x="794" y="348"/>
                      <a:pt x="798" y="354"/>
                      <a:pt x="800" y="353"/>
                    </a:cubicBezTo>
                    <a:cubicBezTo>
                      <a:pt x="799" y="352"/>
                      <a:pt x="798" y="350"/>
                      <a:pt x="798" y="348"/>
                    </a:cubicBezTo>
                    <a:cubicBezTo>
                      <a:pt x="799" y="349"/>
                      <a:pt x="800" y="349"/>
                      <a:pt x="801" y="349"/>
                    </a:cubicBezTo>
                    <a:cubicBezTo>
                      <a:pt x="803" y="345"/>
                      <a:pt x="796" y="344"/>
                      <a:pt x="799" y="340"/>
                    </a:cubicBezTo>
                    <a:cubicBezTo>
                      <a:pt x="800" y="342"/>
                      <a:pt x="801" y="343"/>
                      <a:pt x="803" y="345"/>
                    </a:cubicBezTo>
                    <a:cubicBezTo>
                      <a:pt x="802" y="342"/>
                      <a:pt x="803" y="337"/>
                      <a:pt x="801" y="335"/>
                    </a:cubicBezTo>
                    <a:cubicBezTo>
                      <a:pt x="800" y="332"/>
                      <a:pt x="797" y="333"/>
                      <a:pt x="796" y="329"/>
                    </a:cubicBezTo>
                    <a:cubicBezTo>
                      <a:pt x="795" y="325"/>
                      <a:pt x="795" y="324"/>
                      <a:pt x="792" y="322"/>
                    </a:cubicBezTo>
                    <a:cubicBezTo>
                      <a:pt x="789" y="321"/>
                      <a:pt x="786" y="319"/>
                      <a:pt x="785" y="324"/>
                    </a:cubicBezTo>
                    <a:cubicBezTo>
                      <a:pt x="784" y="321"/>
                      <a:pt x="783" y="317"/>
                      <a:pt x="782" y="314"/>
                    </a:cubicBezTo>
                    <a:cubicBezTo>
                      <a:pt x="781" y="310"/>
                      <a:pt x="780" y="312"/>
                      <a:pt x="777" y="313"/>
                    </a:cubicBezTo>
                    <a:cubicBezTo>
                      <a:pt x="776" y="311"/>
                      <a:pt x="776" y="309"/>
                      <a:pt x="775" y="307"/>
                    </a:cubicBezTo>
                    <a:cubicBezTo>
                      <a:pt x="777" y="307"/>
                      <a:pt x="779" y="307"/>
                      <a:pt x="781" y="308"/>
                    </a:cubicBezTo>
                    <a:cubicBezTo>
                      <a:pt x="781" y="303"/>
                      <a:pt x="777" y="304"/>
                      <a:pt x="779" y="300"/>
                    </a:cubicBezTo>
                    <a:cubicBezTo>
                      <a:pt x="781" y="297"/>
                      <a:pt x="783" y="297"/>
                      <a:pt x="786" y="299"/>
                    </a:cubicBezTo>
                    <a:cubicBezTo>
                      <a:pt x="788" y="300"/>
                      <a:pt x="791" y="305"/>
                      <a:pt x="793" y="306"/>
                    </a:cubicBezTo>
                    <a:cubicBezTo>
                      <a:pt x="795" y="306"/>
                      <a:pt x="800" y="304"/>
                      <a:pt x="801" y="303"/>
                    </a:cubicBezTo>
                    <a:cubicBezTo>
                      <a:pt x="803" y="308"/>
                      <a:pt x="798" y="308"/>
                      <a:pt x="795" y="310"/>
                    </a:cubicBezTo>
                    <a:cubicBezTo>
                      <a:pt x="800" y="316"/>
                      <a:pt x="803" y="318"/>
                      <a:pt x="810" y="322"/>
                    </a:cubicBezTo>
                    <a:cubicBezTo>
                      <a:pt x="812" y="317"/>
                      <a:pt x="811" y="313"/>
                      <a:pt x="810" y="308"/>
                    </a:cubicBezTo>
                    <a:cubicBezTo>
                      <a:pt x="816" y="312"/>
                      <a:pt x="818" y="309"/>
                      <a:pt x="824" y="306"/>
                    </a:cubicBezTo>
                    <a:cubicBezTo>
                      <a:pt x="822" y="305"/>
                      <a:pt x="820" y="304"/>
                      <a:pt x="818" y="303"/>
                    </a:cubicBezTo>
                    <a:cubicBezTo>
                      <a:pt x="820" y="301"/>
                      <a:pt x="824" y="303"/>
                      <a:pt x="827" y="303"/>
                    </a:cubicBezTo>
                    <a:cubicBezTo>
                      <a:pt x="827" y="297"/>
                      <a:pt x="829" y="294"/>
                      <a:pt x="824" y="292"/>
                    </a:cubicBezTo>
                    <a:cubicBezTo>
                      <a:pt x="821" y="290"/>
                      <a:pt x="815" y="292"/>
                      <a:pt x="811" y="292"/>
                    </a:cubicBezTo>
                    <a:cubicBezTo>
                      <a:pt x="812" y="290"/>
                      <a:pt x="813" y="289"/>
                      <a:pt x="815" y="287"/>
                    </a:cubicBezTo>
                    <a:cubicBezTo>
                      <a:pt x="809" y="286"/>
                      <a:pt x="807" y="286"/>
                      <a:pt x="803" y="282"/>
                    </a:cubicBezTo>
                    <a:cubicBezTo>
                      <a:pt x="800" y="279"/>
                      <a:pt x="799" y="278"/>
                      <a:pt x="795" y="276"/>
                    </a:cubicBezTo>
                    <a:cubicBezTo>
                      <a:pt x="786" y="273"/>
                      <a:pt x="778" y="270"/>
                      <a:pt x="770" y="266"/>
                    </a:cubicBezTo>
                    <a:cubicBezTo>
                      <a:pt x="772" y="266"/>
                      <a:pt x="774" y="265"/>
                      <a:pt x="777" y="265"/>
                    </a:cubicBezTo>
                    <a:cubicBezTo>
                      <a:pt x="776" y="263"/>
                      <a:pt x="776" y="261"/>
                      <a:pt x="776" y="258"/>
                    </a:cubicBezTo>
                    <a:cubicBezTo>
                      <a:pt x="779" y="259"/>
                      <a:pt x="782" y="260"/>
                      <a:pt x="786" y="260"/>
                    </a:cubicBezTo>
                    <a:cubicBezTo>
                      <a:pt x="784" y="255"/>
                      <a:pt x="784" y="255"/>
                      <a:pt x="779" y="256"/>
                    </a:cubicBezTo>
                    <a:cubicBezTo>
                      <a:pt x="776" y="257"/>
                      <a:pt x="774" y="255"/>
                      <a:pt x="771" y="254"/>
                    </a:cubicBezTo>
                    <a:cubicBezTo>
                      <a:pt x="776" y="251"/>
                      <a:pt x="777" y="251"/>
                      <a:pt x="782" y="251"/>
                    </a:cubicBezTo>
                    <a:cubicBezTo>
                      <a:pt x="782" y="247"/>
                      <a:pt x="778" y="245"/>
                      <a:pt x="775" y="243"/>
                    </a:cubicBezTo>
                    <a:cubicBezTo>
                      <a:pt x="775" y="247"/>
                      <a:pt x="770" y="248"/>
                      <a:pt x="767" y="250"/>
                    </a:cubicBezTo>
                    <a:cubicBezTo>
                      <a:pt x="768" y="245"/>
                      <a:pt x="765" y="246"/>
                      <a:pt x="762" y="245"/>
                    </a:cubicBezTo>
                    <a:cubicBezTo>
                      <a:pt x="766" y="244"/>
                      <a:pt x="772" y="244"/>
                      <a:pt x="773" y="240"/>
                    </a:cubicBezTo>
                    <a:cubicBezTo>
                      <a:pt x="770" y="238"/>
                      <a:pt x="754" y="227"/>
                      <a:pt x="752" y="232"/>
                    </a:cubicBezTo>
                    <a:cubicBezTo>
                      <a:pt x="750" y="235"/>
                      <a:pt x="745" y="239"/>
                      <a:pt x="743" y="235"/>
                    </a:cubicBezTo>
                    <a:cubicBezTo>
                      <a:pt x="742" y="232"/>
                      <a:pt x="750" y="229"/>
                      <a:pt x="752" y="228"/>
                    </a:cubicBezTo>
                    <a:close/>
                    <a:moveTo>
                      <a:pt x="507" y="151"/>
                    </a:moveTo>
                    <a:cubicBezTo>
                      <a:pt x="505" y="151"/>
                      <a:pt x="503" y="151"/>
                      <a:pt x="502" y="153"/>
                    </a:cubicBezTo>
                    <a:cubicBezTo>
                      <a:pt x="504" y="153"/>
                      <a:pt x="506" y="153"/>
                      <a:pt x="508" y="153"/>
                    </a:cubicBezTo>
                    <a:cubicBezTo>
                      <a:pt x="501" y="158"/>
                      <a:pt x="511" y="158"/>
                      <a:pt x="515" y="157"/>
                    </a:cubicBezTo>
                    <a:cubicBezTo>
                      <a:pt x="520" y="156"/>
                      <a:pt x="525" y="156"/>
                      <a:pt x="530" y="155"/>
                    </a:cubicBezTo>
                    <a:cubicBezTo>
                      <a:pt x="529" y="157"/>
                      <a:pt x="528" y="158"/>
                      <a:pt x="526" y="158"/>
                    </a:cubicBezTo>
                    <a:cubicBezTo>
                      <a:pt x="526" y="158"/>
                      <a:pt x="527" y="158"/>
                      <a:pt x="527" y="159"/>
                    </a:cubicBezTo>
                    <a:cubicBezTo>
                      <a:pt x="525" y="159"/>
                      <a:pt x="523" y="159"/>
                      <a:pt x="522" y="161"/>
                    </a:cubicBezTo>
                    <a:cubicBezTo>
                      <a:pt x="524" y="161"/>
                      <a:pt x="526" y="162"/>
                      <a:pt x="528" y="163"/>
                    </a:cubicBezTo>
                    <a:cubicBezTo>
                      <a:pt x="527" y="163"/>
                      <a:pt x="525" y="163"/>
                      <a:pt x="524" y="163"/>
                    </a:cubicBezTo>
                    <a:cubicBezTo>
                      <a:pt x="525" y="167"/>
                      <a:pt x="527" y="166"/>
                      <a:pt x="530" y="167"/>
                    </a:cubicBezTo>
                    <a:cubicBezTo>
                      <a:pt x="532" y="168"/>
                      <a:pt x="532" y="165"/>
                      <a:pt x="534" y="165"/>
                    </a:cubicBezTo>
                    <a:cubicBezTo>
                      <a:pt x="538" y="166"/>
                      <a:pt x="544" y="168"/>
                      <a:pt x="547" y="164"/>
                    </a:cubicBezTo>
                    <a:cubicBezTo>
                      <a:pt x="546" y="163"/>
                      <a:pt x="545" y="162"/>
                      <a:pt x="543" y="161"/>
                    </a:cubicBezTo>
                    <a:cubicBezTo>
                      <a:pt x="545" y="160"/>
                      <a:pt x="546" y="159"/>
                      <a:pt x="545" y="157"/>
                    </a:cubicBezTo>
                    <a:cubicBezTo>
                      <a:pt x="546" y="158"/>
                      <a:pt x="547" y="158"/>
                      <a:pt x="548" y="159"/>
                    </a:cubicBezTo>
                    <a:cubicBezTo>
                      <a:pt x="549" y="156"/>
                      <a:pt x="547" y="155"/>
                      <a:pt x="547" y="152"/>
                    </a:cubicBezTo>
                    <a:cubicBezTo>
                      <a:pt x="546" y="150"/>
                      <a:pt x="548" y="148"/>
                      <a:pt x="548" y="146"/>
                    </a:cubicBezTo>
                    <a:cubicBezTo>
                      <a:pt x="547" y="145"/>
                      <a:pt x="545" y="140"/>
                      <a:pt x="544" y="140"/>
                    </a:cubicBezTo>
                    <a:cubicBezTo>
                      <a:pt x="542" y="139"/>
                      <a:pt x="539" y="137"/>
                      <a:pt x="537" y="138"/>
                    </a:cubicBezTo>
                    <a:cubicBezTo>
                      <a:pt x="533" y="141"/>
                      <a:pt x="529" y="137"/>
                      <a:pt x="523" y="139"/>
                    </a:cubicBezTo>
                    <a:cubicBezTo>
                      <a:pt x="517" y="141"/>
                      <a:pt x="527" y="142"/>
                      <a:pt x="528" y="145"/>
                    </a:cubicBezTo>
                    <a:cubicBezTo>
                      <a:pt x="527" y="145"/>
                      <a:pt x="526" y="145"/>
                      <a:pt x="524" y="145"/>
                    </a:cubicBezTo>
                    <a:cubicBezTo>
                      <a:pt x="526" y="147"/>
                      <a:pt x="528" y="149"/>
                      <a:pt x="529" y="152"/>
                    </a:cubicBezTo>
                    <a:cubicBezTo>
                      <a:pt x="527" y="150"/>
                      <a:pt x="511" y="135"/>
                      <a:pt x="512" y="145"/>
                    </a:cubicBezTo>
                    <a:cubicBezTo>
                      <a:pt x="513" y="145"/>
                      <a:pt x="515" y="146"/>
                      <a:pt x="516" y="146"/>
                    </a:cubicBezTo>
                    <a:cubicBezTo>
                      <a:pt x="513" y="147"/>
                      <a:pt x="513" y="151"/>
                      <a:pt x="517" y="150"/>
                    </a:cubicBezTo>
                    <a:cubicBezTo>
                      <a:pt x="516" y="153"/>
                      <a:pt x="510" y="150"/>
                      <a:pt x="507" y="151"/>
                    </a:cubicBezTo>
                    <a:close/>
                    <a:moveTo>
                      <a:pt x="507" y="255"/>
                    </a:moveTo>
                    <a:cubicBezTo>
                      <a:pt x="508" y="248"/>
                      <a:pt x="512" y="250"/>
                      <a:pt x="515" y="253"/>
                    </a:cubicBezTo>
                    <a:cubicBezTo>
                      <a:pt x="515" y="252"/>
                      <a:pt x="516" y="251"/>
                      <a:pt x="517" y="250"/>
                    </a:cubicBezTo>
                    <a:cubicBezTo>
                      <a:pt x="521" y="257"/>
                      <a:pt x="521" y="248"/>
                      <a:pt x="520" y="244"/>
                    </a:cubicBezTo>
                    <a:cubicBezTo>
                      <a:pt x="515" y="245"/>
                      <a:pt x="509" y="242"/>
                      <a:pt x="503" y="238"/>
                    </a:cubicBezTo>
                    <a:cubicBezTo>
                      <a:pt x="501" y="237"/>
                      <a:pt x="493" y="234"/>
                      <a:pt x="492" y="232"/>
                    </a:cubicBezTo>
                    <a:cubicBezTo>
                      <a:pt x="491" y="229"/>
                      <a:pt x="494" y="226"/>
                      <a:pt x="493" y="222"/>
                    </a:cubicBezTo>
                    <a:cubicBezTo>
                      <a:pt x="490" y="215"/>
                      <a:pt x="488" y="203"/>
                      <a:pt x="481" y="199"/>
                    </a:cubicBezTo>
                    <a:cubicBezTo>
                      <a:pt x="478" y="198"/>
                      <a:pt x="475" y="193"/>
                      <a:pt x="473" y="197"/>
                    </a:cubicBezTo>
                    <a:cubicBezTo>
                      <a:pt x="472" y="198"/>
                      <a:pt x="467" y="195"/>
                      <a:pt x="465" y="194"/>
                    </a:cubicBezTo>
                    <a:cubicBezTo>
                      <a:pt x="467" y="197"/>
                      <a:pt x="463" y="198"/>
                      <a:pt x="464" y="200"/>
                    </a:cubicBezTo>
                    <a:cubicBezTo>
                      <a:pt x="465" y="202"/>
                      <a:pt x="466" y="204"/>
                      <a:pt x="466" y="206"/>
                    </a:cubicBezTo>
                    <a:cubicBezTo>
                      <a:pt x="468" y="210"/>
                      <a:pt x="470" y="215"/>
                      <a:pt x="471" y="219"/>
                    </a:cubicBezTo>
                    <a:cubicBezTo>
                      <a:pt x="468" y="221"/>
                      <a:pt x="466" y="223"/>
                      <a:pt x="465" y="219"/>
                    </a:cubicBezTo>
                    <a:cubicBezTo>
                      <a:pt x="464" y="215"/>
                      <a:pt x="462" y="211"/>
                      <a:pt x="461" y="207"/>
                    </a:cubicBezTo>
                    <a:cubicBezTo>
                      <a:pt x="459" y="201"/>
                      <a:pt x="449" y="200"/>
                      <a:pt x="445" y="201"/>
                    </a:cubicBezTo>
                    <a:cubicBezTo>
                      <a:pt x="447" y="204"/>
                      <a:pt x="449" y="206"/>
                      <a:pt x="452" y="209"/>
                    </a:cubicBezTo>
                    <a:cubicBezTo>
                      <a:pt x="450" y="208"/>
                      <a:pt x="445" y="206"/>
                      <a:pt x="444" y="207"/>
                    </a:cubicBezTo>
                    <a:cubicBezTo>
                      <a:pt x="442" y="211"/>
                      <a:pt x="441" y="211"/>
                      <a:pt x="437" y="211"/>
                    </a:cubicBezTo>
                    <a:cubicBezTo>
                      <a:pt x="438" y="210"/>
                      <a:pt x="439" y="208"/>
                      <a:pt x="440" y="207"/>
                    </a:cubicBezTo>
                    <a:cubicBezTo>
                      <a:pt x="438" y="205"/>
                      <a:pt x="429" y="199"/>
                      <a:pt x="427" y="200"/>
                    </a:cubicBezTo>
                    <a:cubicBezTo>
                      <a:pt x="425" y="201"/>
                      <a:pt x="424" y="205"/>
                      <a:pt x="422" y="205"/>
                    </a:cubicBezTo>
                    <a:cubicBezTo>
                      <a:pt x="419" y="206"/>
                      <a:pt x="417" y="206"/>
                      <a:pt x="415" y="206"/>
                    </a:cubicBezTo>
                    <a:cubicBezTo>
                      <a:pt x="419" y="203"/>
                      <a:pt x="422" y="199"/>
                      <a:pt x="417" y="196"/>
                    </a:cubicBezTo>
                    <a:cubicBezTo>
                      <a:pt x="413" y="193"/>
                      <a:pt x="411" y="195"/>
                      <a:pt x="407" y="197"/>
                    </a:cubicBezTo>
                    <a:cubicBezTo>
                      <a:pt x="398" y="200"/>
                      <a:pt x="391" y="203"/>
                      <a:pt x="383" y="209"/>
                    </a:cubicBezTo>
                    <a:cubicBezTo>
                      <a:pt x="385" y="210"/>
                      <a:pt x="386" y="211"/>
                      <a:pt x="387" y="211"/>
                    </a:cubicBezTo>
                    <a:cubicBezTo>
                      <a:pt x="384" y="214"/>
                      <a:pt x="379" y="217"/>
                      <a:pt x="380" y="222"/>
                    </a:cubicBezTo>
                    <a:cubicBezTo>
                      <a:pt x="382" y="222"/>
                      <a:pt x="385" y="222"/>
                      <a:pt x="387" y="222"/>
                    </a:cubicBezTo>
                    <a:cubicBezTo>
                      <a:pt x="387" y="223"/>
                      <a:pt x="387" y="224"/>
                      <a:pt x="386" y="225"/>
                    </a:cubicBezTo>
                    <a:cubicBezTo>
                      <a:pt x="392" y="225"/>
                      <a:pt x="397" y="224"/>
                      <a:pt x="403" y="224"/>
                    </a:cubicBezTo>
                    <a:cubicBezTo>
                      <a:pt x="397" y="227"/>
                      <a:pt x="391" y="229"/>
                      <a:pt x="386" y="232"/>
                    </a:cubicBezTo>
                    <a:cubicBezTo>
                      <a:pt x="389" y="235"/>
                      <a:pt x="390" y="237"/>
                      <a:pt x="394" y="237"/>
                    </a:cubicBezTo>
                    <a:cubicBezTo>
                      <a:pt x="400" y="237"/>
                      <a:pt x="406" y="237"/>
                      <a:pt x="412" y="237"/>
                    </a:cubicBezTo>
                    <a:cubicBezTo>
                      <a:pt x="420" y="237"/>
                      <a:pt x="428" y="239"/>
                      <a:pt x="436" y="241"/>
                    </a:cubicBezTo>
                    <a:cubicBezTo>
                      <a:pt x="442" y="243"/>
                      <a:pt x="432" y="244"/>
                      <a:pt x="430" y="244"/>
                    </a:cubicBezTo>
                    <a:cubicBezTo>
                      <a:pt x="426" y="244"/>
                      <a:pt x="421" y="243"/>
                      <a:pt x="417" y="242"/>
                    </a:cubicBezTo>
                    <a:cubicBezTo>
                      <a:pt x="410" y="242"/>
                      <a:pt x="401" y="245"/>
                      <a:pt x="394" y="247"/>
                    </a:cubicBezTo>
                    <a:cubicBezTo>
                      <a:pt x="398" y="261"/>
                      <a:pt x="411" y="259"/>
                      <a:pt x="422" y="259"/>
                    </a:cubicBezTo>
                    <a:cubicBezTo>
                      <a:pt x="422" y="266"/>
                      <a:pt x="423" y="270"/>
                      <a:pt x="430" y="269"/>
                    </a:cubicBezTo>
                    <a:cubicBezTo>
                      <a:pt x="438" y="269"/>
                      <a:pt x="446" y="268"/>
                      <a:pt x="453" y="268"/>
                    </a:cubicBezTo>
                    <a:cubicBezTo>
                      <a:pt x="459" y="267"/>
                      <a:pt x="461" y="263"/>
                      <a:pt x="466" y="262"/>
                    </a:cubicBezTo>
                    <a:cubicBezTo>
                      <a:pt x="470" y="262"/>
                      <a:pt x="471" y="262"/>
                      <a:pt x="473" y="259"/>
                    </a:cubicBezTo>
                    <a:cubicBezTo>
                      <a:pt x="476" y="258"/>
                      <a:pt x="476" y="255"/>
                      <a:pt x="479" y="256"/>
                    </a:cubicBezTo>
                    <a:cubicBezTo>
                      <a:pt x="479" y="257"/>
                      <a:pt x="479" y="258"/>
                      <a:pt x="478" y="259"/>
                    </a:cubicBezTo>
                    <a:cubicBezTo>
                      <a:pt x="482" y="260"/>
                      <a:pt x="486" y="261"/>
                      <a:pt x="490" y="261"/>
                    </a:cubicBezTo>
                    <a:cubicBezTo>
                      <a:pt x="489" y="262"/>
                      <a:pt x="488" y="263"/>
                      <a:pt x="487" y="263"/>
                    </a:cubicBezTo>
                    <a:cubicBezTo>
                      <a:pt x="494" y="263"/>
                      <a:pt x="500" y="267"/>
                      <a:pt x="506" y="266"/>
                    </a:cubicBezTo>
                    <a:cubicBezTo>
                      <a:pt x="508" y="266"/>
                      <a:pt x="514" y="264"/>
                      <a:pt x="514" y="262"/>
                    </a:cubicBezTo>
                    <a:cubicBezTo>
                      <a:pt x="514" y="259"/>
                      <a:pt x="510" y="260"/>
                      <a:pt x="513" y="256"/>
                    </a:cubicBezTo>
                    <a:cubicBezTo>
                      <a:pt x="508" y="255"/>
                      <a:pt x="506" y="257"/>
                      <a:pt x="503" y="260"/>
                    </a:cubicBezTo>
                    <a:cubicBezTo>
                      <a:pt x="503" y="257"/>
                      <a:pt x="503" y="255"/>
                      <a:pt x="501" y="252"/>
                    </a:cubicBezTo>
                    <a:cubicBezTo>
                      <a:pt x="502" y="253"/>
                      <a:pt x="503" y="253"/>
                      <a:pt x="504" y="253"/>
                    </a:cubicBezTo>
                    <a:cubicBezTo>
                      <a:pt x="505" y="254"/>
                      <a:pt x="506" y="254"/>
                      <a:pt x="507" y="255"/>
                    </a:cubicBezTo>
                    <a:close/>
                    <a:moveTo>
                      <a:pt x="531" y="262"/>
                    </a:moveTo>
                    <a:cubicBezTo>
                      <a:pt x="532" y="263"/>
                      <a:pt x="534" y="265"/>
                      <a:pt x="535" y="265"/>
                    </a:cubicBezTo>
                    <a:cubicBezTo>
                      <a:pt x="535" y="264"/>
                      <a:pt x="536" y="264"/>
                      <a:pt x="536" y="263"/>
                    </a:cubicBezTo>
                    <a:cubicBezTo>
                      <a:pt x="537" y="265"/>
                      <a:pt x="538" y="266"/>
                      <a:pt x="540" y="267"/>
                    </a:cubicBezTo>
                    <a:cubicBezTo>
                      <a:pt x="540" y="266"/>
                      <a:pt x="540" y="265"/>
                      <a:pt x="540" y="265"/>
                    </a:cubicBezTo>
                    <a:cubicBezTo>
                      <a:pt x="542" y="269"/>
                      <a:pt x="549" y="270"/>
                      <a:pt x="553" y="271"/>
                    </a:cubicBezTo>
                    <a:cubicBezTo>
                      <a:pt x="557" y="271"/>
                      <a:pt x="561" y="267"/>
                      <a:pt x="565" y="265"/>
                    </a:cubicBezTo>
                    <a:cubicBezTo>
                      <a:pt x="560" y="261"/>
                      <a:pt x="556" y="257"/>
                      <a:pt x="550" y="253"/>
                    </a:cubicBezTo>
                    <a:cubicBezTo>
                      <a:pt x="547" y="251"/>
                      <a:pt x="545" y="248"/>
                      <a:pt x="542" y="251"/>
                    </a:cubicBezTo>
                    <a:cubicBezTo>
                      <a:pt x="540" y="253"/>
                      <a:pt x="537" y="255"/>
                      <a:pt x="540" y="258"/>
                    </a:cubicBezTo>
                    <a:cubicBezTo>
                      <a:pt x="540" y="258"/>
                      <a:pt x="539" y="258"/>
                      <a:pt x="538" y="258"/>
                    </a:cubicBezTo>
                    <a:cubicBezTo>
                      <a:pt x="537" y="262"/>
                      <a:pt x="533" y="259"/>
                      <a:pt x="531" y="262"/>
                    </a:cubicBezTo>
                    <a:close/>
                    <a:moveTo>
                      <a:pt x="1250" y="413"/>
                    </a:moveTo>
                    <a:cubicBezTo>
                      <a:pt x="1250" y="413"/>
                      <a:pt x="1249" y="413"/>
                      <a:pt x="1249" y="414"/>
                    </a:cubicBezTo>
                    <a:cubicBezTo>
                      <a:pt x="1249" y="414"/>
                      <a:pt x="1249" y="415"/>
                      <a:pt x="1249" y="415"/>
                    </a:cubicBezTo>
                    <a:cubicBezTo>
                      <a:pt x="1251" y="413"/>
                      <a:pt x="1252" y="412"/>
                      <a:pt x="1254" y="412"/>
                    </a:cubicBezTo>
                    <a:cubicBezTo>
                      <a:pt x="1254" y="411"/>
                      <a:pt x="1254" y="411"/>
                      <a:pt x="1253" y="410"/>
                    </a:cubicBezTo>
                    <a:cubicBezTo>
                      <a:pt x="1256" y="410"/>
                      <a:pt x="1256" y="405"/>
                      <a:pt x="1255" y="406"/>
                    </a:cubicBezTo>
                    <a:cubicBezTo>
                      <a:pt x="1252" y="407"/>
                      <a:pt x="1245" y="409"/>
                      <a:pt x="1250" y="413"/>
                    </a:cubicBezTo>
                    <a:close/>
                    <a:moveTo>
                      <a:pt x="681" y="337"/>
                    </a:moveTo>
                    <a:cubicBezTo>
                      <a:pt x="676" y="333"/>
                      <a:pt x="675" y="333"/>
                      <a:pt x="669" y="334"/>
                    </a:cubicBezTo>
                    <a:cubicBezTo>
                      <a:pt x="675" y="328"/>
                      <a:pt x="660" y="321"/>
                      <a:pt x="658" y="319"/>
                    </a:cubicBezTo>
                    <a:cubicBezTo>
                      <a:pt x="655" y="318"/>
                      <a:pt x="652" y="319"/>
                      <a:pt x="650" y="317"/>
                    </a:cubicBezTo>
                    <a:cubicBezTo>
                      <a:pt x="648" y="314"/>
                      <a:pt x="647" y="313"/>
                      <a:pt x="644" y="317"/>
                    </a:cubicBezTo>
                    <a:cubicBezTo>
                      <a:pt x="643" y="316"/>
                      <a:pt x="643" y="314"/>
                      <a:pt x="642" y="313"/>
                    </a:cubicBezTo>
                    <a:cubicBezTo>
                      <a:pt x="648" y="312"/>
                      <a:pt x="646" y="305"/>
                      <a:pt x="641" y="307"/>
                    </a:cubicBezTo>
                    <a:cubicBezTo>
                      <a:pt x="636" y="309"/>
                      <a:pt x="637" y="313"/>
                      <a:pt x="635" y="319"/>
                    </a:cubicBezTo>
                    <a:cubicBezTo>
                      <a:pt x="635" y="321"/>
                      <a:pt x="634" y="323"/>
                      <a:pt x="634" y="326"/>
                    </a:cubicBezTo>
                    <a:cubicBezTo>
                      <a:pt x="633" y="327"/>
                      <a:pt x="635" y="330"/>
                      <a:pt x="635" y="331"/>
                    </a:cubicBezTo>
                    <a:cubicBezTo>
                      <a:pt x="634" y="333"/>
                      <a:pt x="628" y="337"/>
                      <a:pt x="627" y="339"/>
                    </a:cubicBezTo>
                    <a:cubicBezTo>
                      <a:pt x="628" y="339"/>
                      <a:pt x="637" y="337"/>
                      <a:pt x="638" y="337"/>
                    </a:cubicBezTo>
                    <a:cubicBezTo>
                      <a:pt x="639" y="338"/>
                      <a:pt x="640" y="348"/>
                      <a:pt x="642" y="346"/>
                    </a:cubicBezTo>
                    <a:cubicBezTo>
                      <a:pt x="645" y="344"/>
                      <a:pt x="648" y="339"/>
                      <a:pt x="650" y="339"/>
                    </a:cubicBezTo>
                    <a:cubicBezTo>
                      <a:pt x="655" y="337"/>
                      <a:pt x="654" y="333"/>
                      <a:pt x="659" y="331"/>
                    </a:cubicBezTo>
                    <a:cubicBezTo>
                      <a:pt x="658" y="339"/>
                      <a:pt x="670" y="340"/>
                      <a:pt x="675" y="342"/>
                    </a:cubicBezTo>
                    <a:cubicBezTo>
                      <a:pt x="677" y="340"/>
                      <a:pt x="679" y="339"/>
                      <a:pt x="681" y="337"/>
                    </a:cubicBezTo>
                    <a:close/>
                    <a:moveTo>
                      <a:pt x="590" y="170"/>
                    </a:moveTo>
                    <a:cubicBezTo>
                      <a:pt x="592" y="174"/>
                      <a:pt x="597" y="170"/>
                      <a:pt x="599" y="169"/>
                    </a:cubicBezTo>
                    <a:cubicBezTo>
                      <a:pt x="601" y="173"/>
                      <a:pt x="601" y="173"/>
                      <a:pt x="605" y="174"/>
                    </a:cubicBezTo>
                    <a:cubicBezTo>
                      <a:pt x="608" y="174"/>
                      <a:pt x="611" y="175"/>
                      <a:pt x="612" y="170"/>
                    </a:cubicBezTo>
                    <a:cubicBezTo>
                      <a:pt x="612" y="171"/>
                      <a:pt x="613" y="172"/>
                      <a:pt x="614" y="173"/>
                    </a:cubicBezTo>
                    <a:cubicBezTo>
                      <a:pt x="614" y="172"/>
                      <a:pt x="615" y="170"/>
                      <a:pt x="615" y="168"/>
                    </a:cubicBezTo>
                    <a:cubicBezTo>
                      <a:pt x="619" y="170"/>
                      <a:pt x="615" y="175"/>
                      <a:pt x="619" y="175"/>
                    </a:cubicBezTo>
                    <a:cubicBezTo>
                      <a:pt x="624" y="176"/>
                      <a:pt x="629" y="176"/>
                      <a:pt x="634" y="176"/>
                    </a:cubicBezTo>
                    <a:cubicBezTo>
                      <a:pt x="633" y="175"/>
                      <a:pt x="634" y="174"/>
                      <a:pt x="634" y="173"/>
                    </a:cubicBezTo>
                    <a:cubicBezTo>
                      <a:pt x="636" y="176"/>
                      <a:pt x="643" y="177"/>
                      <a:pt x="644" y="172"/>
                    </a:cubicBezTo>
                    <a:cubicBezTo>
                      <a:pt x="645" y="177"/>
                      <a:pt x="653" y="174"/>
                      <a:pt x="656" y="174"/>
                    </a:cubicBezTo>
                    <a:cubicBezTo>
                      <a:pt x="656" y="172"/>
                      <a:pt x="655" y="170"/>
                      <a:pt x="655" y="168"/>
                    </a:cubicBezTo>
                    <a:cubicBezTo>
                      <a:pt x="660" y="168"/>
                      <a:pt x="657" y="173"/>
                      <a:pt x="661" y="174"/>
                    </a:cubicBezTo>
                    <a:cubicBezTo>
                      <a:pt x="664" y="175"/>
                      <a:pt x="666" y="177"/>
                      <a:pt x="670" y="176"/>
                    </a:cubicBezTo>
                    <a:cubicBezTo>
                      <a:pt x="672" y="176"/>
                      <a:pt x="681" y="176"/>
                      <a:pt x="681" y="174"/>
                    </a:cubicBezTo>
                    <a:cubicBezTo>
                      <a:pt x="682" y="169"/>
                      <a:pt x="684" y="169"/>
                      <a:pt x="688" y="168"/>
                    </a:cubicBezTo>
                    <a:cubicBezTo>
                      <a:pt x="686" y="166"/>
                      <a:pt x="684" y="166"/>
                      <a:pt x="681" y="165"/>
                    </a:cubicBezTo>
                    <a:cubicBezTo>
                      <a:pt x="683" y="164"/>
                      <a:pt x="685" y="163"/>
                      <a:pt x="687" y="161"/>
                    </a:cubicBezTo>
                    <a:cubicBezTo>
                      <a:pt x="679" y="155"/>
                      <a:pt x="670" y="150"/>
                      <a:pt x="661" y="153"/>
                    </a:cubicBezTo>
                    <a:cubicBezTo>
                      <a:pt x="657" y="154"/>
                      <a:pt x="653" y="152"/>
                      <a:pt x="649" y="154"/>
                    </a:cubicBezTo>
                    <a:cubicBezTo>
                      <a:pt x="644" y="155"/>
                      <a:pt x="641" y="156"/>
                      <a:pt x="636" y="157"/>
                    </a:cubicBezTo>
                    <a:cubicBezTo>
                      <a:pt x="637" y="158"/>
                      <a:pt x="638" y="159"/>
                      <a:pt x="639" y="159"/>
                    </a:cubicBezTo>
                    <a:cubicBezTo>
                      <a:pt x="634" y="158"/>
                      <a:pt x="628" y="156"/>
                      <a:pt x="624" y="156"/>
                    </a:cubicBezTo>
                    <a:cubicBezTo>
                      <a:pt x="622" y="156"/>
                      <a:pt x="620" y="159"/>
                      <a:pt x="619" y="158"/>
                    </a:cubicBezTo>
                    <a:cubicBezTo>
                      <a:pt x="616" y="157"/>
                      <a:pt x="614" y="155"/>
                      <a:pt x="612" y="154"/>
                    </a:cubicBezTo>
                    <a:cubicBezTo>
                      <a:pt x="611" y="153"/>
                      <a:pt x="602" y="148"/>
                      <a:pt x="602" y="148"/>
                    </a:cubicBezTo>
                    <a:cubicBezTo>
                      <a:pt x="601" y="145"/>
                      <a:pt x="610" y="149"/>
                      <a:pt x="611" y="145"/>
                    </a:cubicBezTo>
                    <a:cubicBezTo>
                      <a:pt x="609" y="144"/>
                      <a:pt x="606" y="143"/>
                      <a:pt x="604" y="142"/>
                    </a:cubicBezTo>
                    <a:cubicBezTo>
                      <a:pt x="600" y="142"/>
                      <a:pt x="602" y="140"/>
                      <a:pt x="599" y="138"/>
                    </a:cubicBezTo>
                    <a:cubicBezTo>
                      <a:pt x="595" y="135"/>
                      <a:pt x="590" y="139"/>
                      <a:pt x="585" y="138"/>
                    </a:cubicBezTo>
                    <a:cubicBezTo>
                      <a:pt x="581" y="137"/>
                      <a:pt x="578" y="133"/>
                      <a:pt x="574" y="133"/>
                    </a:cubicBezTo>
                    <a:cubicBezTo>
                      <a:pt x="569" y="132"/>
                      <a:pt x="563" y="130"/>
                      <a:pt x="559" y="131"/>
                    </a:cubicBezTo>
                    <a:cubicBezTo>
                      <a:pt x="551" y="133"/>
                      <a:pt x="553" y="136"/>
                      <a:pt x="558" y="141"/>
                    </a:cubicBezTo>
                    <a:cubicBezTo>
                      <a:pt x="563" y="146"/>
                      <a:pt x="566" y="145"/>
                      <a:pt x="572" y="144"/>
                    </a:cubicBezTo>
                    <a:cubicBezTo>
                      <a:pt x="577" y="144"/>
                      <a:pt x="580" y="142"/>
                      <a:pt x="584" y="146"/>
                    </a:cubicBezTo>
                    <a:cubicBezTo>
                      <a:pt x="586" y="149"/>
                      <a:pt x="592" y="154"/>
                      <a:pt x="588" y="157"/>
                    </a:cubicBezTo>
                    <a:cubicBezTo>
                      <a:pt x="586" y="163"/>
                      <a:pt x="587" y="164"/>
                      <a:pt x="590" y="170"/>
                    </a:cubicBezTo>
                    <a:close/>
                    <a:moveTo>
                      <a:pt x="725" y="278"/>
                    </a:moveTo>
                    <a:cubicBezTo>
                      <a:pt x="722" y="281"/>
                      <a:pt x="734" y="281"/>
                      <a:pt x="735" y="281"/>
                    </a:cubicBezTo>
                    <a:cubicBezTo>
                      <a:pt x="733" y="275"/>
                      <a:pt x="728" y="274"/>
                      <a:pt x="725" y="278"/>
                    </a:cubicBezTo>
                    <a:close/>
                    <a:moveTo>
                      <a:pt x="615" y="44"/>
                    </a:moveTo>
                    <a:cubicBezTo>
                      <a:pt x="611" y="47"/>
                      <a:pt x="607" y="50"/>
                      <a:pt x="603" y="53"/>
                    </a:cubicBezTo>
                    <a:cubicBezTo>
                      <a:pt x="610" y="58"/>
                      <a:pt x="616" y="54"/>
                      <a:pt x="624" y="54"/>
                    </a:cubicBezTo>
                    <a:cubicBezTo>
                      <a:pt x="631" y="54"/>
                      <a:pt x="638" y="51"/>
                      <a:pt x="644" y="49"/>
                    </a:cubicBezTo>
                    <a:cubicBezTo>
                      <a:pt x="638" y="53"/>
                      <a:pt x="634" y="55"/>
                      <a:pt x="627" y="55"/>
                    </a:cubicBezTo>
                    <a:cubicBezTo>
                      <a:pt x="620" y="56"/>
                      <a:pt x="617" y="56"/>
                      <a:pt x="611" y="59"/>
                    </a:cubicBezTo>
                    <a:cubicBezTo>
                      <a:pt x="617" y="60"/>
                      <a:pt x="624" y="64"/>
                      <a:pt x="629" y="61"/>
                    </a:cubicBezTo>
                    <a:cubicBezTo>
                      <a:pt x="637" y="56"/>
                      <a:pt x="640" y="55"/>
                      <a:pt x="649" y="54"/>
                    </a:cubicBezTo>
                    <a:cubicBezTo>
                      <a:pt x="641" y="57"/>
                      <a:pt x="638" y="58"/>
                      <a:pt x="631" y="64"/>
                    </a:cubicBezTo>
                    <a:cubicBezTo>
                      <a:pt x="637" y="64"/>
                      <a:pt x="642" y="65"/>
                      <a:pt x="648" y="65"/>
                    </a:cubicBezTo>
                    <a:cubicBezTo>
                      <a:pt x="652" y="65"/>
                      <a:pt x="653" y="66"/>
                      <a:pt x="653" y="62"/>
                    </a:cubicBezTo>
                    <a:cubicBezTo>
                      <a:pt x="654" y="60"/>
                      <a:pt x="658" y="59"/>
                      <a:pt x="660" y="59"/>
                    </a:cubicBezTo>
                    <a:cubicBezTo>
                      <a:pt x="659" y="60"/>
                      <a:pt x="658" y="61"/>
                      <a:pt x="658" y="62"/>
                    </a:cubicBezTo>
                    <a:cubicBezTo>
                      <a:pt x="661" y="61"/>
                      <a:pt x="665" y="60"/>
                      <a:pt x="668" y="59"/>
                    </a:cubicBezTo>
                    <a:cubicBezTo>
                      <a:pt x="665" y="61"/>
                      <a:pt x="663" y="63"/>
                      <a:pt x="660" y="65"/>
                    </a:cubicBezTo>
                    <a:cubicBezTo>
                      <a:pt x="664" y="64"/>
                      <a:pt x="669" y="64"/>
                      <a:pt x="673" y="63"/>
                    </a:cubicBezTo>
                    <a:cubicBezTo>
                      <a:pt x="676" y="62"/>
                      <a:pt x="682" y="62"/>
                      <a:pt x="684" y="60"/>
                    </a:cubicBezTo>
                    <a:cubicBezTo>
                      <a:pt x="691" y="54"/>
                      <a:pt x="697" y="51"/>
                      <a:pt x="705" y="48"/>
                    </a:cubicBezTo>
                    <a:cubicBezTo>
                      <a:pt x="702" y="51"/>
                      <a:pt x="698" y="54"/>
                      <a:pt x="695" y="57"/>
                    </a:cubicBezTo>
                    <a:cubicBezTo>
                      <a:pt x="697" y="58"/>
                      <a:pt x="699" y="59"/>
                      <a:pt x="701" y="60"/>
                    </a:cubicBezTo>
                    <a:cubicBezTo>
                      <a:pt x="687" y="64"/>
                      <a:pt x="673" y="67"/>
                      <a:pt x="659" y="69"/>
                    </a:cubicBezTo>
                    <a:cubicBezTo>
                      <a:pt x="664" y="74"/>
                      <a:pt x="669" y="78"/>
                      <a:pt x="673" y="82"/>
                    </a:cubicBezTo>
                    <a:cubicBezTo>
                      <a:pt x="668" y="79"/>
                      <a:pt x="660" y="72"/>
                      <a:pt x="654" y="70"/>
                    </a:cubicBezTo>
                    <a:cubicBezTo>
                      <a:pt x="653" y="70"/>
                      <a:pt x="633" y="70"/>
                      <a:pt x="634" y="69"/>
                    </a:cubicBezTo>
                    <a:cubicBezTo>
                      <a:pt x="628" y="80"/>
                      <a:pt x="639" y="80"/>
                      <a:pt x="645" y="84"/>
                    </a:cubicBezTo>
                    <a:cubicBezTo>
                      <a:pt x="651" y="88"/>
                      <a:pt x="656" y="94"/>
                      <a:pt x="659" y="101"/>
                    </a:cubicBezTo>
                    <a:cubicBezTo>
                      <a:pt x="650" y="96"/>
                      <a:pt x="636" y="94"/>
                      <a:pt x="628" y="102"/>
                    </a:cubicBezTo>
                    <a:cubicBezTo>
                      <a:pt x="621" y="110"/>
                      <a:pt x="627" y="110"/>
                      <a:pt x="634" y="112"/>
                    </a:cubicBezTo>
                    <a:cubicBezTo>
                      <a:pt x="639" y="113"/>
                      <a:pt x="643" y="107"/>
                      <a:pt x="646" y="103"/>
                    </a:cubicBezTo>
                    <a:cubicBezTo>
                      <a:pt x="644" y="111"/>
                      <a:pt x="637" y="116"/>
                      <a:pt x="645" y="122"/>
                    </a:cubicBezTo>
                    <a:cubicBezTo>
                      <a:pt x="652" y="126"/>
                      <a:pt x="660" y="117"/>
                      <a:pt x="663" y="113"/>
                    </a:cubicBezTo>
                    <a:cubicBezTo>
                      <a:pt x="657" y="122"/>
                      <a:pt x="653" y="128"/>
                      <a:pt x="642" y="125"/>
                    </a:cubicBezTo>
                    <a:cubicBezTo>
                      <a:pt x="637" y="124"/>
                      <a:pt x="637" y="118"/>
                      <a:pt x="633" y="117"/>
                    </a:cubicBezTo>
                    <a:cubicBezTo>
                      <a:pt x="628" y="116"/>
                      <a:pt x="625" y="116"/>
                      <a:pt x="620" y="118"/>
                    </a:cubicBezTo>
                    <a:cubicBezTo>
                      <a:pt x="623" y="124"/>
                      <a:pt x="623" y="124"/>
                      <a:pt x="629" y="125"/>
                    </a:cubicBezTo>
                    <a:cubicBezTo>
                      <a:pt x="625" y="130"/>
                      <a:pt x="622" y="128"/>
                      <a:pt x="617" y="131"/>
                    </a:cubicBezTo>
                    <a:cubicBezTo>
                      <a:pt x="615" y="131"/>
                      <a:pt x="611" y="132"/>
                      <a:pt x="609" y="134"/>
                    </a:cubicBezTo>
                    <a:cubicBezTo>
                      <a:pt x="608" y="135"/>
                      <a:pt x="611" y="137"/>
                      <a:pt x="609" y="139"/>
                    </a:cubicBezTo>
                    <a:cubicBezTo>
                      <a:pt x="612" y="143"/>
                      <a:pt x="613" y="140"/>
                      <a:pt x="616" y="137"/>
                    </a:cubicBezTo>
                    <a:cubicBezTo>
                      <a:pt x="617" y="142"/>
                      <a:pt x="624" y="146"/>
                      <a:pt x="626" y="140"/>
                    </a:cubicBezTo>
                    <a:cubicBezTo>
                      <a:pt x="627" y="145"/>
                      <a:pt x="630" y="142"/>
                      <a:pt x="633" y="142"/>
                    </a:cubicBezTo>
                    <a:cubicBezTo>
                      <a:pt x="637" y="143"/>
                      <a:pt x="640" y="143"/>
                      <a:pt x="644" y="143"/>
                    </a:cubicBezTo>
                    <a:cubicBezTo>
                      <a:pt x="648" y="143"/>
                      <a:pt x="649" y="139"/>
                      <a:pt x="652" y="141"/>
                    </a:cubicBezTo>
                    <a:cubicBezTo>
                      <a:pt x="654" y="141"/>
                      <a:pt x="659" y="143"/>
                      <a:pt x="658" y="138"/>
                    </a:cubicBezTo>
                    <a:cubicBezTo>
                      <a:pt x="659" y="142"/>
                      <a:pt x="667" y="146"/>
                      <a:pt x="667" y="139"/>
                    </a:cubicBezTo>
                    <a:cubicBezTo>
                      <a:pt x="670" y="143"/>
                      <a:pt x="672" y="138"/>
                      <a:pt x="674" y="140"/>
                    </a:cubicBezTo>
                    <a:cubicBezTo>
                      <a:pt x="677" y="143"/>
                      <a:pt x="676" y="144"/>
                      <a:pt x="675" y="148"/>
                    </a:cubicBezTo>
                    <a:cubicBezTo>
                      <a:pt x="680" y="147"/>
                      <a:pt x="684" y="145"/>
                      <a:pt x="689" y="144"/>
                    </a:cubicBezTo>
                    <a:cubicBezTo>
                      <a:pt x="690" y="143"/>
                      <a:pt x="691" y="141"/>
                      <a:pt x="692" y="140"/>
                    </a:cubicBezTo>
                    <a:cubicBezTo>
                      <a:pt x="693" y="140"/>
                      <a:pt x="694" y="142"/>
                      <a:pt x="696" y="142"/>
                    </a:cubicBezTo>
                    <a:cubicBezTo>
                      <a:pt x="697" y="141"/>
                      <a:pt x="701" y="141"/>
                      <a:pt x="701" y="139"/>
                    </a:cubicBezTo>
                    <a:cubicBezTo>
                      <a:pt x="700" y="138"/>
                      <a:pt x="701" y="134"/>
                      <a:pt x="699" y="133"/>
                    </a:cubicBezTo>
                    <a:cubicBezTo>
                      <a:pt x="697" y="132"/>
                      <a:pt x="696" y="130"/>
                      <a:pt x="694" y="132"/>
                    </a:cubicBezTo>
                    <a:cubicBezTo>
                      <a:pt x="691" y="134"/>
                      <a:pt x="691" y="135"/>
                      <a:pt x="689" y="132"/>
                    </a:cubicBezTo>
                    <a:cubicBezTo>
                      <a:pt x="687" y="129"/>
                      <a:pt x="695" y="123"/>
                      <a:pt x="697" y="122"/>
                    </a:cubicBezTo>
                    <a:cubicBezTo>
                      <a:pt x="702" y="118"/>
                      <a:pt x="694" y="115"/>
                      <a:pt x="696" y="114"/>
                    </a:cubicBezTo>
                    <a:cubicBezTo>
                      <a:pt x="698" y="112"/>
                      <a:pt x="704" y="116"/>
                      <a:pt x="707" y="115"/>
                    </a:cubicBezTo>
                    <a:cubicBezTo>
                      <a:pt x="713" y="113"/>
                      <a:pt x="714" y="112"/>
                      <a:pt x="718" y="107"/>
                    </a:cubicBezTo>
                    <a:cubicBezTo>
                      <a:pt x="715" y="106"/>
                      <a:pt x="712" y="105"/>
                      <a:pt x="710" y="103"/>
                    </a:cubicBezTo>
                    <a:cubicBezTo>
                      <a:pt x="714" y="103"/>
                      <a:pt x="719" y="102"/>
                      <a:pt x="724" y="101"/>
                    </a:cubicBezTo>
                    <a:cubicBezTo>
                      <a:pt x="724" y="96"/>
                      <a:pt x="712" y="95"/>
                      <a:pt x="708" y="94"/>
                    </a:cubicBezTo>
                    <a:cubicBezTo>
                      <a:pt x="714" y="94"/>
                      <a:pt x="719" y="94"/>
                      <a:pt x="724" y="94"/>
                    </a:cubicBezTo>
                    <a:cubicBezTo>
                      <a:pt x="725" y="88"/>
                      <a:pt x="710" y="90"/>
                      <a:pt x="706" y="89"/>
                    </a:cubicBezTo>
                    <a:cubicBezTo>
                      <a:pt x="716" y="88"/>
                      <a:pt x="726" y="87"/>
                      <a:pt x="735" y="85"/>
                    </a:cubicBezTo>
                    <a:cubicBezTo>
                      <a:pt x="735" y="84"/>
                      <a:pt x="734" y="82"/>
                      <a:pt x="734" y="80"/>
                    </a:cubicBezTo>
                    <a:cubicBezTo>
                      <a:pt x="737" y="81"/>
                      <a:pt x="742" y="84"/>
                      <a:pt x="745" y="82"/>
                    </a:cubicBezTo>
                    <a:cubicBezTo>
                      <a:pt x="750" y="79"/>
                      <a:pt x="752" y="78"/>
                      <a:pt x="756" y="74"/>
                    </a:cubicBezTo>
                    <a:cubicBezTo>
                      <a:pt x="752" y="73"/>
                      <a:pt x="749" y="73"/>
                      <a:pt x="745" y="73"/>
                    </a:cubicBezTo>
                    <a:cubicBezTo>
                      <a:pt x="751" y="72"/>
                      <a:pt x="756" y="71"/>
                      <a:pt x="762" y="70"/>
                    </a:cubicBezTo>
                    <a:cubicBezTo>
                      <a:pt x="767" y="69"/>
                      <a:pt x="772" y="63"/>
                      <a:pt x="777" y="60"/>
                    </a:cubicBezTo>
                    <a:cubicBezTo>
                      <a:pt x="782" y="57"/>
                      <a:pt x="801" y="52"/>
                      <a:pt x="802" y="45"/>
                    </a:cubicBezTo>
                    <a:cubicBezTo>
                      <a:pt x="787" y="48"/>
                      <a:pt x="773" y="51"/>
                      <a:pt x="759" y="54"/>
                    </a:cubicBezTo>
                    <a:cubicBezTo>
                      <a:pt x="768" y="51"/>
                      <a:pt x="776" y="48"/>
                      <a:pt x="785" y="46"/>
                    </a:cubicBezTo>
                    <a:cubicBezTo>
                      <a:pt x="780" y="45"/>
                      <a:pt x="775" y="44"/>
                      <a:pt x="770" y="43"/>
                    </a:cubicBezTo>
                    <a:cubicBezTo>
                      <a:pt x="781" y="42"/>
                      <a:pt x="792" y="42"/>
                      <a:pt x="803" y="41"/>
                    </a:cubicBezTo>
                    <a:cubicBezTo>
                      <a:pt x="811" y="40"/>
                      <a:pt x="821" y="32"/>
                      <a:pt x="829" y="28"/>
                    </a:cubicBezTo>
                    <a:cubicBezTo>
                      <a:pt x="819" y="24"/>
                      <a:pt x="810" y="22"/>
                      <a:pt x="800" y="20"/>
                    </a:cubicBezTo>
                    <a:cubicBezTo>
                      <a:pt x="791" y="19"/>
                      <a:pt x="783" y="21"/>
                      <a:pt x="774" y="23"/>
                    </a:cubicBezTo>
                    <a:cubicBezTo>
                      <a:pt x="779" y="21"/>
                      <a:pt x="784" y="18"/>
                      <a:pt x="788" y="15"/>
                    </a:cubicBezTo>
                    <a:cubicBezTo>
                      <a:pt x="779" y="14"/>
                      <a:pt x="770" y="11"/>
                      <a:pt x="761" y="11"/>
                    </a:cubicBezTo>
                    <a:cubicBezTo>
                      <a:pt x="753" y="11"/>
                      <a:pt x="743" y="14"/>
                      <a:pt x="735" y="15"/>
                    </a:cubicBezTo>
                    <a:cubicBezTo>
                      <a:pt x="736" y="18"/>
                      <a:pt x="737" y="20"/>
                      <a:pt x="739" y="22"/>
                    </a:cubicBezTo>
                    <a:cubicBezTo>
                      <a:pt x="734" y="19"/>
                      <a:pt x="729" y="14"/>
                      <a:pt x="724" y="14"/>
                    </a:cubicBezTo>
                    <a:cubicBezTo>
                      <a:pt x="717" y="14"/>
                      <a:pt x="710" y="13"/>
                      <a:pt x="703" y="13"/>
                    </a:cubicBezTo>
                    <a:cubicBezTo>
                      <a:pt x="708" y="17"/>
                      <a:pt x="712" y="20"/>
                      <a:pt x="716" y="24"/>
                    </a:cubicBezTo>
                    <a:cubicBezTo>
                      <a:pt x="711" y="22"/>
                      <a:pt x="706" y="20"/>
                      <a:pt x="701" y="18"/>
                    </a:cubicBezTo>
                    <a:cubicBezTo>
                      <a:pt x="698" y="17"/>
                      <a:pt x="690" y="14"/>
                      <a:pt x="688" y="15"/>
                    </a:cubicBezTo>
                    <a:cubicBezTo>
                      <a:pt x="686" y="16"/>
                      <a:pt x="685" y="19"/>
                      <a:pt x="683" y="19"/>
                    </a:cubicBezTo>
                    <a:cubicBezTo>
                      <a:pt x="680" y="19"/>
                      <a:pt x="677" y="19"/>
                      <a:pt x="673" y="19"/>
                    </a:cubicBezTo>
                    <a:cubicBezTo>
                      <a:pt x="670" y="20"/>
                      <a:pt x="666" y="25"/>
                      <a:pt x="663" y="27"/>
                    </a:cubicBezTo>
                    <a:cubicBezTo>
                      <a:pt x="671" y="32"/>
                      <a:pt x="679" y="36"/>
                      <a:pt x="688" y="41"/>
                    </a:cubicBezTo>
                    <a:cubicBezTo>
                      <a:pt x="679" y="38"/>
                      <a:pt x="669" y="36"/>
                      <a:pt x="660" y="34"/>
                    </a:cubicBezTo>
                    <a:cubicBezTo>
                      <a:pt x="656" y="33"/>
                      <a:pt x="652" y="28"/>
                      <a:pt x="648" y="26"/>
                    </a:cubicBezTo>
                    <a:cubicBezTo>
                      <a:pt x="646" y="24"/>
                      <a:pt x="641" y="25"/>
                      <a:pt x="638" y="25"/>
                    </a:cubicBezTo>
                    <a:cubicBezTo>
                      <a:pt x="639" y="27"/>
                      <a:pt x="639" y="29"/>
                      <a:pt x="640" y="30"/>
                    </a:cubicBezTo>
                    <a:cubicBezTo>
                      <a:pt x="637" y="30"/>
                      <a:pt x="633" y="31"/>
                      <a:pt x="630" y="31"/>
                    </a:cubicBezTo>
                    <a:cubicBezTo>
                      <a:pt x="632" y="32"/>
                      <a:pt x="634" y="33"/>
                      <a:pt x="637" y="34"/>
                    </a:cubicBezTo>
                    <a:cubicBezTo>
                      <a:pt x="628" y="35"/>
                      <a:pt x="615" y="29"/>
                      <a:pt x="611" y="40"/>
                    </a:cubicBezTo>
                    <a:cubicBezTo>
                      <a:pt x="604" y="35"/>
                      <a:pt x="596" y="39"/>
                      <a:pt x="590" y="43"/>
                    </a:cubicBezTo>
                    <a:cubicBezTo>
                      <a:pt x="594" y="45"/>
                      <a:pt x="598" y="47"/>
                      <a:pt x="602" y="49"/>
                    </a:cubicBezTo>
                    <a:cubicBezTo>
                      <a:pt x="607" y="47"/>
                      <a:pt x="611" y="46"/>
                      <a:pt x="615" y="44"/>
                    </a:cubicBezTo>
                    <a:close/>
                    <a:moveTo>
                      <a:pt x="521" y="118"/>
                    </a:moveTo>
                    <a:cubicBezTo>
                      <a:pt x="518" y="115"/>
                      <a:pt x="515" y="115"/>
                      <a:pt x="511" y="116"/>
                    </a:cubicBezTo>
                    <a:cubicBezTo>
                      <a:pt x="507" y="117"/>
                      <a:pt x="509" y="120"/>
                      <a:pt x="512" y="120"/>
                    </a:cubicBezTo>
                    <a:cubicBezTo>
                      <a:pt x="515" y="119"/>
                      <a:pt x="518" y="117"/>
                      <a:pt x="521" y="118"/>
                    </a:cubicBezTo>
                    <a:close/>
                    <a:moveTo>
                      <a:pt x="684" y="367"/>
                    </a:moveTo>
                    <a:cubicBezTo>
                      <a:pt x="687" y="365"/>
                      <a:pt x="694" y="358"/>
                      <a:pt x="687" y="356"/>
                    </a:cubicBezTo>
                    <a:cubicBezTo>
                      <a:pt x="684" y="355"/>
                      <a:pt x="681" y="358"/>
                      <a:pt x="681" y="360"/>
                    </a:cubicBezTo>
                    <a:cubicBezTo>
                      <a:pt x="681" y="364"/>
                      <a:pt x="682" y="364"/>
                      <a:pt x="684" y="367"/>
                    </a:cubicBezTo>
                    <a:close/>
                    <a:moveTo>
                      <a:pt x="1228" y="486"/>
                    </a:moveTo>
                    <a:cubicBezTo>
                      <a:pt x="1227" y="486"/>
                      <a:pt x="1227" y="487"/>
                      <a:pt x="1226" y="488"/>
                    </a:cubicBezTo>
                    <a:cubicBezTo>
                      <a:pt x="1233" y="494"/>
                      <a:pt x="1243" y="483"/>
                      <a:pt x="1249" y="481"/>
                    </a:cubicBezTo>
                    <a:cubicBezTo>
                      <a:pt x="1252" y="480"/>
                      <a:pt x="1253" y="482"/>
                      <a:pt x="1254" y="479"/>
                    </a:cubicBezTo>
                    <a:cubicBezTo>
                      <a:pt x="1255" y="477"/>
                      <a:pt x="1256" y="474"/>
                      <a:pt x="1257" y="472"/>
                    </a:cubicBezTo>
                    <a:cubicBezTo>
                      <a:pt x="1258" y="468"/>
                      <a:pt x="1256" y="464"/>
                      <a:pt x="1254" y="461"/>
                    </a:cubicBezTo>
                    <a:cubicBezTo>
                      <a:pt x="1259" y="458"/>
                      <a:pt x="1260" y="458"/>
                      <a:pt x="1261" y="452"/>
                    </a:cubicBezTo>
                    <a:cubicBezTo>
                      <a:pt x="1258" y="453"/>
                      <a:pt x="1257" y="448"/>
                      <a:pt x="1256" y="446"/>
                    </a:cubicBezTo>
                    <a:cubicBezTo>
                      <a:pt x="1254" y="444"/>
                      <a:pt x="1250" y="447"/>
                      <a:pt x="1248" y="447"/>
                    </a:cubicBezTo>
                    <a:cubicBezTo>
                      <a:pt x="1249" y="446"/>
                      <a:pt x="1249" y="446"/>
                      <a:pt x="1249" y="445"/>
                    </a:cubicBezTo>
                    <a:cubicBezTo>
                      <a:pt x="1244" y="442"/>
                      <a:pt x="1239" y="448"/>
                      <a:pt x="1236" y="452"/>
                    </a:cubicBezTo>
                    <a:cubicBezTo>
                      <a:pt x="1238" y="453"/>
                      <a:pt x="1240" y="453"/>
                      <a:pt x="1241" y="454"/>
                    </a:cubicBezTo>
                    <a:cubicBezTo>
                      <a:pt x="1239" y="456"/>
                      <a:pt x="1238" y="458"/>
                      <a:pt x="1235" y="457"/>
                    </a:cubicBezTo>
                    <a:cubicBezTo>
                      <a:pt x="1233" y="456"/>
                      <a:pt x="1231" y="455"/>
                      <a:pt x="1229" y="456"/>
                    </a:cubicBezTo>
                    <a:cubicBezTo>
                      <a:pt x="1226" y="458"/>
                      <a:pt x="1227" y="458"/>
                      <a:pt x="1228" y="462"/>
                    </a:cubicBezTo>
                    <a:cubicBezTo>
                      <a:pt x="1229" y="463"/>
                      <a:pt x="1226" y="465"/>
                      <a:pt x="1225" y="466"/>
                    </a:cubicBezTo>
                    <a:cubicBezTo>
                      <a:pt x="1228" y="467"/>
                      <a:pt x="1230" y="469"/>
                      <a:pt x="1234" y="469"/>
                    </a:cubicBezTo>
                    <a:cubicBezTo>
                      <a:pt x="1232" y="471"/>
                      <a:pt x="1229" y="473"/>
                      <a:pt x="1227" y="477"/>
                    </a:cubicBezTo>
                    <a:cubicBezTo>
                      <a:pt x="1230" y="476"/>
                      <a:pt x="1233" y="474"/>
                      <a:pt x="1236" y="476"/>
                    </a:cubicBezTo>
                    <a:cubicBezTo>
                      <a:pt x="1234" y="476"/>
                      <a:pt x="1230" y="476"/>
                      <a:pt x="1228" y="478"/>
                    </a:cubicBezTo>
                    <a:cubicBezTo>
                      <a:pt x="1227" y="480"/>
                      <a:pt x="1225" y="481"/>
                      <a:pt x="1223" y="481"/>
                    </a:cubicBezTo>
                    <a:cubicBezTo>
                      <a:pt x="1224" y="481"/>
                      <a:pt x="1226" y="482"/>
                      <a:pt x="1227" y="482"/>
                    </a:cubicBezTo>
                    <a:cubicBezTo>
                      <a:pt x="1226" y="483"/>
                      <a:pt x="1224" y="484"/>
                      <a:pt x="1223" y="484"/>
                    </a:cubicBezTo>
                    <a:cubicBezTo>
                      <a:pt x="1225" y="485"/>
                      <a:pt x="1226" y="485"/>
                      <a:pt x="1228" y="486"/>
                    </a:cubicBezTo>
                    <a:close/>
                    <a:moveTo>
                      <a:pt x="652" y="356"/>
                    </a:moveTo>
                    <a:cubicBezTo>
                      <a:pt x="653" y="356"/>
                      <a:pt x="653" y="359"/>
                      <a:pt x="654" y="359"/>
                    </a:cubicBezTo>
                    <a:cubicBezTo>
                      <a:pt x="661" y="359"/>
                      <a:pt x="668" y="356"/>
                      <a:pt x="669" y="348"/>
                    </a:cubicBezTo>
                    <a:cubicBezTo>
                      <a:pt x="667" y="348"/>
                      <a:pt x="666" y="348"/>
                      <a:pt x="664" y="348"/>
                    </a:cubicBezTo>
                    <a:cubicBezTo>
                      <a:pt x="660" y="348"/>
                      <a:pt x="658" y="348"/>
                      <a:pt x="654" y="351"/>
                    </a:cubicBezTo>
                    <a:cubicBezTo>
                      <a:pt x="652" y="353"/>
                      <a:pt x="651" y="353"/>
                      <a:pt x="652" y="356"/>
                    </a:cubicBezTo>
                    <a:close/>
                    <a:moveTo>
                      <a:pt x="578" y="165"/>
                    </a:moveTo>
                    <a:cubicBezTo>
                      <a:pt x="577" y="161"/>
                      <a:pt x="573" y="154"/>
                      <a:pt x="568" y="156"/>
                    </a:cubicBezTo>
                    <a:cubicBezTo>
                      <a:pt x="565" y="157"/>
                      <a:pt x="552" y="159"/>
                      <a:pt x="554" y="166"/>
                    </a:cubicBezTo>
                    <a:cubicBezTo>
                      <a:pt x="555" y="168"/>
                      <a:pt x="566" y="172"/>
                      <a:pt x="568" y="174"/>
                    </a:cubicBezTo>
                    <a:cubicBezTo>
                      <a:pt x="574" y="173"/>
                      <a:pt x="580" y="174"/>
                      <a:pt x="578" y="165"/>
                    </a:cubicBezTo>
                    <a:close/>
                    <a:moveTo>
                      <a:pt x="489" y="98"/>
                    </a:moveTo>
                    <a:cubicBezTo>
                      <a:pt x="493" y="99"/>
                      <a:pt x="494" y="93"/>
                      <a:pt x="498" y="96"/>
                    </a:cubicBezTo>
                    <a:cubicBezTo>
                      <a:pt x="497" y="97"/>
                      <a:pt x="496" y="98"/>
                      <a:pt x="496" y="98"/>
                    </a:cubicBezTo>
                    <a:cubicBezTo>
                      <a:pt x="498" y="99"/>
                      <a:pt x="500" y="99"/>
                      <a:pt x="502" y="100"/>
                    </a:cubicBezTo>
                    <a:cubicBezTo>
                      <a:pt x="502" y="106"/>
                      <a:pt x="493" y="101"/>
                      <a:pt x="489" y="104"/>
                    </a:cubicBezTo>
                    <a:cubicBezTo>
                      <a:pt x="490" y="116"/>
                      <a:pt x="503" y="104"/>
                      <a:pt x="506" y="107"/>
                    </a:cubicBezTo>
                    <a:cubicBezTo>
                      <a:pt x="508" y="110"/>
                      <a:pt x="513" y="109"/>
                      <a:pt x="517" y="110"/>
                    </a:cubicBezTo>
                    <a:cubicBezTo>
                      <a:pt x="521" y="110"/>
                      <a:pt x="521" y="112"/>
                      <a:pt x="523" y="116"/>
                    </a:cubicBezTo>
                    <a:cubicBezTo>
                      <a:pt x="525" y="119"/>
                      <a:pt x="541" y="119"/>
                      <a:pt x="533" y="109"/>
                    </a:cubicBezTo>
                    <a:cubicBezTo>
                      <a:pt x="532" y="108"/>
                      <a:pt x="529" y="106"/>
                      <a:pt x="529" y="104"/>
                    </a:cubicBezTo>
                    <a:cubicBezTo>
                      <a:pt x="530" y="102"/>
                      <a:pt x="530" y="102"/>
                      <a:pt x="528" y="100"/>
                    </a:cubicBezTo>
                    <a:cubicBezTo>
                      <a:pt x="525" y="97"/>
                      <a:pt x="524" y="98"/>
                      <a:pt x="520" y="99"/>
                    </a:cubicBezTo>
                    <a:cubicBezTo>
                      <a:pt x="521" y="90"/>
                      <a:pt x="510" y="95"/>
                      <a:pt x="507" y="96"/>
                    </a:cubicBezTo>
                    <a:cubicBezTo>
                      <a:pt x="505" y="91"/>
                      <a:pt x="503" y="87"/>
                      <a:pt x="497" y="88"/>
                    </a:cubicBezTo>
                    <a:cubicBezTo>
                      <a:pt x="490" y="89"/>
                      <a:pt x="486" y="87"/>
                      <a:pt x="484" y="94"/>
                    </a:cubicBezTo>
                    <a:cubicBezTo>
                      <a:pt x="486" y="94"/>
                      <a:pt x="488" y="94"/>
                      <a:pt x="491" y="94"/>
                    </a:cubicBezTo>
                    <a:cubicBezTo>
                      <a:pt x="490" y="95"/>
                      <a:pt x="489" y="97"/>
                      <a:pt x="489" y="98"/>
                    </a:cubicBezTo>
                    <a:close/>
                    <a:moveTo>
                      <a:pt x="491" y="129"/>
                    </a:moveTo>
                    <a:cubicBezTo>
                      <a:pt x="493" y="132"/>
                      <a:pt x="495" y="128"/>
                      <a:pt x="493" y="126"/>
                    </a:cubicBezTo>
                    <a:cubicBezTo>
                      <a:pt x="491" y="124"/>
                      <a:pt x="490" y="123"/>
                      <a:pt x="488" y="121"/>
                    </a:cubicBezTo>
                    <a:cubicBezTo>
                      <a:pt x="486" y="120"/>
                      <a:pt x="484" y="117"/>
                      <a:pt x="481" y="118"/>
                    </a:cubicBezTo>
                    <a:cubicBezTo>
                      <a:pt x="481" y="121"/>
                      <a:pt x="482" y="123"/>
                      <a:pt x="483" y="125"/>
                    </a:cubicBezTo>
                    <a:cubicBezTo>
                      <a:pt x="485" y="127"/>
                      <a:pt x="489" y="128"/>
                      <a:pt x="491" y="129"/>
                    </a:cubicBezTo>
                    <a:close/>
                    <a:moveTo>
                      <a:pt x="537" y="75"/>
                    </a:moveTo>
                    <a:cubicBezTo>
                      <a:pt x="535" y="71"/>
                      <a:pt x="524" y="72"/>
                      <a:pt x="527" y="78"/>
                    </a:cubicBezTo>
                    <a:cubicBezTo>
                      <a:pt x="533" y="80"/>
                      <a:pt x="541" y="85"/>
                      <a:pt x="537" y="75"/>
                    </a:cubicBezTo>
                    <a:close/>
                    <a:moveTo>
                      <a:pt x="552" y="111"/>
                    </a:moveTo>
                    <a:cubicBezTo>
                      <a:pt x="550" y="112"/>
                      <a:pt x="548" y="112"/>
                      <a:pt x="545" y="113"/>
                    </a:cubicBezTo>
                    <a:cubicBezTo>
                      <a:pt x="547" y="114"/>
                      <a:pt x="551" y="118"/>
                      <a:pt x="551" y="118"/>
                    </a:cubicBezTo>
                    <a:cubicBezTo>
                      <a:pt x="554" y="118"/>
                      <a:pt x="556" y="117"/>
                      <a:pt x="558" y="116"/>
                    </a:cubicBezTo>
                    <a:cubicBezTo>
                      <a:pt x="561" y="115"/>
                      <a:pt x="566" y="115"/>
                      <a:pt x="567" y="113"/>
                    </a:cubicBezTo>
                    <a:cubicBezTo>
                      <a:pt x="568" y="111"/>
                      <a:pt x="565" y="109"/>
                      <a:pt x="568" y="106"/>
                    </a:cubicBezTo>
                    <a:cubicBezTo>
                      <a:pt x="565" y="105"/>
                      <a:pt x="561" y="105"/>
                      <a:pt x="559" y="104"/>
                    </a:cubicBezTo>
                    <a:cubicBezTo>
                      <a:pt x="557" y="104"/>
                      <a:pt x="555" y="101"/>
                      <a:pt x="552" y="100"/>
                    </a:cubicBezTo>
                    <a:cubicBezTo>
                      <a:pt x="549" y="98"/>
                      <a:pt x="536" y="96"/>
                      <a:pt x="543" y="104"/>
                    </a:cubicBezTo>
                    <a:cubicBezTo>
                      <a:pt x="542" y="104"/>
                      <a:pt x="541" y="104"/>
                      <a:pt x="541" y="104"/>
                    </a:cubicBezTo>
                    <a:cubicBezTo>
                      <a:pt x="542" y="111"/>
                      <a:pt x="548" y="108"/>
                      <a:pt x="552" y="111"/>
                    </a:cubicBezTo>
                    <a:close/>
                    <a:moveTo>
                      <a:pt x="434" y="114"/>
                    </a:moveTo>
                    <a:cubicBezTo>
                      <a:pt x="427" y="115"/>
                      <a:pt x="424" y="114"/>
                      <a:pt x="426" y="122"/>
                    </a:cubicBezTo>
                    <a:cubicBezTo>
                      <a:pt x="429" y="122"/>
                      <a:pt x="432" y="127"/>
                      <a:pt x="434" y="126"/>
                    </a:cubicBezTo>
                    <a:cubicBezTo>
                      <a:pt x="439" y="125"/>
                      <a:pt x="443" y="124"/>
                      <a:pt x="447" y="123"/>
                    </a:cubicBezTo>
                    <a:cubicBezTo>
                      <a:pt x="450" y="122"/>
                      <a:pt x="449" y="121"/>
                      <a:pt x="450" y="119"/>
                    </a:cubicBezTo>
                    <a:cubicBezTo>
                      <a:pt x="450" y="117"/>
                      <a:pt x="445" y="118"/>
                      <a:pt x="444" y="116"/>
                    </a:cubicBezTo>
                    <a:cubicBezTo>
                      <a:pt x="447" y="116"/>
                      <a:pt x="451" y="115"/>
                      <a:pt x="453" y="112"/>
                    </a:cubicBezTo>
                    <a:cubicBezTo>
                      <a:pt x="448" y="110"/>
                      <a:pt x="440" y="113"/>
                      <a:pt x="434" y="114"/>
                    </a:cubicBezTo>
                    <a:close/>
                    <a:moveTo>
                      <a:pt x="448" y="144"/>
                    </a:moveTo>
                    <a:cubicBezTo>
                      <a:pt x="450" y="146"/>
                      <a:pt x="453" y="147"/>
                      <a:pt x="456" y="149"/>
                    </a:cubicBezTo>
                    <a:cubicBezTo>
                      <a:pt x="454" y="150"/>
                      <a:pt x="452" y="151"/>
                      <a:pt x="450" y="151"/>
                    </a:cubicBezTo>
                    <a:cubicBezTo>
                      <a:pt x="452" y="152"/>
                      <a:pt x="459" y="154"/>
                      <a:pt x="459" y="156"/>
                    </a:cubicBezTo>
                    <a:cubicBezTo>
                      <a:pt x="459" y="161"/>
                      <a:pt x="454" y="158"/>
                      <a:pt x="450" y="158"/>
                    </a:cubicBezTo>
                    <a:cubicBezTo>
                      <a:pt x="449" y="158"/>
                      <a:pt x="441" y="159"/>
                      <a:pt x="440" y="157"/>
                    </a:cubicBezTo>
                    <a:cubicBezTo>
                      <a:pt x="439" y="152"/>
                      <a:pt x="438" y="152"/>
                      <a:pt x="434" y="153"/>
                    </a:cubicBezTo>
                    <a:cubicBezTo>
                      <a:pt x="434" y="152"/>
                      <a:pt x="435" y="152"/>
                      <a:pt x="436" y="151"/>
                    </a:cubicBezTo>
                    <a:cubicBezTo>
                      <a:pt x="433" y="149"/>
                      <a:pt x="429" y="144"/>
                      <a:pt x="425" y="145"/>
                    </a:cubicBezTo>
                    <a:cubicBezTo>
                      <a:pt x="418" y="146"/>
                      <a:pt x="421" y="143"/>
                      <a:pt x="415" y="141"/>
                    </a:cubicBezTo>
                    <a:cubicBezTo>
                      <a:pt x="414" y="140"/>
                      <a:pt x="405" y="141"/>
                      <a:pt x="405" y="143"/>
                    </a:cubicBezTo>
                    <a:cubicBezTo>
                      <a:pt x="405" y="145"/>
                      <a:pt x="412" y="146"/>
                      <a:pt x="414" y="147"/>
                    </a:cubicBezTo>
                    <a:cubicBezTo>
                      <a:pt x="408" y="146"/>
                      <a:pt x="404" y="146"/>
                      <a:pt x="398" y="148"/>
                    </a:cubicBezTo>
                    <a:cubicBezTo>
                      <a:pt x="398" y="151"/>
                      <a:pt x="398" y="151"/>
                      <a:pt x="398" y="151"/>
                    </a:cubicBezTo>
                    <a:cubicBezTo>
                      <a:pt x="402" y="153"/>
                      <a:pt x="409" y="151"/>
                      <a:pt x="413" y="151"/>
                    </a:cubicBezTo>
                    <a:cubicBezTo>
                      <a:pt x="411" y="152"/>
                      <a:pt x="394" y="151"/>
                      <a:pt x="394" y="156"/>
                    </a:cubicBezTo>
                    <a:cubicBezTo>
                      <a:pt x="395" y="160"/>
                      <a:pt x="409" y="155"/>
                      <a:pt x="411" y="155"/>
                    </a:cubicBezTo>
                    <a:cubicBezTo>
                      <a:pt x="405" y="159"/>
                      <a:pt x="394" y="156"/>
                      <a:pt x="391" y="162"/>
                    </a:cubicBezTo>
                    <a:cubicBezTo>
                      <a:pt x="395" y="164"/>
                      <a:pt x="397" y="165"/>
                      <a:pt x="402" y="163"/>
                    </a:cubicBezTo>
                    <a:cubicBezTo>
                      <a:pt x="402" y="164"/>
                      <a:pt x="402" y="165"/>
                      <a:pt x="402" y="166"/>
                    </a:cubicBezTo>
                    <a:cubicBezTo>
                      <a:pt x="403" y="166"/>
                      <a:pt x="405" y="167"/>
                      <a:pt x="407" y="167"/>
                    </a:cubicBezTo>
                    <a:cubicBezTo>
                      <a:pt x="406" y="163"/>
                      <a:pt x="410" y="164"/>
                      <a:pt x="411" y="168"/>
                    </a:cubicBezTo>
                    <a:cubicBezTo>
                      <a:pt x="416" y="165"/>
                      <a:pt x="417" y="164"/>
                      <a:pt x="419" y="158"/>
                    </a:cubicBezTo>
                    <a:cubicBezTo>
                      <a:pt x="422" y="160"/>
                      <a:pt x="421" y="162"/>
                      <a:pt x="420" y="165"/>
                    </a:cubicBezTo>
                    <a:cubicBezTo>
                      <a:pt x="423" y="165"/>
                      <a:pt x="429" y="167"/>
                      <a:pt x="430" y="163"/>
                    </a:cubicBezTo>
                    <a:cubicBezTo>
                      <a:pt x="432" y="167"/>
                      <a:pt x="438" y="165"/>
                      <a:pt x="441" y="162"/>
                    </a:cubicBezTo>
                    <a:cubicBezTo>
                      <a:pt x="436" y="169"/>
                      <a:pt x="424" y="170"/>
                      <a:pt x="416" y="172"/>
                    </a:cubicBezTo>
                    <a:cubicBezTo>
                      <a:pt x="426" y="179"/>
                      <a:pt x="430" y="177"/>
                      <a:pt x="440" y="173"/>
                    </a:cubicBezTo>
                    <a:cubicBezTo>
                      <a:pt x="446" y="171"/>
                      <a:pt x="452" y="169"/>
                      <a:pt x="457" y="167"/>
                    </a:cubicBezTo>
                    <a:cubicBezTo>
                      <a:pt x="461" y="165"/>
                      <a:pt x="463" y="168"/>
                      <a:pt x="466" y="168"/>
                    </a:cubicBezTo>
                    <a:cubicBezTo>
                      <a:pt x="467" y="168"/>
                      <a:pt x="468" y="165"/>
                      <a:pt x="470" y="165"/>
                    </a:cubicBezTo>
                    <a:cubicBezTo>
                      <a:pt x="473" y="165"/>
                      <a:pt x="476" y="165"/>
                      <a:pt x="479" y="165"/>
                    </a:cubicBezTo>
                    <a:cubicBezTo>
                      <a:pt x="482" y="165"/>
                      <a:pt x="484" y="161"/>
                      <a:pt x="485" y="157"/>
                    </a:cubicBezTo>
                    <a:cubicBezTo>
                      <a:pt x="486" y="152"/>
                      <a:pt x="485" y="148"/>
                      <a:pt x="479" y="149"/>
                    </a:cubicBezTo>
                    <a:cubicBezTo>
                      <a:pt x="471" y="150"/>
                      <a:pt x="478" y="152"/>
                      <a:pt x="475" y="156"/>
                    </a:cubicBezTo>
                    <a:cubicBezTo>
                      <a:pt x="473" y="152"/>
                      <a:pt x="472" y="151"/>
                      <a:pt x="469" y="150"/>
                    </a:cubicBezTo>
                    <a:cubicBezTo>
                      <a:pt x="467" y="149"/>
                      <a:pt x="466" y="145"/>
                      <a:pt x="464" y="144"/>
                    </a:cubicBezTo>
                    <a:cubicBezTo>
                      <a:pt x="461" y="141"/>
                      <a:pt x="463" y="132"/>
                      <a:pt x="456" y="135"/>
                    </a:cubicBezTo>
                    <a:cubicBezTo>
                      <a:pt x="453" y="139"/>
                      <a:pt x="451" y="141"/>
                      <a:pt x="448" y="144"/>
                    </a:cubicBezTo>
                    <a:close/>
                    <a:moveTo>
                      <a:pt x="553" y="74"/>
                    </a:moveTo>
                    <a:cubicBezTo>
                      <a:pt x="554" y="83"/>
                      <a:pt x="564" y="83"/>
                      <a:pt x="570" y="81"/>
                    </a:cubicBezTo>
                    <a:cubicBezTo>
                      <a:pt x="568" y="84"/>
                      <a:pt x="565" y="84"/>
                      <a:pt x="562" y="84"/>
                    </a:cubicBezTo>
                    <a:cubicBezTo>
                      <a:pt x="560" y="84"/>
                      <a:pt x="560" y="88"/>
                      <a:pt x="563" y="87"/>
                    </a:cubicBezTo>
                    <a:cubicBezTo>
                      <a:pt x="565" y="87"/>
                      <a:pt x="565" y="91"/>
                      <a:pt x="568" y="89"/>
                    </a:cubicBezTo>
                    <a:cubicBezTo>
                      <a:pt x="570" y="88"/>
                      <a:pt x="571" y="86"/>
                      <a:pt x="573" y="87"/>
                    </a:cubicBezTo>
                    <a:cubicBezTo>
                      <a:pt x="573" y="88"/>
                      <a:pt x="573" y="89"/>
                      <a:pt x="573" y="89"/>
                    </a:cubicBezTo>
                    <a:cubicBezTo>
                      <a:pt x="576" y="91"/>
                      <a:pt x="577" y="88"/>
                      <a:pt x="579" y="87"/>
                    </a:cubicBezTo>
                    <a:cubicBezTo>
                      <a:pt x="580" y="87"/>
                      <a:pt x="582" y="90"/>
                      <a:pt x="582" y="86"/>
                    </a:cubicBezTo>
                    <a:cubicBezTo>
                      <a:pt x="586" y="88"/>
                      <a:pt x="593" y="85"/>
                      <a:pt x="596" y="88"/>
                    </a:cubicBezTo>
                    <a:cubicBezTo>
                      <a:pt x="593" y="89"/>
                      <a:pt x="589" y="89"/>
                      <a:pt x="585" y="89"/>
                    </a:cubicBezTo>
                    <a:cubicBezTo>
                      <a:pt x="591" y="92"/>
                      <a:pt x="596" y="91"/>
                      <a:pt x="602" y="90"/>
                    </a:cubicBezTo>
                    <a:cubicBezTo>
                      <a:pt x="592" y="92"/>
                      <a:pt x="582" y="91"/>
                      <a:pt x="572" y="95"/>
                    </a:cubicBezTo>
                    <a:cubicBezTo>
                      <a:pt x="575" y="98"/>
                      <a:pt x="578" y="98"/>
                      <a:pt x="582" y="99"/>
                    </a:cubicBezTo>
                    <a:cubicBezTo>
                      <a:pt x="580" y="99"/>
                      <a:pt x="578" y="99"/>
                      <a:pt x="576" y="99"/>
                    </a:cubicBezTo>
                    <a:cubicBezTo>
                      <a:pt x="579" y="104"/>
                      <a:pt x="587" y="102"/>
                      <a:pt x="592" y="103"/>
                    </a:cubicBezTo>
                    <a:cubicBezTo>
                      <a:pt x="589" y="104"/>
                      <a:pt x="586" y="104"/>
                      <a:pt x="582" y="104"/>
                    </a:cubicBezTo>
                    <a:cubicBezTo>
                      <a:pt x="587" y="111"/>
                      <a:pt x="596" y="110"/>
                      <a:pt x="603" y="111"/>
                    </a:cubicBezTo>
                    <a:cubicBezTo>
                      <a:pt x="603" y="109"/>
                      <a:pt x="601" y="107"/>
                      <a:pt x="600" y="107"/>
                    </a:cubicBezTo>
                    <a:cubicBezTo>
                      <a:pt x="604" y="107"/>
                      <a:pt x="606" y="109"/>
                      <a:pt x="609" y="111"/>
                    </a:cubicBezTo>
                    <a:cubicBezTo>
                      <a:pt x="608" y="108"/>
                      <a:pt x="606" y="105"/>
                      <a:pt x="605" y="102"/>
                    </a:cubicBezTo>
                    <a:cubicBezTo>
                      <a:pt x="608" y="105"/>
                      <a:pt x="611" y="108"/>
                      <a:pt x="614" y="111"/>
                    </a:cubicBezTo>
                    <a:cubicBezTo>
                      <a:pt x="616" y="107"/>
                      <a:pt x="617" y="105"/>
                      <a:pt x="615" y="102"/>
                    </a:cubicBezTo>
                    <a:cubicBezTo>
                      <a:pt x="628" y="109"/>
                      <a:pt x="613" y="96"/>
                      <a:pt x="623" y="93"/>
                    </a:cubicBezTo>
                    <a:cubicBezTo>
                      <a:pt x="622" y="96"/>
                      <a:pt x="623" y="99"/>
                      <a:pt x="624" y="101"/>
                    </a:cubicBezTo>
                    <a:cubicBezTo>
                      <a:pt x="627" y="99"/>
                      <a:pt x="630" y="98"/>
                      <a:pt x="629" y="94"/>
                    </a:cubicBezTo>
                    <a:cubicBezTo>
                      <a:pt x="631" y="96"/>
                      <a:pt x="641" y="91"/>
                      <a:pt x="645" y="90"/>
                    </a:cubicBezTo>
                    <a:cubicBezTo>
                      <a:pt x="643" y="87"/>
                      <a:pt x="641" y="85"/>
                      <a:pt x="638" y="83"/>
                    </a:cubicBezTo>
                    <a:cubicBezTo>
                      <a:pt x="638" y="84"/>
                      <a:pt x="637" y="85"/>
                      <a:pt x="636" y="86"/>
                    </a:cubicBezTo>
                    <a:cubicBezTo>
                      <a:pt x="636" y="79"/>
                      <a:pt x="628" y="83"/>
                      <a:pt x="625" y="85"/>
                    </a:cubicBezTo>
                    <a:cubicBezTo>
                      <a:pt x="629" y="78"/>
                      <a:pt x="631" y="75"/>
                      <a:pt x="622" y="74"/>
                    </a:cubicBezTo>
                    <a:cubicBezTo>
                      <a:pt x="627" y="69"/>
                      <a:pt x="620" y="64"/>
                      <a:pt x="615" y="68"/>
                    </a:cubicBezTo>
                    <a:cubicBezTo>
                      <a:pt x="616" y="69"/>
                      <a:pt x="617" y="71"/>
                      <a:pt x="618" y="73"/>
                    </a:cubicBezTo>
                    <a:cubicBezTo>
                      <a:pt x="616" y="73"/>
                      <a:pt x="613" y="72"/>
                      <a:pt x="611" y="70"/>
                    </a:cubicBezTo>
                    <a:cubicBezTo>
                      <a:pt x="611" y="68"/>
                      <a:pt x="613" y="64"/>
                      <a:pt x="609" y="65"/>
                    </a:cubicBezTo>
                    <a:cubicBezTo>
                      <a:pt x="605" y="66"/>
                      <a:pt x="601" y="64"/>
                      <a:pt x="598" y="61"/>
                    </a:cubicBezTo>
                    <a:cubicBezTo>
                      <a:pt x="593" y="55"/>
                      <a:pt x="591" y="51"/>
                      <a:pt x="584" y="49"/>
                    </a:cubicBezTo>
                    <a:cubicBezTo>
                      <a:pt x="580" y="48"/>
                      <a:pt x="574" y="46"/>
                      <a:pt x="571" y="50"/>
                    </a:cubicBezTo>
                    <a:cubicBezTo>
                      <a:pt x="574" y="52"/>
                      <a:pt x="578" y="50"/>
                      <a:pt x="582" y="52"/>
                    </a:cubicBezTo>
                    <a:cubicBezTo>
                      <a:pt x="578" y="58"/>
                      <a:pt x="566" y="50"/>
                      <a:pt x="563" y="59"/>
                    </a:cubicBezTo>
                    <a:cubicBezTo>
                      <a:pt x="566" y="60"/>
                      <a:pt x="570" y="59"/>
                      <a:pt x="572" y="61"/>
                    </a:cubicBezTo>
                    <a:cubicBezTo>
                      <a:pt x="570" y="62"/>
                      <a:pt x="556" y="63"/>
                      <a:pt x="560" y="67"/>
                    </a:cubicBezTo>
                    <a:cubicBezTo>
                      <a:pt x="558" y="68"/>
                      <a:pt x="556" y="68"/>
                      <a:pt x="554" y="69"/>
                    </a:cubicBezTo>
                    <a:cubicBezTo>
                      <a:pt x="558" y="71"/>
                      <a:pt x="560" y="70"/>
                      <a:pt x="563" y="71"/>
                    </a:cubicBezTo>
                    <a:cubicBezTo>
                      <a:pt x="563" y="71"/>
                      <a:pt x="562" y="72"/>
                      <a:pt x="562" y="72"/>
                    </a:cubicBezTo>
                    <a:cubicBezTo>
                      <a:pt x="565" y="74"/>
                      <a:pt x="569" y="70"/>
                      <a:pt x="572" y="72"/>
                    </a:cubicBezTo>
                    <a:cubicBezTo>
                      <a:pt x="570" y="72"/>
                      <a:pt x="569" y="73"/>
                      <a:pt x="568" y="74"/>
                    </a:cubicBezTo>
                    <a:cubicBezTo>
                      <a:pt x="569" y="74"/>
                      <a:pt x="570" y="75"/>
                      <a:pt x="571" y="76"/>
                    </a:cubicBezTo>
                    <a:cubicBezTo>
                      <a:pt x="569" y="76"/>
                      <a:pt x="568" y="75"/>
                      <a:pt x="567" y="75"/>
                    </a:cubicBezTo>
                    <a:cubicBezTo>
                      <a:pt x="562" y="75"/>
                      <a:pt x="558" y="74"/>
                      <a:pt x="553" y="74"/>
                    </a:cubicBezTo>
                    <a:close/>
                    <a:moveTo>
                      <a:pt x="493" y="147"/>
                    </a:moveTo>
                    <a:cubicBezTo>
                      <a:pt x="496" y="150"/>
                      <a:pt x="509" y="151"/>
                      <a:pt x="507" y="144"/>
                    </a:cubicBezTo>
                    <a:cubicBezTo>
                      <a:pt x="504" y="144"/>
                      <a:pt x="496" y="144"/>
                      <a:pt x="493" y="147"/>
                    </a:cubicBezTo>
                    <a:close/>
                    <a:moveTo>
                      <a:pt x="391" y="147"/>
                    </a:moveTo>
                    <a:cubicBezTo>
                      <a:pt x="389" y="148"/>
                      <a:pt x="377" y="153"/>
                      <a:pt x="378" y="156"/>
                    </a:cubicBezTo>
                    <a:cubicBezTo>
                      <a:pt x="379" y="159"/>
                      <a:pt x="385" y="158"/>
                      <a:pt x="386" y="156"/>
                    </a:cubicBezTo>
                    <a:cubicBezTo>
                      <a:pt x="388" y="154"/>
                      <a:pt x="392" y="151"/>
                      <a:pt x="391" y="147"/>
                    </a:cubicBezTo>
                    <a:close/>
                    <a:moveTo>
                      <a:pt x="1255" y="424"/>
                    </a:moveTo>
                    <a:cubicBezTo>
                      <a:pt x="1254" y="424"/>
                      <a:pt x="1254" y="424"/>
                      <a:pt x="1254" y="424"/>
                    </a:cubicBezTo>
                    <a:cubicBezTo>
                      <a:pt x="1255" y="425"/>
                      <a:pt x="1255" y="425"/>
                      <a:pt x="1255" y="425"/>
                    </a:cubicBezTo>
                    <a:cubicBezTo>
                      <a:pt x="1255" y="425"/>
                      <a:pt x="1255" y="424"/>
                      <a:pt x="1255" y="424"/>
                    </a:cubicBezTo>
                    <a:close/>
                    <a:moveTo>
                      <a:pt x="474" y="193"/>
                    </a:moveTo>
                    <a:cubicBezTo>
                      <a:pt x="478" y="194"/>
                      <a:pt x="478" y="195"/>
                      <a:pt x="481" y="197"/>
                    </a:cubicBezTo>
                    <a:cubicBezTo>
                      <a:pt x="484" y="200"/>
                      <a:pt x="485" y="202"/>
                      <a:pt x="488" y="201"/>
                    </a:cubicBezTo>
                    <a:cubicBezTo>
                      <a:pt x="491" y="200"/>
                      <a:pt x="493" y="196"/>
                      <a:pt x="493" y="193"/>
                    </a:cubicBezTo>
                    <a:cubicBezTo>
                      <a:pt x="493" y="190"/>
                      <a:pt x="490" y="189"/>
                      <a:pt x="487" y="187"/>
                    </a:cubicBezTo>
                    <a:cubicBezTo>
                      <a:pt x="482" y="188"/>
                      <a:pt x="476" y="186"/>
                      <a:pt x="474" y="193"/>
                    </a:cubicBezTo>
                    <a:close/>
                    <a:moveTo>
                      <a:pt x="500" y="164"/>
                    </a:moveTo>
                    <a:cubicBezTo>
                      <a:pt x="498" y="159"/>
                      <a:pt x="496" y="159"/>
                      <a:pt x="491" y="161"/>
                    </a:cubicBezTo>
                    <a:cubicBezTo>
                      <a:pt x="486" y="168"/>
                      <a:pt x="498" y="165"/>
                      <a:pt x="500" y="164"/>
                    </a:cubicBezTo>
                    <a:close/>
                    <a:moveTo>
                      <a:pt x="492" y="139"/>
                    </a:moveTo>
                    <a:cubicBezTo>
                      <a:pt x="493" y="141"/>
                      <a:pt x="493" y="141"/>
                      <a:pt x="494" y="144"/>
                    </a:cubicBezTo>
                    <a:cubicBezTo>
                      <a:pt x="497" y="144"/>
                      <a:pt x="502" y="145"/>
                      <a:pt x="505" y="142"/>
                    </a:cubicBezTo>
                    <a:cubicBezTo>
                      <a:pt x="503" y="141"/>
                      <a:pt x="501" y="140"/>
                      <a:pt x="500" y="139"/>
                    </a:cubicBezTo>
                    <a:cubicBezTo>
                      <a:pt x="497" y="137"/>
                      <a:pt x="494" y="138"/>
                      <a:pt x="492" y="139"/>
                    </a:cubicBezTo>
                    <a:close/>
                    <a:moveTo>
                      <a:pt x="577" y="124"/>
                    </a:moveTo>
                    <a:cubicBezTo>
                      <a:pt x="579" y="122"/>
                      <a:pt x="580" y="120"/>
                      <a:pt x="581" y="119"/>
                    </a:cubicBezTo>
                    <a:cubicBezTo>
                      <a:pt x="573" y="116"/>
                      <a:pt x="564" y="116"/>
                      <a:pt x="557" y="120"/>
                    </a:cubicBezTo>
                    <a:cubicBezTo>
                      <a:pt x="558" y="126"/>
                      <a:pt x="573" y="124"/>
                      <a:pt x="577" y="124"/>
                    </a:cubicBezTo>
                    <a:close/>
                    <a:moveTo>
                      <a:pt x="682" y="201"/>
                    </a:moveTo>
                    <a:cubicBezTo>
                      <a:pt x="683" y="203"/>
                      <a:pt x="685" y="204"/>
                      <a:pt x="687" y="204"/>
                    </a:cubicBezTo>
                    <a:cubicBezTo>
                      <a:pt x="690" y="206"/>
                      <a:pt x="698" y="202"/>
                      <a:pt x="701" y="202"/>
                    </a:cubicBezTo>
                    <a:cubicBezTo>
                      <a:pt x="705" y="201"/>
                      <a:pt x="710" y="202"/>
                      <a:pt x="713" y="202"/>
                    </a:cubicBezTo>
                    <a:cubicBezTo>
                      <a:pt x="708" y="195"/>
                      <a:pt x="705" y="193"/>
                      <a:pt x="697" y="189"/>
                    </a:cubicBezTo>
                    <a:cubicBezTo>
                      <a:pt x="695" y="188"/>
                      <a:pt x="692" y="190"/>
                      <a:pt x="689" y="189"/>
                    </a:cubicBezTo>
                    <a:cubicBezTo>
                      <a:pt x="686" y="188"/>
                      <a:pt x="683" y="187"/>
                      <a:pt x="680" y="186"/>
                    </a:cubicBezTo>
                    <a:cubicBezTo>
                      <a:pt x="675" y="187"/>
                      <a:pt x="674" y="193"/>
                      <a:pt x="679" y="196"/>
                    </a:cubicBezTo>
                    <a:cubicBezTo>
                      <a:pt x="683" y="197"/>
                      <a:pt x="680" y="198"/>
                      <a:pt x="682" y="201"/>
                    </a:cubicBezTo>
                    <a:close/>
                    <a:moveTo>
                      <a:pt x="597" y="122"/>
                    </a:moveTo>
                    <a:cubicBezTo>
                      <a:pt x="594" y="124"/>
                      <a:pt x="600" y="127"/>
                      <a:pt x="601" y="127"/>
                    </a:cubicBezTo>
                    <a:cubicBezTo>
                      <a:pt x="604" y="129"/>
                      <a:pt x="606" y="127"/>
                      <a:pt x="609" y="126"/>
                    </a:cubicBezTo>
                    <a:cubicBezTo>
                      <a:pt x="608" y="120"/>
                      <a:pt x="600" y="119"/>
                      <a:pt x="597" y="122"/>
                    </a:cubicBezTo>
                    <a:close/>
                    <a:moveTo>
                      <a:pt x="602" y="135"/>
                    </a:moveTo>
                    <a:cubicBezTo>
                      <a:pt x="599" y="137"/>
                      <a:pt x="606" y="142"/>
                      <a:pt x="608" y="141"/>
                    </a:cubicBezTo>
                    <a:cubicBezTo>
                      <a:pt x="607" y="140"/>
                      <a:pt x="607" y="138"/>
                      <a:pt x="607" y="138"/>
                    </a:cubicBezTo>
                    <a:cubicBezTo>
                      <a:pt x="610" y="135"/>
                      <a:pt x="604" y="134"/>
                      <a:pt x="602" y="135"/>
                    </a:cubicBezTo>
                    <a:close/>
                    <a:moveTo>
                      <a:pt x="2449" y="172"/>
                    </a:moveTo>
                    <a:cubicBezTo>
                      <a:pt x="2458" y="173"/>
                      <a:pt x="2464" y="172"/>
                      <a:pt x="2473" y="169"/>
                    </a:cubicBezTo>
                    <a:cubicBezTo>
                      <a:pt x="2474" y="169"/>
                      <a:pt x="2474" y="164"/>
                      <a:pt x="2474" y="164"/>
                    </a:cubicBezTo>
                    <a:cubicBezTo>
                      <a:pt x="2473" y="163"/>
                      <a:pt x="2469" y="162"/>
                      <a:pt x="2468" y="162"/>
                    </a:cubicBezTo>
                    <a:cubicBezTo>
                      <a:pt x="2463" y="161"/>
                      <a:pt x="2461" y="161"/>
                      <a:pt x="2457" y="163"/>
                    </a:cubicBezTo>
                    <a:cubicBezTo>
                      <a:pt x="2457" y="162"/>
                      <a:pt x="2456" y="160"/>
                      <a:pt x="2457" y="159"/>
                    </a:cubicBezTo>
                    <a:cubicBezTo>
                      <a:pt x="2453" y="159"/>
                      <a:pt x="2449" y="158"/>
                      <a:pt x="2445" y="161"/>
                    </a:cubicBezTo>
                    <a:cubicBezTo>
                      <a:pt x="2445" y="153"/>
                      <a:pt x="2435" y="158"/>
                      <a:pt x="2436" y="163"/>
                    </a:cubicBezTo>
                    <a:cubicBezTo>
                      <a:pt x="2437" y="166"/>
                      <a:pt x="2447" y="171"/>
                      <a:pt x="2449" y="172"/>
                    </a:cubicBezTo>
                    <a:close/>
                    <a:moveTo>
                      <a:pt x="1709" y="227"/>
                    </a:moveTo>
                    <a:cubicBezTo>
                      <a:pt x="1713" y="233"/>
                      <a:pt x="1719" y="236"/>
                      <a:pt x="1726" y="237"/>
                    </a:cubicBezTo>
                    <a:cubicBezTo>
                      <a:pt x="1732" y="237"/>
                      <a:pt x="1744" y="241"/>
                      <a:pt x="1750" y="236"/>
                    </a:cubicBezTo>
                    <a:cubicBezTo>
                      <a:pt x="1741" y="231"/>
                      <a:pt x="1735" y="226"/>
                      <a:pt x="1734" y="214"/>
                    </a:cubicBezTo>
                    <a:cubicBezTo>
                      <a:pt x="1734" y="205"/>
                      <a:pt x="1743" y="197"/>
                      <a:pt x="1748" y="191"/>
                    </a:cubicBezTo>
                    <a:cubicBezTo>
                      <a:pt x="1751" y="187"/>
                      <a:pt x="1754" y="183"/>
                      <a:pt x="1757" y="179"/>
                    </a:cubicBezTo>
                    <a:cubicBezTo>
                      <a:pt x="1759" y="176"/>
                      <a:pt x="1766" y="174"/>
                      <a:pt x="1769" y="172"/>
                    </a:cubicBezTo>
                    <a:cubicBezTo>
                      <a:pt x="1776" y="167"/>
                      <a:pt x="1781" y="162"/>
                      <a:pt x="1788" y="159"/>
                    </a:cubicBezTo>
                    <a:cubicBezTo>
                      <a:pt x="1797" y="157"/>
                      <a:pt x="1807" y="154"/>
                      <a:pt x="1816" y="151"/>
                    </a:cubicBezTo>
                    <a:cubicBezTo>
                      <a:pt x="1820" y="149"/>
                      <a:pt x="1839" y="146"/>
                      <a:pt x="1839" y="138"/>
                    </a:cubicBezTo>
                    <a:cubicBezTo>
                      <a:pt x="1840" y="128"/>
                      <a:pt x="1821" y="132"/>
                      <a:pt x="1818" y="135"/>
                    </a:cubicBezTo>
                    <a:cubicBezTo>
                      <a:pt x="1811" y="141"/>
                      <a:pt x="1802" y="142"/>
                      <a:pt x="1793" y="145"/>
                    </a:cubicBezTo>
                    <a:cubicBezTo>
                      <a:pt x="1785" y="145"/>
                      <a:pt x="1779" y="146"/>
                      <a:pt x="1771" y="149"/>
                    </a:cubicBezTo>
                    <a:cubicBezTo>
                      <a:pt x="1765" y="151"/>
                      <a:pt x="1755" y="153"/>
                      <a:pt x="1750" y="157"/>
                    </a:cubicBezTo>
                    <a:cubicBezTo>
                      <a:pt x="1745" y="162"/>
                      <a:pt x="1739" y="167"/>
                      <a:pt x="1734" y="173"/>
                    </a:cubicBezTo>
                    <a:cubicBezTo>
                      <a:pt x="1730" y="177"/>
                      <a:pt x="1727" y="181"/>
                      <a:pt x="1723" y="185"/>
                    </a:cubicBezTo>
                    <a:cubicBezTo>
                      <a:pt x="1720" y="188"/>
                      <a:pt x="1722" y="190"/>
                      <a:pt x="1723" y="194"/>
                    </a:cubicBezTo>
                    <a:cubicBezTo>
                      <a:pt x="1723" y="196"/>
                      <a:pt x="1716" y="200"/>
                      <a:pt x="1714" y="201"/>
                    </a:cubicBezTo>
                    <a:cubicBezTo>
                      <a:pt x="1709" y="205"/>
                      <a:pt x="1714" y="205"/>
                      <a:pt x="1711" y="210"/>
                    </a:cubicBezTo>
                    <a:cubicBezTo>
                      <a:pt x="1710" y="213"/>
                      <a:pt x="1704" y="212"/>
                      <a:pt x="1704" y="216"/>
                    </a:cubicBezTo>
                    <a:cubicBezTo>
                      <a:pt x="1704" y="223"/>
                      <a:pt x="1704" y="223"/>
                      <a:pt x="1709" y="227"/>
                    </a:cubicBezTo>
                    <a:close/>
                    <a:moveTo>
                      <a:pt x="1725" y="69"/>
                    </a:moveTo>
                    <a:cubicBezTo>
                      <a:pt x="1717" y="66"/>
                      <a:pt x="1716" y="66"/>
                      <a:pt x="1709" y="72"/>
                    </a:cubicBezTo>
                    <a:cubicBezTo>
                      <a:pt x="1712" y="73"/>
                      <a:pt x="1716" y="73"/>
                      <a:pt x="1719" y="74"/>
                    </a:cubicBezTo>
                    <a:cubicBezTo>
                      <a:pt x="1721" y="72"/>
                      <a:pt x="1723" y="71"/>
                      <a:pt x="1725" y="69"/>
                    </a:cubicBezTo>
                    <a:close/>
                    <a:moveTo>
                      <a:pt x="1758" y="49"/>
                    </a:moveTo>
                    <a:cubicBezTo>
                      <a:pt x="1756" y="47"/>
                      <a:pt x="1754" y="45"/>
                      <a:pt x="1752" y="43"/>
                    </a:cubicBezTo>
                    <a:cubicBezTo>
                      <a:pt x="1756" y="42"/>
                      <a:pt x="1760" y="41"/>
                      <a:pt x="1764" y="40"/>
                    </a:cubicBezTo>
                    <a:cubicBezTo>
                      <a:pt x="1757" y="39"/>
                      <a:pt x="1754" y="38"/>
                      <a:pt x="1749" y="42"/>
                    </a:cubicBezTo>
                    <a:cubicBezTo>
                      <a:pt x="1744" y="45"/>
                      <a:pt x="1740" y="48"/>
                      <a:pt x="1735" y="51"/>
                    </a:cubicBezTo>
                    <a:cubicBezTo>
                      <a:pt x="1739" y="52"/>
                      <a:pt x="1743" y="52"/>
                      <a:pt x="1748" y="53"/>
                    </a:cubicBezTo>
                    <a:cubicBezTo>
                      <a:pt x="1751" y="51"/>
                      <a:pt x="1754" y="50"/>
                      <a:pt x="1758" y="49"/>
                    </a:cubicBezTo>
                    <a:close/>
                    <a:moveTo>
                      <a:pt x="1758" y="243"/>
                    </a:moveTo>
                    <a:cubicBezTo>
                      <a:pt x="1759" y="246"/>
                      <a:pt x="1769" y="255"/>
                      <a:pt x="1772" y="252"/>
                    </a:cubicBezTo>
                    <a:cubicBezTo>
                      <a:pt x="1776" y="248"/>
                      <a:pt x="1764" y="242"/>
                      <a:pt x="1762" y="241"/>
                    </a:cubicBezTo>
                    <a:cubicBezTo>
                      <a:pt x="1760" y="242"/>
                      <a:pt x="1759" y="242"/>
                      <a:pt x="1758" y="243"/>
                    </a:cubicBezTo>
                    <a:close/>
                    <a:moveTo>
                      <a:pt x="1769" y="75"/>
                    </a:moveTo>
                    <a:cubicBezTo>
                      <a:pt x="1767" y="72"/>
                      <a:pt x="1763" y="74"/>
                      <a:pt x="1761" y="75"/>
                    </a:cubicBezTo>
                    <a:cubicBezTo>
                      <a:pt x="1762" y="76"/>
                      <a:pt x="1763" y="77"/>
                      <a:pt x="1764" y="78"/>
                    </a:cubicBezTo>
                    <a:cubicBezTo>
                      <a:pt x="1766" y="77"/>
                      <a:pt x="1767" y="76"/>
                      <a:pt x="1769" y="75"/>
                    </a:cubicBezTo>
                    <a:close/>
                    <a:moveTo>
                      <a:pt x="1754" y="58"/>
                    </a:moveTo>
                    <a:cubicBezTo>
                      <a:pt x="1748" y="56"/>
                      <a:pt x="1743" y="54"/>
                      <a:pt x="1738" y="55"/>
                    </a:cubicBezTo>
                    <a:cubicBezTo>
                      <a:pt x="1730" y="55"/>
                      <a:pt x="1728" y="54"/>
                      <a:pt x="1722" y="60"/>
                    </a:cubicBezTo>
                    <a:cubicBezTo>
                      <a:pt x="1727" y="61"/>
                      <a:pt x="1732" y="63"/>
                      <a:pt x="1738" y="64"/>
                    </a:cubicBezTo>
                    <a:cubicBezTo>
                      <a:pt x="1744" y="63"/>
                      <a:pt x="1748" y="62"/>
                      <a:pt x="1754" y="58"/>
                    </a:cubicBezTo>
                    <a:close/>
                    <a:moveTo>
                      <a:pt x="1677" y="63"/>
                    </a:moveTo>
                    <a:cubicBezTo>
                      <a:pt x="1674" y="65"/>
                      <a:pt x="1670" y="68"/>
                      <a:pt x="1666" y="70"/>
                    </a:cubicBezTo>
                    <a:cubicBezTo>
                      <a:pt x="1673" y="72"/>
                      <a:pt x="1677" y="73"/>
                      <a:pt x="1684" y="73"/>
                    </a:cubicBezTo>
                    <a:cubicBezTo>
                      <a:pt x="1684" y="71"/>
                      <a:pt x="1683" y="69"/>
                      <a:pt x="1683" y="67"/>
                    </a:cubicBezTo>
                    <a:cubicBezTo>
                      <a:pt x="1690" y="65"/>
                      <a:pt x="1697" y="63"/>
                      <a:pt x="1705" y="62"/>
                    </a:cubicBezTo>
                    <a:cubicBezTo>
                      <a:pt x="1701" y="59"/>
                      <a:pt x="1698" y="57"/>
                      <a:pt x="1693" y="58"/>
                    </a:cubicBezTo>
                    <a:cubicBezTo>
                      <a:pt x="1689" y="59"/>
                      <a:pt x="1684" y="61"/>
                      <a:pt x="1679" y="60"/>
                    </a:cubicBezTo>
                    <a:cubicBezTo>
                      <a:pt x="1670" y="58"/>
                      <a:pt x="1663" y="61"/>
                      <a:pt x="1653" y="64"/>
                    </a:cubicBezTo>
                    <a:cubicBezTo>
                      <a:pt x="1657" y="65"/>
                      <a:pt x="1660" y="65"/>
                      <a:pt x="1663" y="66"/>
                    </a:cubicBezTo>
                    <a:cubicBezTo>
                      <a:pt x="1668" y="65"/>
                      <a:pt x="1673" y="64"/>
                      <a:pt x="1677" y="63"/>
                    </a:cubicBezTo>
                    <a:close/>
                    <a:moveTo>
                      <a:pt x="1681" y="266"/>
                    </a:moveTo>
                    <a:cubicBezTo>
                      <a:pt x="1684" y="268"/>
                      <a:pt x="1691" y="262"/>
                      <a:pt x="1693" y="260"/>
                    </a:cubicBezTo>
                    <a:cubicBezTo>
                      <a:pt x="1690" y="257"/>
                      <a:pt x="1688" y="256"/>
                      <a:pt x="1684" y="255"/>
                    </a:cubicBezTo>
                    <a:cubicBezTo>
                      <a:pt x="1678" y="258"/>
                      <a:pt x="1676" y="261"/>
                      <a:pt x="1681" y="266"/>
                    </a:cubicBezTo>
                    <a:close/>
                    <a:moveTo>
                      <a:pt x="1471" y="245"/>
                    </a:moveTo>
                    <a:cubicBezTo>
                      <a:pt x="1479" y="244"/>
                      <a:pt x="1483" y="242"/>
                      <a:pt x="1489" y="236"/>
                    </a:cubicBezTo>
                    <a:cubicBezTo>
                      <a:pt x="1485" y="236"/>
                      <a:pt x="1485" y="239"/>
                      <a:pt x="1482" y="241"/>
                    </a:cubicBezTo>
                    <a:cubicBezTo>
                      <a:pt x="1480" y="242"/>
                      <a:pt x="1476" y="241"/>
                      <a:pt x="1473" y="241"/>
                    </a:cubicBezTo>
                    <a:cubicBezTo>
                      <a:pt x="1475" y="244"/>
                      <a:pt x="1473" y="245"/>
                      <a:pt x="1471" y="245"/>
                    </a:cubicBezTo>
                    <a:close/>
                    <a:moveTo>
                      <a:pt x="435" y="107"/>
                    </a:moveTo>
                    <a:cubicBezTo>
                      <a:pt x="439" y="109"/>
                      <a:pt x="438" y="106"/>
                      <a:pt x="441" y="106"/>
                    </a:cubicBezTo>
                    <a:cubicBezTo>
                      <a:pt x="444" y="106"/>
                      <a:pt x="458" y="111"/>
                      <a:pt x="456" y="104"/>
                    </a:cubicBezTo>
                    <a:cubicBezTo>
                      <a:pt x="455" y="99"/>
                      <a:pt x="444" y="100"/>
                      <a:pt x="441" y="101"/>
                    </a:cubicBezTo>
                    <a:cubicBezTo>
                      <a:pt x="436" y="102"/>
                      <a:pt x="428" y="103"/>
                      <a:pt x="425" y="107"/>
                    </a:cubicBezTo>
                    <a:cubicBezTo>
                      <a:pt x="425" y="108"/>
                      <a:pt x="426" y="108"/>
                      <a:pt x="427" y="109"/>
                    </a:cubicBezTo>
                    <a:cubicBezTo>
                      <a:pt x="429" y="108"/>
                      <a:pt x="433" y="106"/>
                      <a:pt x="435" y="107"/>
                    </a:cubicBezTo>
                    <a:close/>
                    <a:moveTo>
                      <a:pt x="1758" y="66"/>
                    </a:moveTo>
                    <a:cubicBezTo>
                      <a:pt x="1756" y="66"/>
                      <a:pt x="1736" y="67"/>
                      <a:pt x="1738" y="72"/>
                    </a:cubicBezTo>
                    <a:cubicBezTo>
                      <a:pt x="1739" y="78"/>
                      <a:pt x="1753" y="74"/>
                      <a:pt x="1758" y="73"/>
                    </a:cubicBezTo>
                    <a:cubicBezTo>
                      <a:pt x="1757" y="72"/>
                      <a:pt x="1757" y="71"/>
                      <a:pt x="1756" y="70"/>
                    </a:cubicBezTo>
                    <a:cubicBezTo>
                      <a:pt x="1758" y="70"/>
                      <a:pt x="1761" y="69"/>
                      <a:pt x="1763" y="69"/>
                    </a:cubicBezTo>
                    <a:cubicBezTo>
                      <a:pt x="1761" y="68"/>
                      <a:pt x="1759" y="67"/>
                      <a:pt x="1758" y="66"/>
                    </a:cubicBezTo>
                    <a:close/>
                    <a:moveTo>
                      <a:pt x="2372" y="168"/>
                    </a:moveTo>
                    <a:cubicBezTo>
                      <a:pt x="2374" y="170"/>
                      <a:pt x="2377" y="173"/>
                      <a:pt x="2380" y="173"/>
                    </a:cubicBezTo>
                    <a:cubicBezTo>
                      <a:pt x="2386" y="172"/>
                      <a:pt x="2386" y="172"/>
                      <a:pt x="2388" y="167"/>
                    </a:cubicBezTo>
                    <a:cubicBezTo>
                      <a:pt x="2392" y="173"/>
                      <a:pt x="2398" y="168"/>
                      <a:pt x="2404" y="165"/>
                    </a:cubicBezTo>
                    <a:cubicBezTo>
                      <a:pt x="2406" y="165"/>
                      <a:pt x="2408" y="171"/>
                      <a:pt x="2410" y="170"/>
                    </a:cubicBezTo>
                    <a:cubicBezTo>
                      <a:pt x="2413" y="170"/>
                      <a:pt x="2415" y="169"/>
                      <a:pt x="2418" y="168"/>
                    </a:cubicBezTo>
                    <a:cubicBezTo>
                      <a:pt x="2417" y="167"/>
                      <a:pt x="2416" y="165"/>
                      <a:pt x="2415" y="163"/>
                    </a:cubicBezTo>
                    <a:cubicBezTo>
                      <a:pt x="2419" y="165"/>
                      <a:pt x="2420" y="166"/>
                      <a:pt x="2424" y="164"/>
                    </a:cubicBezTo>
                    <a:cubicBezTo>
                      <a:pt x="2427" y="162"/>
                      <a:pt x="2429" y="161"/>
                      <a:pt x="2431" y="158"/>
                    </a:cubicBezTo>
                    <a:cubicBezTo>
                      <a:pt x="2423" y="155"/>
                      <a:pt x="2415" y="152"/>
                      <a:pt x="2407" y="149"/>
                    </a:cubicBezTo>
                    <a:cubicBezTo>
                      <a:pt x="2405" y="148"/>
                      <a:pt x="2402" y="146"/>
                      <a:pt x="2399" y="147"/>
                    </a:cubicBezTo>
                    <a:cubicBezTo>
                      <a:pt x="2395" y="149"/>
                      <a:pt x="2397" y="151"/>
                      <a:pt x="2398" y="156"/>
                    </a:cubicBezTo>
                    <a:cubicBezTo>
                      <a:pt x="2392" y="153"/>
                      <a:pt x="2381" y="143"/>
                      <a:pt x="2376" y="147"/>
                    </a:cubicBezTo>
                    <a:cubicBezTo>
                      <a:pt x="2371" y="151"/>
                      <a:pt x="2368" y="152"/>
                      <a:pt x="2366" y="159"/>
                    </a:cubicBezTo>
                    <a:cubicBezTo>
                      <a:pt x="2365" y="163"/>
                      <a:pt x="2370" y="166"/>
                      <a:pt x="2372" y="168"/>
                    </a:cubicBezTo>
                    <a:close/>
                    <a:moveTo>
                      <a:pt x="1255" y="442"/>
                    </a:moveTo>
                    <a:cubicBezTo>
                      <a:pt x="1257" y="441"/>
                      <a:pt x="1257" y="439"/>
                      <a:pt x="1256" y="437"/>
                    </a:cubicBezTo>
                    <a:cubicBezTo>
                      <a:pt x="1255" y="438"/>
                      <a:pt x="1254" y="438"/>
                      <a:pt x="1253" y="439"/>
                    </a:cubicBezTo>
                    <a:cubicBezTo>
                      <a:pt x="1256" y="440"/>
                      <a:pt x="1254" y="440"/>
                      <a:pt x="1255" y="442"/>
                    </a:cubicBezTo>
                    <a:close/>
                    <a:moveTo>
                      <a:pt x="2402" y="194"/>
                    </a:moveTo>
                    <a:cubicBezTo>
                      <a:pt x="2408" y="198"/>
                      <a:pt x="2411" y="197"/>
                      <a:pt x="2418" y="197"/>
                    </a:cubicBezTo>
                    <a:cubicBezTo>
                      <a:pt x="2416" y="191"/>
                      <a:pt x="2416" y="191"/>
                      <a:pt x="2411" y="188"/>
                    </a:cubicBezTo>
                    <a:cubicBezTo>
                      <a:pt x="2410" y="187"/>
                      <a:pt x="2401" y="183"/>
                      <a:pt x="2401" y="183"/>
                    </a:cubicBezTo>
                    <a:cubicBezTo>
                      <a:pt x="2401" y="179"/>
                      <a:pt x="2398" y="175"/>
                      <a:pt x="2393" y="178"/>
                    </a:cubicBezTo>
                    <a:cubicBezTo>
                      <a:pt x="2387" y="182"/>
                      <a:pt x="2394" y="186"/>
                      <a:pt x="2396" y="187"/>
                    </a:cubicBezTo>
                    <a:cubicBezTo>
                      <a:pt x="2393" y="190"/>
                      <a:pt x="2390" y="192"/>
                      <a:pt x="2387" y="194"/>
                    </a:cubicBezTo>
                    <a:cubicBezTo>
                      <a:pt x="2391" y="194"/>
                      <a:pt x="2399" y="191"/>
                      <a:pt x="2402" y="194"/>
                    </a:cubicBezTo>
                    <a:close/>
                    <a:moveTo>
                      <a:pt x="1808" y="59"/>
                    </a:moveTo>
                    <a:cubicBezTo>
                      <a:pt x="1813" y="58"/>
                      <a:pt x="1811" y="56"/>
                      <a:pt x="1811" y="51"/>
                    </a:cubicBezTo>
                    <a:cubicBezTo>
                      <a:pt x="1809" y="51"/>
                      <a:pt x="1805" y="50"/>
                      <a:pt x="1804" y="51"/>
                    </a:cubicBezTo>
                    <a:cubicBezTo>
                      <a:pt x="1802" y="52"/>
                      <a:pt x="1802" y="56"/>
                      <a:pt x="1801" y="57"/>
                    </a:cubicBezTo>
                    <a:cubicBezTo>
                      <a:pt x="1797" y="59"/>
                      <a:pt x="1793" y="53"/>
                      <a:pt x="1790" y="59"/>
                    </a:cubicBezTo>
                    <a:cubicBezTo>
                      <a:pt x="1791" y="60"/>
                      <a:pt x="1792" y="62"/>
                      <a:pt x="1793" y="62"/>
                    </a:cubicBezTo>
                    <a:cubicBezTo>
                      <a:pt x="1798" y="61"/>
                      <a:pt x="1803" y="60"/>
                      <a:pt x="1808" y="59"/>
                    </a:cubicBezTo>
                    <a:close/>
                    <a:moveTo>
                      <a:pt x="1766" y="66"/>
                    </a:moveTo>
                    <a:cubicBezTo>
                      <a:pt x="1769" y="66"/>
                      <a:pt x="1770" y="65"/>
                      <a:pt x="1772" y="68"/>
                    </a:cubicBezTo>
                    <a:cubicBezTo>
                      <a:pt x="1775" y="72"/>
                      <a:pt x="1783" y="66"/>
                      <a:pt x="1786" y="63"/>
                    </a:cubicBezTo>
                    <a:cubicBezTo>
                      <a:pt x="1789" y="59"/>
                      <a:pt x="1782" y="54"/>
                      <a:pt x="1778" y="55"/>
                    </a:cubicBezTo>
                    <a:cubicBezTo>
                      <a:pt x="1773" y="56"/>
                      <a:pt x="1768" y="58"/>
                      <a:pt x="1762" y="61"/>
                    </a:cubicBezTo>
                    <a:cubicBezTo>
                      <a:pt x="1763" y="63"/>
                      <a:pt x="1763" y="66"/>
                      <a:pt x="1766" y="66"/>
                    </a:cubicBezTo>
                    <a:close/>
                    <a:moveTo>
                      <a:pt x="2074" y="112"/>
                    </a:moveTo>
                    <a:cubicBezTo>
                      <a:pt x="2079" y="118"/>
                      <a:pt x="2089" y="111"/>
                      <a:pt x="2094" y="109"/>
                    </a:cubicBezTo>
                    <a:cubicBezTo>
                      <a:pt x="2096" y="108"/>
                      <a:pt x="2099" y="111"/>
                      <a:pt x="2101" y="111"/>
                    </a:cubicBezTo>
                    <a:cubicBezTo>
                      <a:pt x="2106" y="110"/>
                      <a:pt x="2110" y="109"/>
                      <a:pt x="2115" y="109"/>
                    </a:cubicBezTo>
                    <a:cubicBezTo>
                      <a:pt x="2118" y="108"/>
                      <a:pt x="2119" y="107"/>
                      <a:pt x="2122" y="105"/>
                    </a:cubicBezTo>
                    <a:cubicBezTo>
                      <a:pt x="2124" y="103"/>
                      <a:pt x="2120" y="98"/>
                      <a:pt x="2118" y="98"/>
                    </a:cubicBezTo>
                    <a:cubicBezTo>
                      <a:pt x="2114" y="97"/>
                      <a:pt x="2113" y="96"/>
                      <a:pt x="2110" y="92"/>
                    </a:cubicBezTo>
                    <a:cubicBezTo>
                      <a:pt x="2109" y="90"/>
                      <a:pt x="2103" y="92"/>
                      <a:pt x="2101" y="92"/>
                    </a:cubicBezTo>
                    <a:cubicBezTo>
                      <a:pt x="2102" y="91"/>
                      <a:pt x="2104" y="90"/>
                      <a:pt x="2105" y="89"/>
                    </a:cubicBezTo>
                    <a:cubicBezTo>
                      <a:pt x="2099" y="86"/>
                      <a:pt x="2094" y="86"/>
                      <a:pt x="2090" y="91"/>
                    </a:cubicBezTo>
                    <a:cubicBezTo>
                      <a:pt x="2085" y="96"/>
                      <a:pt x="2082" y="102"/>
                      <a:pt x="2078" y="108"/>
                    </a:cubicBezTo>
                    <a:cubicBezTo>
                      <a:pt x="2077" y="109"/>
                      <a:pt x="2076" y="111"/>
                      <a:pt x="2074" y="112"/>
                    </a:cubicBezTo>
                    <a:close/>
                    <a:moveTo>
                      <a:pt x="2016" y="82"/>
                    </a:moveTo>
                    <a:cubicBezTo>
                      <a:pt x="2020" y="82"/>
                      <a:pt x="2029" y="79"/>
                      <a:pt x="2032" y="83"/>
                    </a:cubicBezTo>
                    <a:cubicBezTo>
                      <a:pt x="2036" y="88"/>
                      <a:pt x="2038" y="95"/>
                      <a:pt x="2044" y="94"/>
                    </a:cubicBezTo>
                    <a:cubicBezTo>
                      <a:pt x="2052" y="94"/>
                      <a:pt x="2056" y="93"/>
                      <a:pt x="2063" y="96"/>
                    </a:cubicBezTo>
                    <a:cubicBezTo>
                      <a:pt x="2069" y="98"/>
                      <a:pt x="2072" y="97"/>
                      <a:pt x="2078" y="95"/>
                    </a:cubicBezTo>
                    <a:cubicBezTo>
                      <a:pt x="2078" y="93"/>
                      <a:pt x="2076" y="89"/>
                      <a:pt x="2076" y="86"/>
                    </a:cubicBezTo>
                    <a:cubicBezTo>
                      <a:pt x="2077" y="84"/>
                      <a:pt x="2080" y="80"/>
                      <a:pt x="2077" y="79"/>
                    </a:cubicBezTo>
                    <a:cubicBezTo>
                      <a:pt x="2071" y="75"/>
                      <a:pt x="2068" y="78"/>
                      <a:pt x="2062" y="81"/>
                    </a:cubicBezTo>
                    <a:cubicBezTo>
                      <a:pt x="2064" y="78"/>
                      <a:pt x="2066" y="76"/>
                      <a:pt x="2068" y="74"/>
                    </a:cubicBezTo>
                    <a:cubicBezTo>
                      <a:pt x="2065" y="73"/>
                      <a:pt x="2058" y="73"/>
                      <a:pt x="2057" y="70"/>
                    </a:cubicBezTo>
                    <a:cubicBezTo>
                      <a:pt x="2056" y="62"/>
                      <a:pt x="2056" y="63"/>
                      <a:pt x="2062" y="61"/>
                    </a:cubicBezTo>
                    <a:cubicBezTo>
                      <a:pt x="2058" y="58"/>
                      <a:pt x="2050" y="49"/>
                      <a:pt x="2045" y="49"/>
                    </a:cubicBezTo>
                    <a:cubicBezTo>
                      <a:pt x="2039" y="49"/>
                      <a:pt x="2043" y="52"/>
                      <a:pt x="2040" y="54"/>
                    </a:cubicBezTo>
                    <a:cubicBezTo>
                      <a:pt x="2036" y="55"/>
                      <a:pt x="2032" y="56"/>
                      <a:pt x="2028" y="57"/>
                    </a:cubicBezTo>
                    <a:cubicBezTo>
                      <a:pt x="2023" y="59"/>
                      <a:pt x="2024" y="60"/>
                      <a:pt x="2023" y="65"/>
                    </a:cubicBezTo>
                    <a:cubicBezTo>
                      <a:pt x="2022" y="67"/>
                      <a:pt x="2015" y="67"/>
                      <a:pt x="2014" y="68"/>
                    </a:cubicBezTo>
                    <a:cubicBezTo>
                      <a:pt x="2012" y="68"/>
                      <a:pt x="2010" y="75"/>
                      <a:pt x="2009" y="77"/>
                    </a:cubicBezTo>
                    <a:cubicBezTo>
                      <a:pt x="2009" y="78"/>
                      <a:pt x="2015" y="82"/>
                      <a:pt x="2016" y="82"/>
                    </a:cubicBezTo>
                    <a:close/>
                    <a:moveTo>
                      <a:pt x="2700" y="234"/>
                    </a:moveTo>
                    <a:cubicBezTo>
                      <a:pt x="2702" y="234"/>
                      <a:pt x="2703" y="235"/>
                      <a:pt x="2705" y="235"/>
                    </a:cubicBezTo>
                    <a:cubicBezTo>
                      <a:pt x="2712" y="233"/>
                      <a:pt x="2717" y="234"/>
                      <a:pt x="2722" y="228"/>
                    </a:cubicBezTo>
                    <a:cubicBezTo>
                      <a:pt x="2719" y="226"/>
                      <a:pt x="2717" y="223"/>
                      <a:pt x="2714" y="223"/>
                    </a:cubicBezTo>
                    <a:cubicBezTo>
                      <a:pt x="2709" y="222"/>
                      <a:pt x="2704" y="222"/>
                      <a:pt x="2699" y="222"/>
                    </a:cubicBezTo>
                    <a:cubicBezTo>
                      <a:pt x="2696" y="222"/>
                      <a:pt x="2691" y="225"/>
                      <a:pt x="2688" y="227"/>
                    </a:cubicBezTo>
                    <a:cubicBezTo>
                      <a:pt x="2687" y="227"/>
                      <a:pt x="2690" y="236"/>
                      <a:pt x="2690" y="237"/>
                    </a:cubicBezTo>
                    <a:cubicBezTo>
                      <a:pt x="2693" y="236"/>
                      <a:pt x="2696" y="235"/>
                      <a:pt x="2700" y="234"/>
                    </a:cubicBezTo>
                    <a:close/>
                    <a:moveTo>
                      <a:pt x="1429" y="259"/>
                    </a:moveTo>
                    <a:cubicBezTo>
                      <a:pt x="1427" y="260"/>
                      <a:pt x="1423" y="260"/>
                      <a:pt x="1424" y="264"/>
                    </a:cubicBezTo>
                    <a:cubicBezTo>
                      <a:pt x="1426" y="263"/>
                      <a:pt x="1427" y="262"/>
                      <a:pt x="1429" y="260"/>
                    </a:cubicBezTo>
                    <a:cubicBezTo>
                      <a:pt x="1429" y="260"/>
                      <a:pt x="1429" y="259"/>
                      <a:pt x="1429" y="259"/>
                    </a:cubicBezTo>
                    <a:close/>
                    <a:moveTo>
                      <a:pt x="1409" y="276"/>
                    </a:moveTo>
                    <a:cubicBezTo>
                      <a:pt x="1411" y="276"/>
                      <a:pt x="1413" y="275"/>
                      <a:pt x="1414" y="273"/>
                    </a:cubicBezTo>
                    <a:cubicBezTo>
                      <a:pt x="1412" y="272"/>
                      <a:pt x="1411" y="272"/>
                      <a:pt x="1409" y="274"/>
                    </a:cubicBezTo>
                    <a:cubicBezTo>
                      <a:pt x="1409" y="274"/>
                      <a:pt x="1409" y="275"/>
                      <a:pt x="1409" y="276"/>
                    </a:cubicBezTo>
                    <a:close/>
                    <a:moveTo>
                      <a:pt x="1420" y="262"/>
                    </a:moveTo>
                    <a:cubicBezTo>
                      <a:pt x="1419" y="264"/>
                      <a:pt x="1417" y="266"/>
                      <a:pt x="1415" y="268"/>
                    </a:cubicBezTo>
                    <a:cubicBezTo>
                      <a:pt x="1417" y="268"/>
                      <a:pt x="1419" y="269"/>
                      <a:pt x="1420" y="269"/>
                    </a:cubicBezTo>
                    <a:cubicBezTo>
                      <a:pt x="1424" y="267"/>
                      <a:pt x="1423" y="265"/>
                      <a:pt x="1420" y="262"/>
                    </a:cubicBezTo>
                    <a:close/>
                    <a:moveTo>
                      <a:pt x="1279" y="401"/>
                    </a:moveTo>
                    <a:cubicBezTo>
                      <a:pt x="1281" y="401"/>
                      <a:pt x="1281" y="401"/>
                      <a:pt x="1283" y="400"/>
                    </a:cubicBezTo>
                    <a:cubicBezTo>
                      <a:pt x="1281" y="400"/>
                      <a:pt x="1281" y="399"/>
                      <a:pt x="1279" y="400"/>
                    </a:cubicBezTo>
                    <a:cubicBezTo>
                      <a:pt x="1280" y="399"/>
                      <a:pt x="1280" y="399"/>
                      <a:pt x="1281" y="399"/>
                    </a:cubicBezTo>
                    <a:cubicBezTo>
                      <a:pt x="1278" y="397"/>
                      <a:pt x="1277" y="400"/>
                      <a:pt x="1277" y="401"/>
                    </a:cubicBezTo>
                    <a:cubicBezTo>
                      <a:pt x="1278" y="401"/>
                      <a:pt x="1278" y="402"/>
                      <a:pt x="1278" y="402"/>
                    </a:cubicBezTo>
                    <a:cubicBezTo>
                      <a:pt x="1279" y="402"/>
                      <a:pt x="1279" y="401"/>
                      <a:pt x="1279" y="401"/>
                    </a:cubicBezTo>
                    <a:close/>
                    <a:moveTo>
                      <a:pt x="1482" y="240"/>
                    </a:moveTo>
                    <a:cubicBezTo>
                      <a:pt x="1483" y="238"/>
                      <a:pt x="1485" y="237"/>
                      <a:pt x="1486" y="235"/>
                    </a:cubicBezTo>
                    <a:cubicBezTo>
                      <a:pt x="1483" y="236"/>
                      <a:pt x="1483" y="238"/>
                      <a:pt x="1480" y="237"/>
                    </a:cubicBezTo>
                    <a:cubicBezTo>
                      <a:pt x="1478" y="236"/>
                      <a:pt x="1476" y="236"/>
                      <a:pt x="1474" y="236"/>
                    </a:cubicBezTo>
                    <a:cubicBezTo>
                      <a:pt x="1475" y="241"/>
                      <a:pt x="1478" y="240"/>
                      <a:pt x="1482" y="240"/>
                    </a:cubicBezTo>
                    <a:close/>
                    <a:moveTo>
                      <a:pt x="1257" y="439"/>
                    </a:moveTo>
                    <a:cubicBezTo>
                      <a:pt x="1258" y="438"/>
                      <a:pt x="1259" y="437"/>
                      <a:pt x="1259" y="435"/>
                    </a:cubicBezTo>
                    <a:cubicBezTo>
                      <a:pt x="1258" y="435"/>
                      <a:pt x="1256" y="436"/>
                      <a:pt x="1257" y="439"/>
                    </a:cubicBezTo>
                    <a:close/>
                    <a:moveTo>
                      <a:pt x="1421" y="270"/>
                    </a:moveTo>
                    <a:cubicBezTo>
                      <a:pt x="1418" y="270"/>
                      <a:pt x="1415" y="269"/>
                      <a:pt x="1415" y="274"/>
                    </a:cubicBezTo>
                    <a:cubicBezTo>
                      <a:pt x="1417" y="273"/>
                      <a:pt x="1419" y="272"/>
                      <a:pt x="1421" y="270"/>
                    </a:cubicBezTo>
                    <a:close/>
                    <a:moveTo>
                      <a:pt x="1262" y="440"/>
                    </a:moveTo>
                    <a:cubicBezTo>
                      <a:pt x="1262" y="441"/>
                      <a:pt x="1263" y="442"/>
                      <a:pt x="1264" y="443"/>
                    </a:cubicBezTo>
                    <a:cubicBezTo>
                      <a:pt x="1265" y="442"/>
                      <a:pt x="1264" y="440"/>
                      <a:pt x="1262" y="440"/>
                    </a:cubicBezTo>
                    <a:close/>
                    <a:moveTo>
                      <a:pt x="1260" y="420"/>
                    </a:moveTo>
                    <a:cubicBezTo>
                      <a:pt x="1260" y="420"/>
                      <a:pt x="1260" y="420"/>
                      <a:pt x="1259" y="420"/>
                    </a:cubicBezTo>
                    <a:cubicBezTo>
                      <a:pt x="1260" y="421"/>
                      <a:pt x="1260" y="421"/>
                      <a:pt x="1261" y="421"/>
                    </a:cubicBezTo>
                    <a:cubicBezTo>
                      <a:pt x="1259" y="422"/>
                      <a:pt x="1259" y="424"/>
                      <a:pt x="1258" y="426"/>
                    </a:cubicBezTo>
                    <a:cubicBezTo>
                      <a:pt x="1258" y="427"/>
                      <a:pt x="1255" y="428"/>
                      <a:pt x="1254" y="430"/>
                    </a:cubicBezTo>
                    <a:cubicBezTo>
                      <a:pt x="1258" y="430"/>
                      <a:pt x="1258" y="432"/>
                      <a:pt x="1255" y="432"/>
                    </a:cubicBezTo>
                    <a:cubicBezTo>
                      <a:pt x="1257" y="434"/>
                      <a:pt x="1262" y="432"/>
                      <a:pt x="1257" y="429"/>
                    </a:cubicBezTo>
                    <a:cubicBezTo>
                      <a:pt x="1260" y="431"/>
                      <a:pt x="1262" y="429"/>
                      <a:pt x="1264" y="427"/>
                    </a:cubicBezTo>
                    <a:cubicBezTo>
                      <a:pt x="1264" y="427"/>
                      <a:pt x="1264" y="427"/>
                      <a:pt x="1264" y="428"/>
                    </a:cubicBezTo>
                    <a:cubicBezTo>
                      <a:pt x="1261" y="429"/>
                      <a:pt x="1261" y="433"/>
                      <a:pt x="1260" y="436"/>
                    </a:cubicBezTo>
                    <a:cubicBezTo>
                      <a:pt x="1259" y="439"/>
                      <a:pt x="1261" y="439"/>
                      <a:pt x="1260" y="442"/>
                    </a:cubicBezTo>
                    <a:cubicBezTo>
                      <a:pt x="1259" y="443"/>
                      <a:pt x="1258" y="444"/>
                      <a:pt x="1259" y="445"/>
                    </a:cubicBezTo>
                    <a:cubicBezTo>
                      <a:pt x="1262" y="447"/>
                      <a:pt x="1261" y="442"/>
                      <a:pt x="1261" y="440"/>
                    </a:cubicBezTo>
                    <a:cubicBezTo>
                      <a:pt x="1262" y="438"/>
                      <a:pt x="1261" y="435"/>
                      <a:pt x="1265" y="433"/>
                    </a:cubicBezTo>
                    <a:cubicBezTo>
                      <a:pt x="1261" y="436"/>
                      <a:pt x="1264" y="440"/>
                      <a:pt x="1267" y="434"/>
                    </a:cubicBezTo>
                    <a:cubicBezTo>
                      <a:pt x="1267" y="435"/>
                      <a:pt x="1267" y="436"/>
                      <a:pt x="1268" y="437"/>
                    </a:cubicBezTo>
                    <a:cubicBezTo>
                      <a:pt x="1265" y="437"/>
                      <a:pt x="1266" y="438"/>
                      <a:pt x="1266" y="440"/>
                    </a:cubicBezTo>
                    <a:cubicBezTo>
                      <a:pt x="1267" y="443"/>
                      <a:pt x="1267" y="442"/>
                      <a:pt x="1266" y="446"/>
                    </a:cubicBezTo>
                    <a:cubicBezTo>
                      <a:pt x="1265" y="449"/>
                      <a:pt x="1262" y="450"/>
                      <a:pt x="1266" y="453"/>
                    </a:cubicBezTo>
                    <a:cubicBezTo>
                      <a:pt x="1266" y="452"/>
                      <a:pt x="1266" y="451"/>
                      <a:pt x="1266" y="450"/>
                    </a:cubicBezTo>
                    <a:cubicBezTo>
                      <a:pt x="1268" y="451"/>
                      <a:pt x="1271" y="453"/>
                      <a:pt x="1269" y="450"/>
                    </a:cubicBezTo>
                    <a:cubicBezTo>
                      <a:pt x="1272" y="452"/>
                      <a:pt x="1276" y="448"/>
                      <a:pt x="1280" y="449"/>
                    </a:cubicBezTo>
                    <a:cubicBezTo>
                      <a:pt x="1273" y="450"/>
                      <a:pt x="1277" y="461"/>
                      <a:pt x="1281" y="458"/>
                    </a:cubicBezTo>
                    <a:cubicBezTo>
                      <a:pt x="1279" y="461"/>
                      <a:pt x="1280" y="467"/>
                      <a:pt x="1282" y="468"/>
                    </a:cubicBezTo>
                    <a:cubicBezTo>
                      <a:pt x="1281" y="469"/>
                      <a:pt x="1281" y="469"/>
                      <a:pt x="1281" y="469"/>
                    </a:cubicBezTo>
                    <a:cubicBezTo>
                      <a:pt x="1280" y="467"/>
                      <a:pt x="1280" y="468"/>
                      <a:pt x="1279" y="467"/>
                    </a:cubicBezTo>
                    <a:cubicBezTo>
                      <a:pt x="1279" y="468"/>
                      <a:pt x="1279" y="468"/>
                      <a:pt x="1279" y="469"/>
                    </a:cubicBezTo>
                    <a:cubicBezTo>
                      <a:pt x="1277" y="469"/>
                      <a:pt x="1274" y="467"/>
                      <a:pt x="1272" y="469"/>
                    </a:cubicBezTo>
                    <a:cubicBezTo>
                      <a:pt x="1272" y="467"/>
                      <a:pt x="1270" y="467"/>
                      <a:pt x="1268" y="467"/>
                    </a:cubicBezTo>
                    <a:cubicBezTo>
                      <a:pt x="1271" y="470"/>
                      <a:pt x="1269" y="472"/>
                      <a:pt x="1267" y="474"/>
                    </a:cubicBezTo>
                    <a:cubicBezTo>
                      <a:pt x="1268" y="474"/>
                      <a:pt x="1270" y="473"/>
                      <a:pt x="1272" y="473"/>
                    </a:cubicBezTo>
                    <a:cubicBezTo>
                      <a:pt x="1271" y="476"/>
                      <a:pt x="1274" y="477"/>
                      <a:pt x="1271" y="481"/>
                    </a:cubicBezTo>
                    <a:cubicBezTo>
                      <a:pt x="1270" y="482"/>
                      <a:pt x="1265" y="483"/>
                      <a:pt x="1263" y="484"/>
                    </a:cubicBezTo>
                    <a:cubicBezTo>
                      <a:pt x="1263" y="485"/>
                      <a:pt x="1263" y="487"/>
                      <a:pt x="1263" y="486"/>
                    </a:cubicBezTo>
                    <a:cubicBezTo>
                      <a:pt x="1265" y="490"/>
                      <a:pt x="1268" y="485"/>
                      <a:pt x="1272" y="487"/>
                    </a:cubicBezTo>
                    <a:cubicBezTo>
                      <a:pt x="1271" y="487"/>
                      <a:pt x="1271" y="488"/>
                      <a:pt x="1270" y="488"/>
                    </a:cubicBezTo>
                    <a:cubicBezTo>
                      <a:pt x="1272" y="488"/>
                      <a:pt x="1276" y="490"/>
                      <a:pt x="1276" y="490"/>
                    </a:cubicBezTo>
                    <a:cubicBezTo>
                      <a:pt x="1279" y="489"/>
                      <a:pt x="1281" y="488"/>
                      <a:pt x="1284" y="487"/>
                    </a:cubicBezTo>
                    <a:cubicBezTo>
                      <a:pt x="1282" y="489"/>
                      <a:pt x="1281" y="491"/>
                      <a:pt x="1280" y="493"/>
                    </a:cubicBezTo>
                    <a:cubicBezTo>
                      <a:pt x="1275" y="492"/>
                      <a:pt x="1270" y="490"/>
                      <a:pt x="1269" y="496"/>
                    </a:cubicBezTo>
                    <a:cubicBezTo>
                      <a:pt x="1268" y="500"/>
                      <a:pt x="1262" y="502"/>
                      <a:pt x="1260" y="505"/>
                    </a:cubicBezTo>
                    <a:cubicBezTo>
                      <a:pt x="1264" y="508"/>
                      <a:pt x="1269" y="499"/>
                      <a:pt x="1275" y="504"/>
                    </a:cubicBezTo>
                    <a:cubicBezTo>
                      <a:pt x="1278" y="495"/>
                      <a:pt x="1280" y="502"/>
                      <a:pt x="1286" y="499"/>
                    </a:cubicBezTo>
                    <a:cubicBezTo>
                      <a:pt x="1288" y="498"/>
                      <a:pt x="1291" y="495"/>
                      <a:pt x="1293" y="495"/>
                    </a:cubicBezTo>
                    <a:cubicBezTo>
                      <a:pt x="1296" y="496"/>
                      <a:pt x="1297" y="498"/>
                      <a:pt x="1299" y="498"/>
                    </a:cubicBezTo>
                    <a:cubicBezTo>
                      <a:pt x="1305" y="496"/>
                      <a:pt x="1308" y="497"/>
                      <a:pt x="1313" y="494"/>
                    </a:cubicBezTo>
                    <a:cubicBezTo>
                      <a:pt x="1320" y="492"/>
                      <a:pt x="1310" y="489"/>
                      <a:pt x="1308" y="489"/>
                    </a:cubicBezTo>
                    <a:cubicBezTo>
                      <a:pt x="1313" y="485"/>
                      <a:pt x="1316" y="483"/>
                      <a:pt x="1317" y="476"/>
                    </a:cubicBezTo>
                    <a:cubicBezTo>
                      <a:pt x="1318" y="469"/>
                      <a:pt x="1306" y="474"/>
                      <a:pt x="1305" y="473"/>
                    </a:cubicBezTo>
                    <a:cubicBezTo>
                      <a:pt x="1309" y="469"/>
                      <a:pt x="1302" y="463"/>
                      <a:pt x="1299" y="463"/>
                    </a:cubicBezTo>
                    <a:cubicBezTo>
                      <a:pt x="1301" y="463"/>
                      <a:pt x="1303" y="463"/>
                      <a:pt x="1304" y="465"/>
                    </a:cubicBezTo>
                    <a:cubicBezTo>
                      <a:pt x="1303" y="456"/>
                      <a:pt x="1295" y="455"/>
                      <a:pt x="1293" y="448"/>
                    </a:cubicBezTo>
                    <a:cubicBezTo>
                      <a:pt x="1290" y="438"/>
                      <a:pt x="1286" y="437"/>
                      <a:pt x="1277" y="436"/>
                    </a:cubicBezTo>
                    <a:cubicBezTo>
                      <a:pt x="1279" y="434"/>
                      <a:pt x="1281" y="433"/>
                      <a:pt x="1283" y="434"/>
                    </a:cubicBezTo>
                    <a:cubicBezTo>
                      <a:pt x="1280" y="428"/>
                      <a:pt x="1292" y="422"/>
                      <a:pt x="1289" y="417"/>
                    </a:cubicBezTo>
                    <a:cubicBezTo>
                      <a:pt x="1287" y="414"/>
                      <a:pt x="1273" y="415"/>
                      <a:pt x="1271" y="419"/>
                    </a:cubicBezTo>
                    <a:cubicBezTo>
                      <a:pt x="1271" y="418"/>
                      <a:pt x="1271" y="418"/>
                      <a:pt x="1271" y="418"/>
                    </a:cubicBezTo>
                    <a:cubicBezTo>
                      <a:pt x="1272" y="417"/>
                      <a:pt x="1272" y="415"/>
                      <a:pt x="1273" y="415"/>
                    </a:cubicBezTo>
                    <a:cubicBezTo>
                      <a:pt x="1272" y="414"/>
                      <a:pt x="1271" y="414"/>
                      <a:pt x="1270" y="413"/>
                    </a:cubicBezTo>
                    <a:cubicBezTo>
                      <a:pt x="1271" y="414"/>
                      <a:pt x="1271" y="413"/>
                      <a:pt x="1272" y="414"/>
                    </a:cubicBezTo>
                    <a:cubicBezTo>
                      <a:pt x="1273" y="410"/>
                      <a:pt x="1279" y="409"/>
                      <a:pt x="1280" y="404"/>
                    </a:cubicBezTo>
                    <a:cubicBezTo>
                      <a:pt x="1277" y="403"/>
                      <a:pt x="1272" y="404"/>
                      <a:pt x="1269" y="406"/>
                    </a:cubicBezTo>
                    <a:cubicBezTo>
                      <a:pt x="1268" y="405"/>
                      <a:pt x="1269" y="405"/>
                      <a:pt x="1267" y="406"/>
                    </a:cubicBezTo>
                    <a:cubicBezTo>
                      <a:pt x="1266" y="403"/>
                      <a:pt x="1263" y="406"/>
                      <a:pt x="1265" y="409"/>
                    </a:cubicBezTo>
                    <a:cubicBezTo>
                      <a:pt x="1264" y="409"/>
                      <a:pt x="1263" y="409"/>
                      <a:pt x="1262" y="409"/>
                    </a:cubicBezTo>
                    <a:cubicBezTo>
                      <a:pt x="1262" y="410"/>
                      <a:pt x="1262" y="410"/>
                      <a:pt x="1261" y="411"/>
                    </a:cubicBezTo>
                    <a:cubicBezTo>
                      <a:pt x="1263" y="412"/>
                      <a:pt x="1263" y="413"/>
                      <a:pt x="1264" y="414"/>
                    </a:cubicBezTo>
                    <a:cubicBezTo>
                      <a:pt x="1263" y="413"/>
                      <a:pt x="1261" y="413"/>
                      <a:pt x="1259" y="414"/>
                    </a:cubicBezTo>
                    <a:cubicBezTo>
                      <a:pt x="1260" y="415"/>
                      <a:pt x="1260" y="417"/>
                      <a:pt x="1260" y="418"/>
                    </a:cubicBezTo>
                    <a:cubicBezTo>
                      <a:pt x="1260" y="418"/>
                      <a:pt x="1259" y="418"/>
                      <a:pt x="1258" y="417"/>
                    </a:cubicBezTo>
                    <a:cubicBezTo>
                      <a:pt x="1258" y="419"/>
                      <a:pt x="1259" y="419"/>
                      <a:pt x="1260" y="420"/>
                    </a:cubicBezTo>
                    <a:close/>
                    <a:moveTo>
                      <a:pt x="1270" y="455"/>
                    </a:moveTo>
                    <a:cubicBezTo>
                      <a:pt x="1268" y="456"/>
                      <a:pt x="1267" y="457"/>
                      <a:pt x="1267" y="459"/>
                    </a:cubicBezTo>
                    <a:cubicBezTo>
                      <a:pt x="1267" y="459"/>
                      <a:pt x="1268" y="460"/>
                      <a:pt x="1268" y="460"/>
                    </a:cubicBezTo>
                    <a:cubicBezTo>
                      <a:pt x="1270" y="458"/>
                      <a:pt x="1271" y="457"/>
                      <a:pt x="1270" y="455"/>
                    </a:cubicBezTo>
                    <a:close/>
                    <a:moveTo>
                      <a:pt x="1434" y="268"/>
                    </a:moveTo>
                    <a:cubicBezTo>
                      <a:pt x="1437" y="264"/>
                      <a:pt x="1440" y="261"/>
                      <a:pt x="1443" y="258"/>
                    </a:cubicBezTo>
                    <a:cubicBezTo>
                      <a:pt x="1440" y="260"/>
                      <a:pt x="1438" y="262"/>
                      <a:pt x="1436" y="263"/>
                    </a:cubicBezTo>
                    <a:cubicBezTo>
                      <a:pt x="1434" y="263"/>
                      <a:pt x="1433" y="265"/>
                      <a:pt x="1434" y="268"/>
                    </a:cubicBezTo>
                    <a:close/>
                    <a:moveTo>
                      <a:pt x="1449" y="249"/>
                    </a:moveTo>
                    <a:cubicBezTo>
                      <a:pt x="1448" y="251"/>
                      <a:pt x="1446" y="252"/>
                      <a:pt x="1444" y="254"/>
                    </a:cubicBezTo>
                    <a:cubicBezTo>
                      <a:pt x="1446" y="254"/>
                      <a:pt x="1448" y="254"/>
                      <a:pt x="1449" y="254"/>
                    </a:cubicBezTo>
                    <a:cubicBezTo>
                      <a:pt x="1451" y="252"/>
                      <a:pt x="1453" y="250"/>
                      <a:pt x="1449" y="249"/>
                    </a:cubicBezTo>
                    <a:close/>
                    <a:moveTo>
                      <a:pt x="1439" y="254"/>
                    </a:moveTo>
                    <a:cubicBezTo>
                      <a:pt x="1435" y="256"/>
                      <a:pt x="1435" y="255"/>
                      <a:pt x="1435" y="259"/>
                    </a:cubicBezTo>
                    <a:cubicBezTo>
                      <a:pt x="1434" y="265"/>
                      <a:pt x="1443" y="257"/>
                      <a:pt x="1445" y="256"/>
                    </a:cubicBezTo>
                    <a:cubicBezTo>
                      <a:pt x="1443" y="253"/>
                      <a:pt x="1441" y="254"/>
                      <a:pt x="1439" y="254"/>
                    </a:cubicBezTo>
                    <a:close/>
                    <a:moveTo>
                      <a:pt x="1457" y="247"/>
                    </a:moveTo>
                    <a:cubicBezTo>
                      <a:pt x="1454" y="246"/>
                      <a:pt x="1451" y="246"/>
                      <a:pt x="1450" y="249"/>
                    </a:cubicBezTo>
                    <a:cubicBezTo>
                      <a:pt x="1451" y="249"/>
                      <a:pt x="1452" y="250"/>
                      <a:pt x="1453" y="250"/>
                    </a:cubicBezTo>
                    <a:cubicBezTo>
                      <a:pt x="1454" y="250"/>
                      <a:pt x="1456" y="249"/>
                      <a:pt x="1457" y="247"/>
                    </a:cubicBezTo>
                    <a:close/>
                    <a:moveTo>
                      <a:pt x="1430" y="264"/>
                    </a:moveTo>
                    <a:cubicBezTo>
                      <a:pt x="1428" y="265"/>
                      <a:pt x="1429" y="268"/>
                      <a:pt x="1427" y="269"/>
                    </a:cubicBezTo>
                    <a:cubicBezTo>
                      <a:pt x="1427" y="267"/>
                      <a:pt x="1427" y="265"/>
                      <a:pt x="1428" y="263"/>
                    </a:cubicBezTo>
                    <a:cubicBezTo>
                      <a:pt x="1425" y="263"/>
                      <a:pt x="1424" y="265"/>
                      <a:pt x="1425" y="268"/>
                    </a:cubicBezTo>
                    <a:cubicBezTo>
                      <a:pt x="1424" y="268"/>
                      <a:pt x="1423" y="268"/>
                      <a:pt x="1423" y="268"/>
                    </a:cubicBezTo>
                    <a:cubicBezTo>
                      <a:pt x="1422" y="271"/>
                      <a:pt x="1423" y="270"/>
                      <a:pt x="1421" y="272"/>
                    </a:cubicBezTo>
                    <a:cubicBezTo>
                      <a:pt x="1424" y="272"/>
                      <a:pt x="1425" y="273"/>
                      <a:pt x="1427" y="271"/>
                    </a:cubicBezTo>
                    <a:cubicBezTo>
                      <a:pt x="1429" y="269"/>
                      <a:pt x="1430" y="268"/>
                      <a:pt x="1432" y="269"/>
                    </a:cubicBezTo>
                    <a:cubicBezTo>
                      <a:pt x="1433" y="267"/>
                      <a:pt x="1433" y="262"/>
                      <a:pt x="1430" y="264"/>
                    </a:cubicBezTo>
                    <a:close/>
                    <a:moveTo>
                      <a:pt x="1423" y="275"/>
                    </a:moveTo>
                    <a:cubicBezTo>
                      <a:pt x="1423" y="279"/>
                      <a:pt x="1421" y="280"/>
                      <a:pt x="1418" y="280"/>
                    </a:cubicBezTo>
                    <a:cubicBezTo>
                      <a:pt x="1419" y="281"/>
                      <a:pt x="1419" y="281"/>
                      <a:pt x="1420" y="282"/>
                    </a:cubicBezTo>
                    <a:cubicBezTo>
                      <a:pt x="1420" y="283"/>
                      <a:pt x="1419" y="284"/>
                      <a:pt x="1419" y="285"/>
                    </a:cubicBezTo>
                    <a:cubicBezTo>
                      <a:pt x="1422" y="281"/>
                      <a:pt x="1424" y="280"/>
                      <a:pt x="1423" y="275"/>
                    </a:cubicBezTo>
                    <a:close/>
                    <a:moveTo>
                      <a:pt x="1426" y="274"/>
                    </a:moveTo>
                    <a:cubicBezTo>
                      <a:pt x="1426" y="274"/>
                      <a:pt x="1425" y="274"/>
                      <a:pt x="1424" y="274"/>
                    </a:cubicBezTo>
                    <a:cubicBezTo>
                      <a:pt x="1424" y="275"/>
                      <a:pt x="1424" y="277"/>
                      <a:pt x="1424" y="278"/>
                    </a:cubicBezTo>
                    <a:cubicBezTo>
                      <a:pt x="1427" y="275"/>
                      <a:pt x="1429" y="273"/>
                      <a:pt x="1431" y="270"/>
                    </a:cubicBezTo>
                    <a:cubicBezTo>
                      <a:pt x="1429" y="270"/>
                      <a:pt x="1427" y="272"/>
                      <a:pt x="1426" y="274"/>
                    </a:cubicBezTo>
                    <a:close/>
                    <a:moveTo>
                      <a:pt x="1462" y="249"/>
                    </a:moveTo>
                    <a:cubicBezTo>
                      <a:pt x="1459" y="246"/>
                      <a:pt x="1453" y="250"/>
                      <a:pt x="1451" y="253"/>
                    </a:cubicBezTo>
                    <a:cubicBezTo>
                      <a:pt x="1452" y="253"/>
                      <a:pt x="1454" y="252"/>
                      <a:pt x="1456" y="252"/>
                    </a:cubicBezTo>
                    <a:cubicBezTo>
                      <a:pt x="1458" y="251"/>
                      <a:pt x="1460" y="250"/>
                      <a:pt x="1462" y="249"/>
                    </a:cubicBezTo>
                    <a:close/>
                    <a:moveTo>
                      <a:pt x="1465" y="244"/>
                    </a:moveTo>
                    <a:cubicBezTo>
                      <a:pt x="1464" y="244"/>
                      <a:pt x="1463" y="244"/>
                      <a:pt x="1462" y="244"/>
                    </a:cubicBezTo>
                    <a:cubicBezTo>
                      <a:pt x="1462" y="245"/>
                      <a:pt x="1462" y="246"/>
                      <a:pt x="1462" y="247"/>
                    </a:cubicBezTo>
                    <a:cubicBezTo>
                      <a:pt x="1465" y="248"/>
                      <a:pt x="1466" y="247"/>
                      <a:pt x="1465" y="244"/>
                    </a:cubicBezTo>
                    <a:close/>
                    <a:moveTo>
                      <a:pt x="1850" y="192"/>
                    </a:moveTo>
                    <a:cubicBezTo>
                      <a:pt x="1845" y="193"/>
                      <a:pt x="1847" y="195"/>
                      <a:pt x="1846" y="200"/>
                    </a:cubicBezTo>
                    <a:cubicBezTo>
                      <a:pt x="1850" y="199"/>
                      <a:pt x="1855" y="198"/>
                      <a:pt x="1859" y="198"/>
                    </a:cubicBezTo>
                    <a:cubicBezTo>
                      <a:pt x="1858" y="193"/>
                      <a:pt x="1854" y="192"/>
                      <a:pt x="1850" y="192"/>
                    </a:cubicBezTo>
                    <a:close/>
                    <a:moveTo>
                      <a:pt x="2309" y="678"/>
                    </a:moveTo>
                    <a:cubicBezTo>
                      <a:pt x="2309" y="680"/>
                      <a:pt x="2309" y="682"/>
                      <a:pt x="2310" y="684"/>
                    </a:cubicBezTo>
                    <a:cubicBezTo>
                      <a:pt x="2315" y="685"/>
                      <a:pt x="2311" y="679"/>
                      <a:pt x="2314" y="679"/>
                    </a:cubicBezTo>
                    <a:cubicBezTo>
                      <a:pt x="2319" y="680"/>
                      <a:pt x="2316" y="685"/>
                      <a:pt x="2315" y="687"/>
                    </a:cubicBezTo>
                    <a:cubicBezTo>
                      <a:pt x="2313" y="691"/>
                      <a:pt x="2313" y="702"/>
                      <a:pt x="2319" y="698"/>
                    </a:cubicBezTo>
                    <a:cubicBezTo>
                      <a:pt x="2324" y="694"/>
                      <a:pt x="2325" y="688"/>
                      <a:pt x="2328" y="682"/>
                    </a:cubicBezTo>
                    <a:cubicBezTo>
                      <a:pt x="2329" y="680"/>
                      <a:pt x="2326" y="677"/>
                      <a:pt x="2326" y="676"/>
                    </a:cubicBezTo>
                    <a:cubicBezTo>
                      <a:pt x="2324" y="673"/>
                      <a:pt x="2322" y="676"/>
                      <a:pt x="2320" y="673"/>
                    </a:cubicBezTo>
                    <a:cubicBezTo>
                      <a:pt x="2324" y="669"/>
                      <a:pt x="2328" y="675"/>
                      <a:pt x="2330" y="667"/>
                    </a:cubicBezTo>
                    <a:cubicBezTo>
                      <a:pt x="2332" y="671"/>
                      <a:pt x="2334" y="669"/>
                      <a:pt x="2336" y="668"/>
                    </a:cubicBezTo>
                    <a:cubicBezTo>
                      <a:pt x="2338" y="667"/>
                      <a:pt x="2342" y="666"/>
                      <a:pt x="2342" y="665"/>
                    </a:cubicBezTo>
                    <a:cubicBezTo>
                      <a:pt x="2345" y="662"/>
                      <a:pt x="2351" y="664"/>
                      <a:pt x="2355" y="665"/>
                    </a:cubicBezTo>
                    <a:cubicBezTo>
                      <a:pt x="2349" y="670"/>
                      <a:pt x="2352" y="673"/>
                      <a:pt x="2357" y="677"/>
                    </a:cubicBezTo>
                    <a:cubicBezTo>
                      <a:pt x="2359" y="674"/>
                      <a:pt x="2361" y="668"/>
                      <a:pt x="2366" y="669"/>
                    </a:cubicBezTo>
                    <a:cubicBezTo>
                      <a:pt x="2363" y="666"/>
                      <a:pt x="2362" y="664"/>
                      <a:pt x="2365" y="661"/>
                    </a:cubicBezTo>
                    <a:cubicBezTo>
                      <a:pt x="2369" y="667"/>
                      <a:pt x="2376" y="665"/>
                      <a:pt x="2380" y="660"/>
                    </a:cubicBezTo>
                    <a:cubicBezTo>
                      <a:pt x="2381" y="661"/>
                      <a:pt x="2382" y="663"/>
                      <a:pt x="2382" y="665"/>
                    </a:cubicBezTo>
                    <a:cubicBezTo>
                      <a:pt x="2384" y="662"/>
                      <a:pt x="2386" y="659"/>
                      <a:pt x="2389" y="656"/>
                    </a:cubicBezTo>
                    <a:cubicBezTo>
                      <a:pt x="2388" y="658"/>
                      <a:pt x="2388" y="660"/>
                      <a:pt x="2388" y="662"/>
                    </a:cubicBezTo>
                    <a:cubicBezTo>
                      <a:pt x="2391" y="660"/>
                      <a:pt x="2392" y="657"/>
                      <a:pt x="2395" y="655"/>
                    </a:cubicBezTo>
                    <a:cubicBezTo>
                      <a:pt x="2396" y="655"/>
                      <a:pt x="2395" y="647"/>
                      <a:pt x="2395" y="645"/>
                    </a:cubicBezTo>
                    <a:cubicBezTo>
                      <a:pt x="2396" y="641"/>
                      <a:pt x="2398" y="641"/>
                      <a:pt x="2398" y="636"/>
                    </a:cubicBezTo>
                    <a:cubicBezTo>
                      <a:pt x="2398" y="632"/>
                      <a:pt x="2397" y="627"/>
                      <a:pt x="2402" y="629"/>
                    </a:cubicBezTo>
                    <a:cubicBezTo>
                      <a:pt x="2402" y="626"/>
                      <a:pt x="2401" y="624"/>
                      <a:pt x="2403" y="622"/>
                    </a:cubicBezTo>
                    <a:cubicBezTo>
                      <a:pt x="2406" y="620"/>
                      <a:pt x="2405" y="616"/>
                      <a:pt x="2405" y="613"/>
                    </a:cubicBezTo>
                    <a:cubicBezTo>
                      <a:pt x="2405" y="610"/>
                      <a:pt x="2403" y="607"/>
                      <a:pt x="2402" y="605"/>
                    </a:cubicBezTo>
                    <a:cubicBezTo>
                      <a:pt x="2400" y="602"/>
                      <a:pt x="2402" y="600"/>
                      <a:pt x="2402" y="597"/>
                    </a:cubicBezTo>
                    <a:cubicBezTo>
                      <a:pt x="2398" y="595"/>
                      <a:pt x="2396" y="598"/>
                      <a:pt x="2397" y="603"/>
                    </a:cubicBezTo>
                    <a:cubicBezTo>
                      <a:pt x="2394" y="594"/>
                      <a:pt x="2389" y="606"/>
                      <a:pt x="2388" y="609"/>
                    </a:cubicBezTo>
                    <a:cubicBezTo>
                      <a:pt x="2387" y="612"/>
                      <a:pt x="2390" y="613"/>
                      <a:pt x="2390" y="615"/>
                    </a:cubicBezTo>
                    <a:cubicBezTo>
                      <a:pt x="2389" y="619"/>
                      <a:pt x="2388" y="622"/>
                      <a:pt x="2386" y="626"/>
                    </a:cubicBezTo>
                    <a:cubicBezTo>
                      <a:pt x="2385" y="631"/>
                      <a:pt x="2381" y="636"/>
                      <a:pt x="2377" y="639"/>
                    </a:cubicBezTo>
                    <a:cubicBezTo>
                      <a:pt x="2374" y="640"/>
                      <a:pt x="2372" y="642"/>
                      <a:pt x="2368" y="642"/>
                    </a:cubicBezTo>
                    <a:cubicBezTo>
                      <a:pt x="2366" y="642"/>
                      <a:pt x="2369" y="637"/>
                      <a:pt x="2370" y="636"/>
                    </a:cubicBezTo>
                    <a:cubicBezTo>
                      <a:pt x="2366" y="637"/>
                      <a:pt x="2364" y="637"/>
                      <a:pt x="2364" y="642"/>
                    </a:cubicBezTo>
                    <a:cubicBezTo>
                      <a:pt x="2364" y="644"/>
                      <a:pt x="2360" y="647"/>
                      <a:pt x="2359" y="649"/>
                    </a:cubicBezTo>
                    <a:cubicBezTo>
                      <a:pt x="2357" y="652"/>
                      <a:pt x="2360" y="654"/>
                      <a:pt x="2357" y="655"/>
                    </a:cubicBezTo>
                    <a:cubicBezTo>
                      <a:pt x="2352" y="657"/>
                      <a:pt x="2354" y="653"/>
                      <a:pt x="2351" y="654"/>
                    </a:cubicBezTo>
                    <a:cubicBezTo>
                      <a:pt x="2346" y="654"/>
                      <a:pt x="2336" y="653"/>
                      <a:pt x="2333" y="658"/>
                    </a:cubicBezTo>
                    <a:cubicBezTo>
                      <a:pt x="2330" y="663"/>
                      <a:pt x="2325" y="666"/>
                      <a:pt x="2319" y="666"/>
                    </a:cubicBezTo>
                    <a:cubicBezTo>
                      <a:pt x="2321" y="673"/>
                      <a:pt x="2313" y="675"/>
                      <a:pt x="2309" y="678"/>
                    </a:cubicBezTo>
                    <a:close/>
                    <a:moveTo>
                      <a:pt x="2301" y="950"/>
                    </a:moveTo>
                    <a:cubicBezTo>
                      <a:pt x="2299" y="952"/>
                      <a:pt x="2295" y="955"/>
                      <a:pt x="2294" y="958"/>
                    </a:cubicBezTo>
                    <a:cubicBezTo>
                      <a:pt x="2291" y="962"/>
                      <a:pt x="2293" y="962"/>
                      <a:pt x="2293" y="966"/>
                    </a:cubicBezTo>
                    <a:cubicBezTo>
                      <a:pt x="2294" y="969"/>
                      <a:pt x="2294" y="972"/>
                      <a:pt x="2294" y="975"/>
                    </a:cubicBezTo>
                    <a:cubicBezTo>
                      <a:pt x="2294" y="977"/>
                      <a:pt x="2298" y="980"/>
                      <a:pt x="2300" y="981"/>
                    </a:cubicBezTo>
                    <a:cubicBezTo>
                      <a:pt x="2299" y="977"/>
                      <a:pt x="2298" y="969"/>
                      <a:pt x="2304" y="971"/>
                    </a:cubicBezTo>
                    <a:cubicBezTo>
                      <a:pt x="2303" y="971"/>
                      <a:pt x="2297" y="966"/>
                      <a:pt x="2300" y="965"/>
                    </a:cubicBezTo>
                    <a:cubicBezTo>
                      <a:pt x="2303" y="964"/>
                      <a:pt x="2304" y="960"/>
                      <a:pt x="2300" y="959"/>
                    </a:cubicBezTo>
                    <a:cubicBezTo>
                      <a:pt x="2300" y="958"/>
                      <a:pt x="2301" y="956"/>
                      <a:pt x="2302" y="955"/>
                    </a:cubicBezTo>
                    <a:cubicBezTo>
                      <a:pt x="2302" y="954"/>
                      <a:pt x="2301" y="952"/>
                      <a:pt x="2301" y="950"/>
                    </a:cubicBezTo>
                    <a:close/>
                    <a:moveTo>
                      <a:pt x="2475" y="1179"/>
                    </a:moveTo>
                    <a:cubicBezTo>
                      <a:pt x="2470" y="1175"/>
                      <a:pt x="2476" y="1170"/>
                      <a:pt x="2469" y="1167"/>
                    </a:cubicBezTo>
                    <a:cubicBezTo>
                      <a:pt x="2468" y="1167"/>
                      <a:pt x="2465" y="1172"/>
                      <a:pt x="2464" y="1169"/>
                    </a:cubicBezTo>
                    <a:cubicBezTo>
                      <a:pt x="2463" y="1166"/>
                      <a:pt x="2462" y="1162"/>
                      <a:pt x="2461" y="1159"/>
                    </a:cubicBezTo>
                    <a:cubicBezTo>
                      <a:pt x="2459" y="1153"/>
                      <a:pt x="2459" y="1150"/>
                      <a:pt x="2454" y="1147"/>
                    </a:cubicBezTo>
                    <a:cubicBezTo>
                      <a:pt x="2452" y="1145"/>
                      <a:pt x="2438" y="1139"/>
                      <a:pt x="2438" y="1137"/>
                    </a:cubicBezTo>
                    <a:cubicBezTo>
                      <a:pt x="2438" y="1131"/>
                      <a:pt x="2439" y="1124"/>
                      <a:pt x="2436" y="1120"/>
                    </a:cubicBezTo>
                    <a:cubicBezTo>
                      <a:pt x="2430" y="1114"/>
                      <a:pt x="2431" y="1111"/>
                      <a:pt x="2430" y="1103"/>
                    </a:cubicBezTo>
                    <a:cubicBezTo>
                      <a:pt x="2430" y="1098"/>
                      <a:pt x="2423" y="1095"/>
                      <a:pt x="2420" y="1098"/>
                    </a:cubicBezTo>
                    <a:cubicBezTo>
                      <a:pt x="2418" y="1085"/>
                      <a:pt x="2414" y="1076"/>
                      <a:pt x="2410" y="1065"/>
                    </a:cubicBezTo>
                    <a:cubicBezTo>
                      <a:pt x="2404" y="1066"/>
                      <a:pt x="2403" y="1077"/>
                      <a:pt x="2402" y="1082"/>
                    </a:cubicBezTo>
                    <a:cubicBezTo>
                      <a:pt x="2400" y="1088"/>
                      <a:pt x="2402" y="1094"/>
                      <a:pt x="2402" y="1100"/>
                    </a:cubicBezTo>
                    <a:cubicBezTo>
                      <a:pt x="2402" y="1107"/>
                      <a:pt x="2398" y="1130"/>
                      <a:pt x="2388" y="1126"/>
                    </a:cubicBezTo>
                    <a:cubicBezTo>
                      <a:pt x="2385" y="1125"/>
                      <a:pt x="2382" y="1119"/>
                      <a:pt x="2378" y="1117"/>
                    </a:cubicBezTo>
                    <a:cubicBezTo>
                      <a:pt x="2372" y="1113"/>
                      <a:pt x="2365" y="1109"/>
                      <a:pt x="2359" y="1105"/>
                    </a:cubicBezTo>
                    <a:cubicBezTo>
                      <a:pt x="2353" y="1102"/>
                      <a:pt x="2356" y="1100"/>
                      <a:pt x="2357" y="1092"/>
                    </a:cubicBezTo>
                    <a:cubicBezTo>
                      <a:pt x="2359" y="1086"/>
                      <a:pt x="2362" y="1083"/>
                      <a:pt x="2366" y="1079"/>
                    </a:cubicBezTo>
                    <a:cubicBezTo>
                      <a:pt x="2360" y="1073"/>
                      <a:pt x="2358" y="1073"/>
                      <a:pt x="2350" y="1072"/>
                    </a:cubicBezTo>
                    <a:cubicBezTo>
                      <a:pt x="2344" y="1071"/>
                      <a:pt x="2337" y="1070"/>
                      <a:pt x="2331" y="1070"/>
                    </a:cubicBezTo>
                    <a:cubicBezTo>
                      <a:pt x="2331" y="1073"/>
                      <a:pt x="2332" y="1076"/>
                      <a:pt x="2332" y="1079"/>
                    </a:cubicBezTo>
                    <a:cubicBezTo>
                      <a:pt x="2325" y="1078"/>
                      <a:pt x="2319" y="1074"/>
                      <a:pt x="2314" y="1081"/>
                    </a:cubicBezTo>
                    <a:cubicBezTo>
                      <a:pt x="2310" y="1087"/>
                      <a:pt x="2309" y="1093"/>
                      <a:pt x="2307" y="1101"/>
                    </a:cubicBezTo>
                    <a:cubicBezTo>
                      <a:pt x="2301" y="1098"/>
                      <a:pt x="2295" y="1095"/>
                      <a:pt x="2289" y="1092"/>
                    </a:cubicBezTo>
                    <a:cubicBezTo>
                      <a:pt x="2287" y="1090"/>
                      <a:pt x="2279" y="1099"/>
                      <a:pt x="2277" y="1100"/>
                    </a:cubicBezTo>
                    <a:cubicBezTo>
                      <a:pt x="2268" y="1109"/>
                      <a:pt x="2254" y="1116"/>
                      <a:pt x="2250" y="1129"/>
                    </a:cubicBezTo>
                    <a:cubicBezTo>
                      <a:pt x="2247" y="1135"/>
                      <a:pt x="2247" y="1141"/>
                      <a:pt x="2241" y="1142"/>
                    </a:cubicBezTo>
                    <a:cubicBezTo>
                      <a:pt x="2232" y="1144"/>
                      <a:pt x="2224" y="1146"/>
                      <a:pt x="2216" y="1148"/>
                    </a:cubicBezTo>
                    <a:cubicBezTo>
                      <a:pt x="2210" y="1149"/>
                      <a:pt x="2207" y="1152"/>
                      <a:pt x="2202" y="1155"/>
                    </a:cubicBezTo>
                    <a:cubicBezTo>
                      <a:pt x="2196" y="1160"/>
                      <a:pt x="2194" y="1161"/>
                      <a:pt x="2192" y="1169"/>
                    </a:cubicBezTo>
                    <a:cubicBezTo>
                      <a:pt x="2190" y="1167"/>
                      <a:pt x="2189" y="1164"/>
                      <a:pt x="2188" y="1161"/>
                    </a:cubicBezTo>
                    <a:cubicBezTo>
                      <a:pt x="2184" y="1172"/>
                      <a:pt x="2182" y="1180"/>
                      <a:pt x="2186" y="1191"/>
                    </a:cubicBezTo>
                    <a:cubicBezTo>
                      <a:pt x="2188" y="1197"/>
                      <a:pt x="2188" y="1198"/>
                      <a:pt x="2185" y="1204"/>
                    </a:cubicBezTo>
                    <a:cubicBezTo>
                      <a:pt x="2184" y="1209"/>
                      <a:pt x="2187" y="1212"/>
                      <a:pt x="2189" y="1216"/>
                    </a:cubicBezTo>
                    <a:cubicBezTo>
                      <a:pt x="2194" y="1227"/>
                      <a:pt x="2197" y="1237"/>
                      <a:pt x="2199" y="1248"/>
                    </a:cubicBezTo>
                    <a:cubicBezTo>
                      <a:pt x="2199" y="1252"/>
                      <a:pt x="2203" y="1264"/>
                      <a:pt x="2201" y="1267"/>
                    </a:cubicBezTo>
                    <a:cubicBezTo>
                      <a:pt x="2201" y="1269"/>
                      <a:pt x="2191" y="1274"/>
                      <a:pt x="2196" y="1278"/>
                    </a:cubicBezTo>
                    <a:cubicBezTo>
                      <a:pt x="2200" y="1280"/>
                      <a:pt x="2204" y="1286"/>
                      <a:pt x="2209" y="1286"/>
                    </a:cubicBezTo>
                    <a:cubicBezTo>
                      <a:pt x="2213" y="1286"/>
                      <a:pt x="2219" y="1287"/>
                      <a:pt x="2223" y="1284"/>
                    </a:cubicBezTo>
                    <a:cubicBezTo>
                      <a:pt x="2228" y="1279"/>
                      <a:pt x="2230" y="1277"/>
                      <a:pt x="2236" y="1276"/>
                    </a:cubicBezTo>
                    <a:cubicBezTo>
                      <a:pt x="2241" y="1275"/>
                      <a:pt x="2246" y="1275"/>
                      <a:pt x="2251" y="1275"/>
                    </a:cubicBezTo>
                    <a:cubicBezTo>
                      <a:pt x="2255" y="1274"/>
                      <a:pt x="2258" y="1274"/>
                      <a:pt x="2262" y="1274"/>
                    </a:cubicBezTo>
                    <a:cubicBezTo>
                      <a:pt x="2263" y="1274"/>
                      <a:pt x="2265" y="1269"/>
                      <a:pt x="2266" y="1268"/>
                    </a:cubicBezTo>
                    <a:cubicBezTo>
                      <a:pt x="2268" y="1264"/>
                      <a:pt x="2275" y="1262"/>
                      <a:pt x="2279" y="1260"/>
                    </a:cubicBezTo>
                    <a:cubicBezTo>
                      <a:pt x="2283" y="1258"/>
                      <a:pt x="2289" y="1261"/>
                      <a:pt x="2292" y="1259"/>
                    </a:cubicBezTo>
                    <a:cubicBezTo>
                      <a:pt x="2295" y="1257"/>
                      <a:pt x="2301" y="1252"/>
                      <a:pt x="2304" y="1252"/>
                    </a:cubicBezTo>
                    <a:cubicBezTo>
                      <a:pt x="2316" y="1254"/>
                      <a:pt x="2326" y="1255"/>
                      <a:pt x="2337" y="1259"/>
                    </a:cubicBezTo>
                    <a:cubicBezTo>
                      <a:pt x="2344" y="1262"/>
                      <a:pt x="2345" y="1263"/>
                      <a:pt x="2349" y="1270"/>
                    </a:cubicBezTo>
                    <a:cubicBezTo>
                      <a:pt x="2351" y="1275"/>
                      <a:pt x="2354" y="1279"/>
                      <a:pt x="2357" y="1283"/>
                    </a:cubicBezTo>
                    <a:cubicBezTo>
                      <a:pt x="2363" y="1276"/>
                      <a:pt x="2368" y="1270"/>
                      <a:pt x="2373" y="1262"/>
                    </a:cubicBezTo>
                    <a:cubicBezTo>
                      <a:pt x="2376" y="1271"/>
                      <a:pt x="2370" y="1278"/>
                      <a:pt x="2366" y="1285"/>
                    </a:cubicBezTo>
                    <a:cubicBezTo>
                      <a:pt x="2373" y="1287"/>
                      <a:pt x="2373" y="1282"/>
                      <a:pt x="2376" y="1275"/>
                    </a:cubicBezTo>
                    <a:cubicBezTo>
                      <a:pt x="2377" y="1280"/>
                      <a:pt x="2375" y="1291"/>
                      <a:pt x="2380" y="1291"/>
                    </a:cubicBezTo>
                    <a:cubicBezTo>
                      <a:pt x="2384" y="1291"/>
                      <a:pt x="2387" y="1299"/>
                      <a:pt x="2388" y="1303"/>
                    </a:cubicBezTo>
                    <a:cubicBezTo>
                      <a:pt x="2390" y="1315"/>
                      <a:pt x="2399" y="1319"/>
                      <a:pt x="2410" y="1320"/>
                    </a:cubicBezTo>
                    <a:cubicBezTo>
                      <a:pt x="2417" y="1322"/>
                      <a:pt x="2418" y="1322"/>
                      <a:pt x="2423" y="1318"/>
                    </a:cubicBezTo>
                    <a:cubicBezTo>
                      <a:pt x="2429" y="1313"/>
                      <a:pt x="2429" y="1315"/>
                      <a:pt x="2434" y="1321"/>
                    </a:cubicBezTo>
                    <a:cubicBezTo>
                      <a:pt x="2436" y="1324"/>
                      <a:pt x="2443" y="1322"/>
                      <a:pt x="2445" y="1319"/>
                    </a:cubicBezTo>
                    <a:cubicBezTo>
                      <a:pt x="2450" y="1314"/>
                      <a:pt x="2451" y="1313"/>
                      <a:pt x="2459" y="1313"/>
                    </a:cubicBezTo>
                    <a:cubicBezTo>
                      <a:pt x="2471" y="1313"/>
                      <a:pt x="2470" y="1296"/>
                      <a:pt x="2472" y="1285"/>
                    </a:cubicBezTo>
                    <a:cubicBezTo>
                      <a:pt x="2473" y="1276"/>
                      <a:pt x="2483" y="1270"/>
                      <a:pt x="2486" y="1261"/>
                    </a:cubicBezTo>
                    <a:cubicBezTo>
                      <a:pt x="2488" y="1250"/>
                      <a:pt x="2494" y="1237"/>
                      <a:pt x="2494" y="1226"/>
                    </a:cubicBezTo>
                    <a:cubicBezTo>
                      <a:pt x="2494" y="1215"/>
                      <a:pt x="2491" y="1203"/>
                      <a:pt x="2489" y="1193"/>
                    </a:cubicBezTo>
                    <a:cubicBezTo>
                      <a:pt x="2484" y="1188"/>
                      <a:pt x="2479" y="1184"/>
                      <a:pt x="2475" y="1179"/>
                    </a:cubicBezTo>
                    <a:close/>
                    <a:moveTo>
                      <a:pt x="2281" y="1001"/>
                    </a:moveTo>
                    <a:cubicBezTo>
                      <a:pt x="2278" y="1008"/>
                      <a:pt x="2290" y="1005"/>
                      <a:pt x="2291" y="1004"/>
                    </a:cubicBezTo>
                    <a:cubicBezTo>
                      <a:pt x="2291" y="1000"/>
                      <a:pt x="2282" y="996"/>
                      <a:pt x="2281" y="1001"/>
                    </a:cubicBezTo>
                    <a:close/>
                    <a:moveTo>
                      <a:pt x="2321" y="1070"/>
                    </a:moveTo>
                    <a:cubicBezTo>
                      <a:pt x="2317" y="1072"/>
                      <a:pt x="2313" y="1067"/>
                      <a:pt x="2312" y="1074"/>
                    </a:cubicBezTo>
                    <a:cubicBezTo>
                      <a:pt x="2316" y="1074"/>
                      <a:pt x="2319" y="1076"/>
                      <a:pt x="2322" y="1074"/>
                    </a:cubicBezTo>
                    <a:cubicBezTo>
                      <a:pt x="2324" y="1073"/>
                      <a:pt x="2325" y="1069"/>
                      <a:pt x="2321" y="1070"/>
                    </a:cubicBezTo>
                    <a:close/>
                    <a:moveTo>
                      <a:pt x="2490" y="1015"/>
                    </a:moveTo>
                    <a:cubicBezTo>
                      <a:pt x="2492" y="1010"/>
                      <a:pt x="2492" y="1010"/>
                      <a:pt x="2490" y="1006"/>
                    </a:cubicBezTo>
                    <a:cubicBezTo>
                      <a:pt x="2490" y="1006"/>
                      <a:pt x="2488" y="1007"/>
                      <a:pt x="2488" y="1006"/>
                    </a:cubicBezTo>
                    <a:cubicBezTo>
                      <a:pt x="2487" y="1005"/>
                      <a:pt x="2486" y="1003"/>
                      <a:pt x="2486" y="1003"/>
                    </a:cubicBezTo>
                    <a:cubicBezTo>
                      <a:pt x="2482" y="1000"/>
                      <a:pt x="2477" y="997"/>
                      <a:pt x="2473" y="995"/>
                    </a:cubicBezTo>
                    <a:cubicBezTo>
                      <a:pt x="2472" y="1000"/>
                      <a:pt x="2490" y="1002"/>
                      <a:pt x="2488" y="1011"/>
                    </a:cubicBezTo>
                    <a:cubicBezTo>
                      <a:pt x="2488" y="1012"/>
                      <a:pt x="2489" y="1013"/>
                      <a:pt x="2490" y="1015"/>
                    </a:cubicBezTo>
                    <a:close/>
                    <a:moveTo>
                      <a:pt x="2451" y="1341"/>
                    </a:moveTo>
                    <a:cubicBezTo>
                      <a:pt x="2448" y="1342"/>
                      <a:pt x="2441" y="1347"/>
                      <a:pt x="2439" y="1346"/>
                    </a:cubicBezTo>
                    <a:cubicBezTo>
                      <a:pt x="2435" y="1344"/>
                      <a:pt x="2430" y="1342"/>
                      <a:pt x="2426" y="1340"/>
                    </a:cubicBezTo>
                    <a:cubicBezTo>
                      <a:pt x="2425" y="1347"/>
                      <a:pt x="2426" y="1355"/>
                      <a:pt x="2429" y="1361"/>
                    </a:cubicBezTo>
                    <a:cubicBezTo>
                      <a:pt x="2432" y="1368"/>
                      <a:pt x="2436" y="1370"/>
                      <a:pt x="2443" y="1371"/>
                    </a:cubicBezTo>
                    <a:cubicBezTo>
                      <a:pt x="2451" y="1373"/>
                      <a:pt x="2459" y="1344"/>
                      <a:pt x="2451" y="1341"/>
                    </a:cubicBezTo>
                    <a:close/>
                    <a:moveTo>
                      <a:pt x="2463" y="1020"/>
                    </a:moveTo>
                    <a:cubicBezTo>
                      <a:pt x="2460" y="1021"/>
                      <a:pt x="2457" y="1020"/>
                      <a:pt x="2454" y="1021"/>
                    </a:cubicBezTo>
                    <a:cubicBezTo>
                      <a:pt x="2456" y="1026"/>
                      <a:pt x="2465" y="1028"/>
                      <a:pt x="2470" y="1027"/>
                    </a:cubicBezTo>
                    <a:cubicBezTo>
                      <a:pt x="2473" y="1026"/>
                      <a:pt x="2478" y="1025"/>
                      <a:pt x="2479" y="1021"/>
                    </a:cubicBezTo>
                    <a:cubicBezTo>
                      <a:pt x="2480" y="1020"/>
                      <a:pt x="2487" y="1021"/>
                      <a:pt x="2482" y="1016"/>
                    </a:cubicBezTo>
                    <a:cubicBezTo>
                      <a:pt x="2488" y="1015"/>
                      <a:pt x="2486" y="1010"/>
                      <a:pt x="2482" y="1008"/>
                    </a:cubicBezTo>
                    <a:cubicBezTo>
                      <a:pt x="2478" y="1005"/>
                      <a:pt x="2479" y="1013"/>
                      <a:pt x="2479" y="1015"/>
                    </a:cubicBezTo>
                    <a:cubicBezTo>
                      <a:pt x="2479" y="1015"/>
                      <a:pt x="2465" y="1025"/>
                      <a:pt x="2468" y="1017"/>
                    </a:cubicBezTo>
                    <a:cubicBezTo>
                      <a:pt x="2468" y="1016"/>
                      <a:pt x="2466" y="1020"/>
                      <a:pt x="2463" y="1020"/>
                    </a:cubicBezTo>
                    <a:close/>
                    <a:moveTo>
                      <a:pt x="2434" y="1020"/>
                    </a:moveTo>
                    <a:cubicBezTo>
                      <a:pt x="2432" y="1017"/>
                      <a:pt x="2434" y="1013"/>
                      <a:pt x="2430" y="1010"/>
                    </a:cubicBezTo>
                    <a:cubicBezTo>
                      <a:pt x="2427" y="1008"/>
                      <a:pt x="2423" y="1006"/>
                      <a:pt x="2420" y="1004"/>
                    </a:cubicBezTo>
                    <a:cubicBezTo>
                      <a:pt x="2415" y="1001"/>
                      <a:pt x="2408" y="999"/>
                      <a:pt x="2402" y="997"/>
                    </a:cubicBezTo>
                    <a:cubicBezTo>
                      <a:pt x="2393" y="994"/>
                      <a:pt x="2384" y="990"/>
                      <a:pt x="2376" y="987"/>
                    </a:cubicBezTo>
                    <a:cubicBezTo>
                      <a:pt x="2371" y="985"/>
                      <a:pt x="2364" y="989"/>
                      <a:pt x="2361" y="992"/>
                    </a:cubicBezTo>
                    <a:cubicBezTo>
                      <a:pt x="2360" y="994"/>
                      <a:pt x="2356" y="1002"/>
                      <a:pt x="2354" y="1001"/>
                    </a:cubicBezTo>
                    <a:cubicBezTo>
                      <a:pt x="2351" y="999"/>
                      <a:pt x="2349" y="999"/>
                      <a:pt x="2347" y="995"/>
                    </a:cubicBezTo>
                    <a:cubicBezTo>
                      <a:pt x="2345" y="990"/>
                      <a:pt x="2344" y="987"/>
                      <a:pt x="2344" y="982"/>
                    </a:cubicBezTo>
                    <a:cubicBezTo>
                      <a:pt x="2343" y="977"/>
                      <a:pt x="2342" y="978"/>
                      <a:pt x="2337" y="977"/>
                    </a:cubicBezTo>
                    <a:cubicBezTo>
                      <a:pt x="2330" y="975"/>
                      <a:pt x="2323" y="977"/>
                      <a:pt x="2319" y="984"/>
                    </a:cubicBezTo>
                    <a:cubicBezTo>
                      <a:pt x="2322" y="985"/>
                      <a:pt x="2324" y="985"/>
                      <a:pt x="2327" y="986"/>
                    </a:cubicBezTo>
                    <a:cubicBezTo>
                      <a:pt x="2328" y="986"/>
                      <a:pt x="2327" y="990"/>
                      <a:pt x="2328" y="991"/>
                    </a:cubicBezTo>
                    <a:cubicBezTo>
                      <a:pt x="2332" y="993"/>
                      <a:pt x="2338" y="992"/>
                      <a:pt x="2342" y="991"/>
                    </a:cubicBezTo>
                    <a:cubicBezTo>
                      <a:pt x="2342" y="992"/>
                      <a:pt x="2342" y="994"/>
                      <a:pt x="2342" y="995"/>
                    </a:cubicBezTo>
                    <a:cubicBezTo>
                      <a:pt x="2336" y="993"/>
                      <a:pt x="2333" y="994"/>
                      <a:pt x="2327" y="996"/>
                    </a:cubicBezTo>
                    <a:cubicBezTo>
                      <a:pt x="2330" y="1000"/>
                      <a:pt x="2332" y="1004"/>
                      <a:pt x="2334" y="1008"/>
                    </a:cubicBezTo>
                    <a:cubicBezTo>
                      <a:pt x="2337" y="1005"/>
                      <a:pt x="2339" y="1003"/>
                      <a:pt x="2341" y="1000"/>
                    </a:cubicBezTo>
                    <a:cubicBezTo>
                      <a:pt x="2342" y="1006"/>
                      <a:pt x="2342" y="1006"/>
                      <a:pt x="2347" y="1008"/>
                    </a:cubicBezTo>
                    <a:cubicBezTo>
                      <a:pt x="2353" y="1011"/>
                      <a:pt x="2359" y="1014"/>
                      <a:pt x="2366" y="1016"/>
                    </a:cubicBezTo>
                    <a:cubicBezTo>
                      <a:pt x="2368" y="1017"/>
                      <a:pt x="2374" y="1018"/>
                      <a:pt x="2376" y="1021"/>
                    </a:cubicBezTo>
                    <a:cubicBezTo>
                      <a:pt x="2378" y="1026"/>
                      <a:pt x="2380" y="1031"/>
                      <a:pt x="2382" y="1036"/>
                    </a:cubicBezTo>
                    <a:cubicBezTo>
                      <a:pt x="2375" y="1038"/>
                      <a:pt x="2374" y="1037"/>
                      <a:pt x="2373" y="1045"/>
                    </a:cubicBezTo>
                    <a:cubicBezTo>
                      <a:pt x="2378" y="1045"/>
                      <a:pt x="2384" y="1044"/>
                      <a:pt x="2389" y="1044"/>
                    </a:cubicBezTo>
                    <a:cubicBezTo>
                      <a:pt x="2392" y="1044"/>
                      <a:pt x="2394" y="1052"/>
                      <a:pt x="2398" y="1052"/>
                    </a:cubicBezTo>
                    <a:cubicBezTo>
                      <a:pt x="2404" y="1053"/>
                      <a:pt x="2409" y="1054"/>
                      <a:pt x="2414" y="1051"/>
                    </a:cubicBezTo>
                    <a:cubicBezTo>
                      <a:pt x="2417" y="1049"/>
                      <a:pt x="2418" y="1040"/>
                      <a:pt x="2421" y="1041"/>
                    </a:cubicBezTo>
                    <a:cubicBezTo>
                      <a:pt x="2424" y="1041"/>
                      <a:pt x="2433" y="1041"/>
                      <a:pt x="2435" y="1043"/>
                    </a:cubicBezTo>
                    <a:cubicBezTo>
                      <a:pt x="2440" y="1048"/>
                      <a:pt x="2444" y="1052"/>
                      <a:pt x="2448" y="1057"/>
                    </a:cubicBezTo>
                    <a:cubicBezTo>
                      <a:pt x="2452" y="1060"/>
                      <a:pt x="2457" y="1060"/>
                      <a:pt x="2461" y="1061"/>
                    </a:cubicBezTo>
                    <a:cubicBezTo>
                      <a:pt x="2465" y="1061"/>
                      <a:pt x="2470" y="1065"/>
                      <a:pt x="2472" y="1064"/>
                    </a:cubicBezTo>
                    <a:cubicBezTo>
                      <a:pt x="2470" y="1062"/>
                      <a:pt x="2464" y="1058"/>
                      <a:pt x="2467" y="1055"/>
                    </a:cubicBezTo>
                    <a:cubicBezTo>
                      <a:pt x="2464" y="1055"/>
                      <a:pt x="2460" y="1055"/>
                      <a:pt x="2462" y="1051"/>
                    </a:cubicBezTo>
                    <a:cubicBezTo>
                      <a:pt x="2455" y="1050"/>
                      <a:pt x="2455" y="1049"/>
                      <a:pt x="2452" y="1042"/>
                    </a:cubicBezTo>
                    <a:cubicBezTo>
                      <a:pt x="2451" y="1040"/>
                      <a:pt x="2448" y="1039"/>
                      <a:pt x="2446" y="1038"/>
                    </a:cubicBezTo>
                    <a:cubicBezTo>
                      <a:pt x="2445" y="1037"/>
                      <a:pt x="2444" y="1033"/>
                      <a:pt x="2443" y="1031"/>
                    </a:cubicBezTo>
                    <a:cubicBezTo>
                      <a:pt x="2446" y="1031"/>
                      <a:pt x="2448" y="1031"/>
                      <a:pt x="2450" y="1030"/>
                    </a:cubicBezTo>
                    <a:cubicBezTo>
                      <a:pt x="2451" y="1021"/>
                      <a:pt x="2438" y="1024"/>
                      <a:pt x="2434" y="1020"/>
                    </a:cubicBezTo>
                    <a:close/>
                    <a:moveTo>
                      <a:pt x="2406" y="496"/>
                    </a:moveTo>
                    <a:cubicBezTo>
                      <a:pt x="2406" y="501"/>
                      <a:pt x="2407" y="506"/>
                      <a:pt x="2405" y="511"/>
                    </a:cubicBezTo>
                    <a:cubicBezTo>
                      <a:pt x="2402" y="517"/>
                      <a:pt x="2404" y="518"/>
                      <a:pt x="2405" y="524"/>
                    </a:cubicBezTo>
                    <a:cubicBezTo>
                      <a:pt x="2406" y="528"/>
                      <a:pt x="2406" y="528"/>
                      <a:pt x="2404" y="531"/>
                    </a:cubicBezTo>
                    <a:cubicBezTo>
                      <a:pt x="2403" y="533"/>
                      <a:pt x="2404" y="536"/>
                      <a:pt x="2404" y="538"/>
                    </a:cubicBezTo>
                    <a:cubicBezTo>
                      <a:pt x="2404" y="544"/>
                      <a:pt x="2403" y="545"/>
                      <a:pt x="2406" y="551"/>
                    </a:cubicBezTo>
                    <a:cubicBezTo>
                      <a:pt x="2406" y="548"/>
                      <a:pt x="2406" y="543"/>
                      <a:pt x="2410" y="542"/>
                    </a:cubicBezTo>
                    <a:cubicBezTo>
                      <a:pt x="2414" y="541"/>
                      <a:pt x="2416" y="546"/>
                      <a:pt x="2416" y="550"/>
                    </a:cubicBezTo>
                    <a:cubicBezTo>
                      <a:pt x="2420" y="546"/>
                      <a:pt x="2415" y="540"/>
                      <a:pt x="2413" y="536"/>
                    </a:cubicBezTo>
                    <a:cubicBezTo>
                      <a:pt x="2410" y="531"/>
                      <a:pt x="2409" y="530"/>
                      <a:pt x="2410" y="525"/>
                    </a:cubicBezTo>
                    <a:cubicBezTo>
                      <a:pt x="2413" y="518"/>
                      <a:pt x="2412" y="516"/>
                      <a:pt x="2419" y="514"/>
                    </a:cubicBezTo>
                    <a:cubicBezTo>
                      <a:pt x="2423" y="513"/>
                      <a:pt x="2423" y="521"/>
                      <a:pt x="2427" y="521"/>
                    </a:cubicBezTo>
                    <a:cubicBezTo>
                      <a:pt x="2424" y="515"/>
                      <a:pt x="2422" y="509"/>
                      <a:pt x="2420" y="502"/>
                    </a:cubicBezTo>
                    <a:cubicBezTo>
                      <a:pt x="2419" y="498"/>
                      <a:pt x="2418" y="495"/>
                      <a:pt x="2418" y="491"/>
                    </a:cubicBezTo>
                    <a:cubicBezTo>
                      <a:pt x="2417" y="489"/>
                      <a:pt x="2414" y="487"/>
                      <a:pt x="2414" y="485"/>
                    </a:cubicBezTo>
                    <a:cubicBezTo>
                      <a:pt x="2413" y="477"/>
                      <a:pt x="2419" y="473"/>
                      <a:pt x="2415" y="466"/>
                    </a:cubicBezTo>
                    <a:cubicBezTo>
                      <a:pt x="2413" y="462"/>
                      <a:pt x="2415" y="451"/>
                      <a:pt x="2408" y="457"/>
                    </a:cubicBezTo>
                    <a:cubicBezTo>
                      <a:pt x="2411" y="459"/>
                      <a:pt x="2412" y="464"/>
                      <a:pt x="2409" y="466"/>
                    </a:cubicBezTo>
                    <a:cubicBezTo>
                      <a:pt x="2408" y="467"/>
                      <a:pt x="2408" y="465"/>
                      <a:pt x="2406" y="467"/>
                    </a:cubicBezTo>
                    <a:cubicBezTo>
                      <a:pt x="2403" y="469"/>
                      <a:pt x="2404" y="469"/>
                      <a:pt x="2405" y="472"/>
                    </a:cubicBezTo>
                    <a:cubicBezTo>
                      <a:pt x="2406" y="476"/>
                      <a:pt x="2404" y="482"/>
                      <a:pt x="2403" y="486"/>
                    </a:cubicBezTo>
                    <a:cubicBezTo>
                      <a:pt x="2402" y="489"/>
                      <a:pt x="2410" y="492"/>
                      <a:pt x="2406" y="496"/>
                    </a:cubicBezTo>
                    <a:close/>
                    <a:moveTo>
                      <a:pt x="2266" y="891"/>
                    </a:moveTo>
                    <a:cubicBezTo>
                      <a:pt x="2270" y="892"/>
                      <a:pt x="2272" y="886"/>
                      <a:pt x="2267" y="886"/>
                    </a:cubicBezTo>
                    <a:cubicBezTo>
                      <a:pt x="2266" y="887"/>
                      <a:pt x="2262" y="890"/>
                      <a:pt x="2266" y="891"/>
                    </a:cubicBezTo>
                    <a:close/>
                    <a:moveTo>
                      <a:pt x="2260" y="892"/>
                    </a:moveTo>
                    <a:cubicBezTo>
                      <a:pt x="2261" y="889"/>
                      <a:pt x="2263" y="886"/>
                      <a:pt x="2265" y="884"/>
                    </a:cubicBezTo>
                    <a:cubicBezTo>
                      <a:pt x="2267" y="883"/>
                      <a:pt x="2266" y="878"/>
                      <a:pt x="2267" y="876"/>
                    </a:cubicBezTo>
                    <a:cubicBezTo>
                      <a:pt x="2266" y="876"/>
                      <a:pt x="2266" y="876"/>
                      <a:pt x="2265" y="876"/>
                    </a:cubicBezTo>
                    <a:cubicBezTo>
                      <a:pt x="2264" y="881"/>
                      <a:pt x="2260" y="887"/>
                      <a:pt x="2260" y="892"/>
                    </a:cubicBezTo>
                    <a:close/>
                    <a:moveTo>
                      <a:pt x="2273" y="875"/>
                    </a:moveTo>
                    <a:cubicBezTo>
                      <a:pt x="2271" y="876"/>
                      <a:pt x="2269" y="876"/>
                      <a:pt x="2268" y="874"/>
                    </a:cubicBezTo>
                    <a:cubicBezTo>
                      <a:pt x="2268" y="876"/>
                      <a:pt x="2268" y="878"/>
                      <a:pt x="2269" y="880"/>
                    </a:cubicBezTo>
                    <a:cubicBezTo>
                      <a:pt x="2272" y="877"/>
                      <a:pt x="2270" y="885"/>
                      <a:pt x="2273" y="887"/>
                    </a:cubicBezTo>
                    <a:cubicBezTo>
                      <a:pt x="2273" y="886"/>
                      <a:pt x="2273" y="885"/>
                      <a:pt x="2273" y="884"/>
                    </a:cubicBezTo>
                    <a:cubicBezTo>
                      <a:pt x="2274" y="885"/>
                      <a:pt x="2274" y="886"/>
                      <a:pt x="2275" y="887"/>
                    </a:cubicBezTo>
                    <a:cubicBezTo>
                      <a:pt x="2277" y="884"/>
                      <a:pt x="2273" y="879"/>
                      <a:pt x="2273" y="875"/>
                    </a:cubicBezTo>
                    <a:close/>
                    <a:moveTo>
                      <a:pt x="2262" y="868"/>
                    </a:moveTo>
                    <a:cubicBezTo>
                      <a:pt x="2263" y="870"/>
                      <a:pt x="2264" y="872"/>
                      <a:pt x="2266" y="873"/>
                    </a:cubicBezTo>
                    <a:cubicBezTo>
                      <a:pt x="2266" y="872"/>
                      <a:pt x="2266" y="869"/>
                      <a:pt x="2266" y="868"/>
                    </a:cubicBezTo>
                    <a:cubicBezTo>
                      <a:pt x="2263" y="868"/>
                      <a:pt x="2264" y="864"/>
                      <a:pt x="2259" y="865"/>
                    </a:cubicBezTo>
                    <a:cubicBezTo>
                      <a:pt x="2261" y="867"/>
                      <a:pt x="2260" y="869"/>
                      <a:pt x="2258" y="871"/>
                    </a:cubicBezTo>
                    <a:cubicBezTo>
                      <a:pt x="2259" y="870"/>
                      <a:pt x="2261" y="869"/>
                      <a:pt x="2262" y="868"/>
                    </a:cubicBezTo>
                    <a:close/>
                    <a:moveTo>
                      <a:pt x="2268" y="865"/>
                    </a:moveTo>
                    <a:cubicBezTo>
                      <a:pt x="2268" y="868"/>
                      <a:pt x="2270" y="869"/>
                      <a:pt x="2272" y="871"/>
                    </a:cubicBezTo>
                    <a:cubicBezTo>
                      <a:pt x="2274" y="873"/>
                      <a:pt x="2272" y="873"/>
                      <a:pt x="2273" y="875"/>
                    </a:cubicBezTo>
                    <a:cubicBezTo>
                      <a:pt x="2279" y="882"/>
                      <a:pt x="2278" y="873"/>
                      <a:pt x="2277" y="869"/>
                    </a:cubicBezTo>
                    <a:cubicBezTo>
                      <a:pt x="2276" y="864"/>
                      <a:pt x="2271" y="865"/>
                      <a:pt x="2268" y="865"/>
                    </a:cubicBezTo>
                    <a:close/>
                    <a:moveTo>
                      <a:pt x="2249" y="872"/>
                    </a:moveTo>
                    <a:cubicBezTo>
                      <a:pt x="2250" y="881"/>
                      <a:pt x="2248" y="887"/>
                      <a:pt x="2258" y="883"/>
                    </a:cubicBezTo>
                    <a:cubicBezTo>
                      <a:pt x="2255" y="886"/>
                      <a:pt x="2250" y="891"/>
                      <a:pt x="2255" y="893"/>
                    </a:cubicBezTo>
                    <a:cubicBezTo>
                      <a:pt x="2257" y="894"/>
                      <a:pt x="2256" y="897"/>
                      <a:pt x="2259" y="896"/>
                    </a:cubicBezTo>
                    <a:cubicBezTo>
                      <a:pt x="2261" y="896"/>
                      <a:pt x="2260" y="892"/>
                      <a:pt x="2260" y="890"/>
                    </a:cubicBezTo>
                    <a:cubicBezTo>
                      <a:pt x="2260" y="887"/>
                      <a:pt x="2263" y="881"/>
                      <a:pt x="2262" y="879"/>
                    </a:cubicBezTo>
                    <a:cubicBezTo>
                      <a:pt x="2259" y="874"/>
                      <a:pt x="2258" y="874"/>
                      <a:pt x="2253" y="872"/>
                    </a:cubicBezTo>
                    <a:cubicBezTo>
                      <a:pt x="2252" y="871"/>
                      <a:pt x="2250" y="872"/>
                      <a:pt x="2249" y="872"/>
                    </a:cubicBezTo>
                    <a:close/>
                    <a:moveTo>
                      <a:pt x="2229" y="984"/>
                    </a:moveTo>
                    <a:cubicBezTo>
                      <a:pt x="2228" y="987"/>
                      <a:pt x="2229" y="989"/>
                      <a:pt x="2227" y="993"/>
                    </a:cubicBezTo>
                    <a:cubicBezTo>
                      <a:pt x="2225" y="998"/>
                      <a:pt x="2223" y="998"/>
                      <a:pt x="2226" y="1003"/>
                    </a:cubicBezTo>
                    <a:cubicBezTo>
                      <a:pt x="2228" y="1005"/>
                      <a:pt x="2232" y="1002"/>
                      <a:pt x="2231" y="1008"/>
                    </a:cubicBezTo>
                    <a:cubicBezTo>
                      <a:pt x="2231" y="1010"/>
                      <a:pt x="2228" y="1019"/>
                      <a:pt x="2229" y="1021"/>
                    </a:cubicBezTo>
                    <a:cubicBezTo>
                      <a:pt x="2231" y="1023"/>
                      <a:pt x="2237" y="1023"/>
                      <a:pt x="2238" y="1021"/>
                    </a:cubicBezTo>
                    <a:cubicBezTo>
                      <a:pt x="2238" y="1020"/>
                      <a:pt x="2237" y="1017"/>
                      <a:pt x="2237" y="1016"/>
                    </a:cubicBezTo>
                    <a:cubicBezTo>
                      <a:pt x="2237" y="1015"/>
                      <a:pt x="2238" y="1013"/>
                      <a:pt x="2238" y="1012"/>
                    </a:cubicBezTo>
                    <a:cubicBezTo>
                      <a:pt x="2239" y="1009"/>
                      <a:pt x="2238" y="1005"/>
                      <a:pt x="2238" y="1002"/>
                    </a:cubicBezTo>
                    <a:cubicBezTo>
                      <a:pt x="2239" y="999"/>
                      <a:pt x="2234" y="997"/>
                      <a:pt x="2241" y="996"/>
                    </a:cubicBezTo>
                    <a:cubicBezTo>
                      <a:pt x="2244" y="995"/>
                      <a:pt x="2241" y="1002"/>
                      <a:pt x="2242" y="1004"/>
                    </a:cubicBezTo>
                    <a:cubicBezTo>
                      <a:pt x="2243" y="1007"/>
                      <a:pt x="2247" y="1007"/>
                      <a:pt x="2246" y="1010"/>
                    </a:cubicBezTo>
                    <a:cubicBezTo>
                      <a:pt x="2245" y="1014"/>
                      <a:pt x="2248" y="1015"/>
                      <a:pt x="2251" y="1014"/>
                    </a:cubicBezTo>
                    <a:cubicBezTo>
                      <a:pt x="2249" y="1015"/>
                      <a:pt x="2257" y="1008"/>
                      <a:pt x="2256" y="1010"/>
                    </a:cubicBezTo>
                    <a:cubicBezTo>
                      <a:pt x="2259" y="1005"/>
                      <a:pt x="2253" y="1008"/>
                      <a:pt x="2252" y="1004"/>
                    </a:cubicBezTo>
                    <a:cubicBezTo>
                      <a:pt x="2251" y="1003"/>
                      <a:pt x="2254" y="1001"/>
                      <a:pt x="2253" y="1000"/>
                    </a:cubicBezTo>
                    <a:cubicBezTo>
                      <a:pt x="2252" y="998"/>
                      <a:pt x="2251" y="996"/>
                      <a:pt x="2250" y="994"/>
                    </a:cubicBezTo>
                    <a:cubicBezTo>
                      <a:pt x="2249" y="991"/>
                      <a:pt x="2247" y="992"/>
                      <a:pt x="2245" y="989"/>
                    </a:cubicBezTo>
                    <a:cubicBezTo>
                      <a:pt x="2252" y="992"/>
                      <a:pt x="2255" y="978"/>
                      <a:pt x="2261" y="982"/>
                    </a:cubicBezTo>
                    <a:cubicBezTo>
                      <a:pt x="2263" y="976"/>
                      <a:pt x="2257" y="979"/>
                      <a:pt x="2255" y="979"/>
                    </a:cubicBezTo>
                    <a:cubicBezTo>
                      <a:pt x="2252" y="979"/>
                      <a:pt x="2252" y="981"/>
                      <a:pt x="2250" y="981"/>
                    </a:cubicBezTo>
                    <a:cubicBezTo>
                      <a:pt x="2247" y="982"/>
                      <a:pt x="2248" y="979"/>
                      <a:pt x="2246" y="982"/>
                    </a:cubicBezTo>
                    <a:cubicBezTo>
                      <a:pt x="2239" y="989"/>
                      <a:pt x="2232" y="976"/>
                      <a:pt x="2237" y="970"/>
                    </a:cubicBezTo>
                    <a:cubicBezTo>
                      <a:pt x="2240" y="967"/>
                      <a:pt x="2243" y="970"/>
                      <a:pt x="2246" y="970"/>
                    </a:cubicBezTo>
                    <a:cubicBezTo>
                      <a:pt x="2250" y="970"/>
                      <a:pt x="2255" y="968"/>
                      <a:pt x="2259" y="970"/>
                    </a:cubicBezTo>
                    <a:cubicBezTo>
                      <a:pt x="2267" y="975"/>
                      <a:pt x="2272" y="965"/>
                      <a:pt x="2275" y="958"/>
                    </a:cubicBezTo>
                    <a:cubicBezTo>
                      <a:pt x="2271" y="958"/>
                      <a:pt x="2268" y="964"/>
                      <a:pt x="2265" y="966"/>
                    </a:cubicBezTo>
                    <a:cubicBezTo>
                      <a:pt x="2263" y="967"/>
                      <a:pt x="2260" y="965"/>
                      <a:pt x="2258" y="965"/>
                    </a:cubicBezTo>
                    <a:cubicBezTo>
                      <a:pt x="2256" y="965"/>
                      <a:pt x="2257" y="966"/>
                      <a:pt x="2254" y="965"/>
                    </a:cubicBezTo>
                    <a:cubicBezTo>
                      <a:pt x="2250" y="964"/>
                      <a:pt x="2244" y="960"/>
                      <a:pt x="2240" y="962"/>
                    </a:cubicBezTo>
                    <a:cubicBezTo>
                      <a:pt x="2236" y="965"/>
                      <a:pt x="2235" y="968"/>
                      <a:pt x="2232" y="973"/>
                    </a:cubicBezTo>
                    <a:cubicBezTo>
                      <a:pt x="2235" y="978"/>
                      <a:pt x="2230" y="980"/>
                      <a:pt x="2229" y="984"/>
                    </a:cubicBezTo>
                    <a:close/>
                    <a:moveTo>
                      <a:pt x="2237" y="857"/>
                    </a:moveTo>
                    <a:cubicBezTo>
                      <a:pt x="2239" y="861"/>
                      <a:pt x="2242" y="865"/>
                      <a:pt x="2244" y="869"/>
                    </a:cubicBezTo>
                    <a:cubicBezTo>
                      <a:pt x="2248" y="864"/>
                      <a:pt x="2248" y="861"/>
                      <a:pt x="2243" y="857"/>
                    </a:cubicBezTo>
                    <a:cubicBezTo>
                      <a:pt x="2241" y="857"/>
                      <a:pt x="2239" y="857"/>
                      <a:pt x="2237" y="857"/>
                    </a:cubicBezTo>
                    <a:close/>
                    <a:moveTo>
                      <a:pt x="2194" y="1043"/>
                    </a:moveTo>
                    <a:cubicBezTo>
                      <a:pt x="2194" y="1047"/>
                      <a:pt x="2197" y="1051"/>
                      <a:pt x="2200" y="1047"/>
                    </a:cubicBezTo>
                    <a:cubicBezTo>
                      <a:pt x="2203" y="1043"/>
                      <a:pt x="2196" y="1042"/>
                      <a:pt x="2194" y="1043"/>
                    </a:cubicBezTo>
                    <a:close/>
                    <a:moveTo>
                      <a:pt x="2393" y="576"/>
                    </a:moveTo>
                    <a:cubicBezTo>
                      <a:pt x="2393" y="578"/>
                      <a:pt x="2393" y="582"/>
                      <a:pt x="2392" y="582"/>
                    </a:cubicBezTo>
                    <a:cubicBezTo>
                      <a:pt x="2389" y="584"/>
                      <a:pt x="2388" y="584"/>
                      <a:pt x="2388" y="587"/>
                    </a:cubicBezTo>
                    <a:cubicBezTo>
                      <a:pt x="2387" y="588"/>
                      <a:pt x="2390" y="597"/>
                      <a:pt x="2391" y="597"/>
                    </a:cubicBezTo>
                    <a:cubicBezTo>
                      <a:pt x="2392" y="598"/>
                      <a:pt x="2394" y="594"/>
                      <a:pt x="2395" y="594"/>
                    </a:cubicBezTo>
                    <a:cubicBezTo>
                      <a:pt x="2396" y="594"/>
                      <a:pt x="2399" y="595"/>
                      <a:pt x="2398" y="592"/>
                    </a:cubicBezTo>
                    <a:cubicBezTo>
                      <a:pt x="2396" y="590"/>
                      <a:pt x="2391" y="591"/>
                      <a:pt x="2392" y="586"/>
                    </a:cubicBezTo>
                    <a:cubicBezTo>
                      <a:pt x="2394" y="586"/>
                      <a:pt x="2397" y="588"/>
                      <a:pt x="2398" y="587"/>
                    </a:cubicBezTo>
                    <a:cubicBezTo>
                      <a:pt x="2400" y="587"/>
                      <a:pt x="2403" y="585"/>
                      <a:pt x="2404" y="586"/>
                    </a:cubicBezTo>
                    <a:cubicBezTo>
                      <a:pt x="2406" y="588"/>
                      <a:pt x="2413" y="593"/>
                      <a:pt x="2415" y="592"/>
                    </a:cubicBezTo>
                    <a:cubicBezTo>
                      <a:pt x="2415" y="592"/>
                      <a:pt x="2417" y="586"/>
                      <a:pt x="2417" y="585"/>
                    </a:cubicBezTo>
                    <a:cubicBezTo>
                      <a:pt x="2418" y="584"/>
                      <a:pt x="2422" y="582"/>
                      <a:pt x="2423" y="582"/>
                    </a:cubicBezTo>
                    <a:cubicBezTo>
                      <a:pt x="2428" y="582"/>
                      <a:pt x="2431" y="581"/>
                      <a:pt x="2434" y="578"/>
                    </a:cubicBezTo>
                    <a:cubicBezTo>
                      <a:pt x="2426" y="578"/>
                      <a:pt x="2432" y="571"/>
                      <a:pt x="2431" y="567"/>
                    </a:cubicBezTo>
                    <a:cubicBezTo>
                      <a:pt x="2425" y="573"/>
                      <a:pt x="2425" y="572"/>
                      <a:pt x="2418" y="568"/>
                    </a:cubicBezTo>
                    <a:cubicBezTo>
                      <a:pt x="2412" y="565"/>
                      <a:pt x="2410" y="560"/>
                      <a:pt x="2406" y="555"/>
                    </a:cubicBezTo>
                    <a:cubicBezTo>
                      <a:pt x="2402" y="549"/>
                      <a:pt x="2404" y="563"/>
                      <a:pt x="2404" y="565"/>
                    </a:cubicBezTo>
                    <a:cubicBezTo>
                      <a:pt x="2405" y="567"/>
                      <a:pt x="2401" y="570"/>
                      <a:pt x="2401" y="572"/>
                    </a:cubicBezTo>
                    <a:cubicBezTo>
                      <a:pt x="2401" y="575"/>
                      <a:pt x="2402" y="576"/>
                      <a:pt x="2400" y="578"/>
                    </a:cubicBezTo>
                    <a:cubicBezTo>
                      <a:pt x="2398" y="578"/>
                      <a:pt x="2396" y="577"/>
                      <a:pt x="2393" y="576"/>
                    </a:cubicBezTo>
                    <a:close/>
                    <a:moveTo>
                      <a:pt x="1380" y="442"/>
                    </a:moveTo>
                    <a:cubicBezTo>
                      <a:pt x="1380" y="444"/>
                      <a:pt x="1383" y="449"/>
                      <a:pt x="1385" y="448"/>
                    </a:cubicBezTo>
                    <a:cubicBezTo>
                      <a:pt x="1388" y="448"/>
                      <a:pt x="1388" y="444"/>
                      <a:pt x="1385" y="443"/>
                    </a:cubicBezTo>
                    <a:cubicBezTo>
                      <a:pt x="1384" y="440"/>
                      <a:pt x="1382" y="441"/>
                      <a:pt x="1380" y="442"/>
                    </a:cubicBezTo>
                    <a:close/>
                    <a:moveTo>
                      <a:pt x="1572" y="654"/>
                    </a:moveTo>
                    <a:cubicBezTo>
                      <a:pt x="1570" y="656"/>
                      <a:pt x="1566" y="658"/>
                      <a:pt x="1563" y="658"/>
                    </a:cubicBezTo>
                    <a:cubicBezTo>
                      <a:pt x="1561" y="658"/>
                      <a:pt x="1555" y="657"/>
                      <a:pt x="1554" y="659"/>
                    </a:cubicBezTo>
                    <a:cubicBezTo>
                      <a:pt x="1550" y="667"/>
                      <a:pt x="1567" y="662"/>
                      <a:pt x="1568" y="662"/>
                    </a:cubicBezTo>
                    <a:cubicBezTo>
                      <a:pt x="1566" y="658"/>
                      <a:pt x="1570" y="657"/>
                      <a:pt x="1572" y="654"/>
                    </a:cubicBezTo>
                    <a:close/>
                    <a:moveTo>
                      <a:pt x="1508" y="661"/>
                    </a:moveTo>
                    <a:cubicBezTo>
                      <a:pt x="1508" y="658"/>
                      <a:pt x="1502" y="657"/>
                      <a:pt x="1500" y="657"/>
                    </a:cubicBezTo>
                    <a:cubicBezTo>
                      <a:pt x="1494" y="658"/>
                      <a:pt x="1493" y="657"/>
                      <a:pt x="1488" y="654"/>
                    </a:cubicBezTo>
                    <a:cubicBezTo>
                      <a:pt x="1488" y="655"/>
                      <a:pt x="1487" y="657"/>
                      <a:pt x="1486" y="658"/>
                    </a:cubicBezTo>
                    <a:cubicBezTo>
                      <a:pt x="1494" y="661"/>
                      <a:pt x="1500" y="661"/>
                      <a:pt x="1508" y="661"/>
                    </a:cubicBezTo>
                    <a:close/>
                    <a:moveTo>
                      <a:pt x="1390" y="441"/>
                    </a:moveTo>
                    <a:cubicBezTo>
                      <a:pt x="1389" y="443"/>
                      <a:pt x="1390" y="447"/>
                      <a:pt x="1393" y="447"/>
                    </a:cubicBezTo>
                    <a:cubicBezTo>
                      <a:pt x="1396" y="447"/>
                      <a:pt x="1395" y="449"/>
                      <a:pt x="1396" y="453"/>
                    </a:cubicBezTo>
                    <a:cubicBezTo>
                      <a:pt x="1397" y="449"/>
                      <a:pt x="1396" y="445"/>
                      <a:pt x="1401" y="445"/>
                    </a:cubicBezTo>
                    <a:cubicBezTo>
                      <a:pt x="1400" y="444"/>
                      <a:pt x="1399" y="443"/>
                      <a:pt x="1398" y="442"/>
                    </a:cubicBezTo>
                    <a:cubicBezTo>
                      <a:pt x="1409" y="440"/>
                      <a:pt x="1391" y="430"/>
                      <a:pt x="1397" y="440"/>
                    </a:cubicBezTo>
                    <a:cubicBezTo>
                      <a:pt x="1394" y="440"/>
                      <a:pt x="1393" y="439"/>
                      <a:pt x="1395" y="437"/>
                    </a:cubicBezTo>
                    <a:cubicBezTo>
                      <a:pt x="1394" y="437"/>
                      <a:pt x="1393" y="437"/>
                      <a:pt x="1392" y="437"/>
                    </a:cubicBezTo>
                    <a:cubicBezTo>
                      <a:pt x="1393" y="439"/>
                      <a:pt x="1392" y="440"/>
                      <a:pt x="1390" y="441"/>
                    </a:cubicBezTo>
                    <a:close/>
                    <a:moveTo>
                      <a:pt x="1485" y="406"/>
                    </a:moveTo>
                    <a:cubicBezTo>
                      <a:pt x="1480" y="404"/>
                      <a:pt x="1478" y="405"/>
                      <a:pt x="1473" y="406"/>
                    </a:cubicBezTo>
                    <a:cubicBezTo>
                      <a:pt x="1474" y="408"/>
                      <a:pt x="1476" y="410"/>
                      <a:pt x="1474" y="413"/>
                    </a:cubicBezTo>
                    <a:cubicBezTo>
                      <a:pt x="1477" y="409"/>
                      <a:pt x="1482" y="408"/>
                      <a:pt x="1485" y="406"/>
                    </a:cubicBezTo>
                    <a:close/>
                    <a:moveTo>
                      <a:pt x="1370" y="608"/>
                    </a:moveTo>
                    <a:cubicBezTo>
                      <a:pt x="1371" y="610"/>
                      <a:pt x="1369" y="612"/>
                      <a:pt x="1368" y="613"/>
                    </a:cubicBezTo>
                    <a:cubicBezTo>
                      <a:pt x="1368" y="614"/>
                      <a:pt x="1370" y="615"/>
                      <a:pt x="1370" y="615"/>
                    </a:cubicBezTo>
                    <a:cubicBezTo>
                      <a:pt x="1370" y="619"/>
                      <a:pt x="1366" y="619"/>
                      <a:pt x="1369" y="622"/>
                    </a:cubicBezTo>
                    <a:cubicBezTo>
                      <a:pt x="1372" y="624"/>
                      <a:pt x="1374" y="625"/>
                      <a:pt x="1374" y="621"/>
                    </a:cubicBezTo>
                    <a:cubicBezTo>
                      <a:pt x="1375" y="619"/>
                      <a:pt x="1378" y="621"/>
                      <a:pt x="1378" y="617"/>
                    </a:cubicBezTo>
                    <a:cubicBezTo>
                      <a:pt x="1379" y="613"/>
                      <a:pt x="1379" y="609"/>
                      <a:pt x="1380" y="605"/>
                    </a:cubicBezTo>
                    <a:cubicBezTo>
                      <a:pt x="1381" y="597"/>
                      <a:pt x="1372" y="602"/>
                      <a:pt x="1369" y="603"/>
                    </a:cubicBezTo>
                    <a:cubicBezTo>
                      <a:pt x="1369" y="603"/>
                      <a:pt x="1368" y="603"/>
                      <a:pt x="1367" y="602"/>
                    </a:cubicBezTo>
                    <a:cubicBezTo>
                      <a:pt x="1365" y="607"/>
                      <a:pt x="1370" y="605"/>
                      <a:pt x="1370" y="608"/>
                    </a:cubicBezTo>
                    <a:close/>
                    <a:moveTo>
                      <a:pt x="2773" y="338"/>
                    </a:moveTo>
                    <a:cubicBezTo>
                      <a:pt x="2771" y="338"/>
                      <a:pt x="2764" y="336"/>
                      <a:pt x="2763" y="337"/>
                    </a:cubicBezTo>
                    <a:cubicBezTo>
                      <a:pt x="2761" y="339"/>
                      <a:pt x="2763" y="343"/>
                      <a:pt x="2764" y="344"/>
                    </a:cubicBezTo>
                    <a:cubicBezTo>
                      <a:pt x="2768" y="347"/>
                      <a:pt x="2774" y="342"/>
                      <a:pt x="2777" y="345"/>
                    </a:cubicBezTo>
                    <a:cubicBezTo>
                      <a:pt x="2780" y="350"/>
                      <a:pt x="2785" y="351"/>
                      <a:pt x="2788" y="344"/>
                    </a:cubicBezTo>
                    <a:cubicBezTo>
                      <a:pt x="2783" y="342"/>
                      <a:pt x="2778" y="338"/>
                      <a:pt x="2773" y="338"/>
                    </a:cubicBezTo>
                    <a:close/>
                    <a:moveTo>
                      <a:pt x="1444" y="425"/>
                    </a:moveTo>
                    <a:cubicBezTo>
                      <a:pt x="1446" y="423"/>
                      <a:pt x="1448" y="421"/>
                      <a:pt x="1451" y="420"/>
                    </a:cubicBezTo>
                    <a:cubicBezTo>
                      <a:pt x="1448" y="417"/>
                      <a:pt x="1450" y="416"/>
                      <a:pt x="1452" y="413"/>
                    </a:cubicBezTo>
                    <a:cubicBezTo>
                      <a:pt x="1444" y="411"/>
                      <a:pt x="1444" y="419"/>
                      <a:pt x="1444" y="425"/>
                    </a:cubicBezTo>
                    <a:close/>
                    <a:moveTo>
                      <a:pt x="1460" y="387"/>
                    </a:moveTo>
                    <a:cubicBezTo>
                      <a:pt x="1460" y="386"/>
                      <a:pt x="1460" y="385"/>
                      <a:pt x="1460" y="384"/>
                    </a:cubicBezTo>
                    <a:cubicBezTo>
                      <a:pt x="1460" y="384"/>
                      <a:pt x="1461" y="384"/>
                      <a:pt x="1461" y="384"/>
                    </a:cubicBezTo>
                    <a:cubicBezTo>
                      <a:pt x="1460" y="379"/>
                      <a:pt x="1454" y="383"/>
                      <a:pt x="1460" y="387"/>
                    </a:cubicBezTo>
                    <a:close/>
                    <a:moveTo>
                      <a:pt x="1370" y="589"/>
                    </a:moveTo>
                    <a:cubicBezTo>
                      <a:pt x="1367" y="592"/>
                      <a:pt x="1372" y="597"/>
                      <a:pt x="1375" y="597"/>
                    </a:cubicBezTo>
                    <a:cubicBezTo>
                      <a:pt x="1377" y="590"/>
                      <a:pt x="1377" y="588"/>
                      <a:pt x="1377" y="581"/>
                    </a:cubicBezTo>
                    <a:cubicBezTo>
                      <a:pt x="1374" y="582"/>
                      <a:pt x="1376" y="583"/>
                      <a:pt x="1375" y="585"/>
                    </a:cubicBezTo>
                    <a:cubicBezTo>
                      <a:pt x="1374" y="587"/>
                      <a:pt x="1372" y="588"/>
                      <a:pt x="1370" y="589"/>
                    </a:cubicBezTo>
                    <a:close/>
                    <a:moveTo>
                      <a:pt x="2508" y="1024"/>
                    </a:moveTo>
                    <a:cubicBezTo>
                      <a:pt x="2506" y="1023"/>
                      <a:pt x="2506" y="1020"/>
                      <a:pt x="2503" y="1019"/>
                    </a:cubicBezTo>
                    <a:cubicBezTo>
                      <a:pt x="2503" y="1021"/>
                      <a:pt x="2503" y="1023"/>
                      <a:pt x="2505" y="1025"/>
                    </a:cubicBezTo>
                    <a:cubicBezTo>
                      <a:pt x="2506" y="1026"/>
                      <a:pt x="2505" y="1028"/>
                      <a:pt x="2506" y="1029"/>
                    </a:cubicBezTo>
                    <a:cubicBezTo>
                      <a:pt x="2508" y="1031"/>
                      <a:pt x="2515" y="1034"/>
                      <a:pt x="2513" y="1028"/>
                    </a:cubicBezTo>
                    <a:cubicBezTo>
                      <a:pt x="2512" y="1027"/>
                      <a:pt x="2510" y="1025"/>
                      <a:pt x="2508" y="1024"/>
                    </a:cubicBezTo>
                    <a:close/>
                    <a:moveTo>
                      <a:pt x="2341" y="676"/>
                    </a:moveTo>
                    <a:cubicBezTo>
                      <a:pt x="2342" y="675"/>
                      <a:pt x="2344" y="679"/>
                      <a:pt x="2345" y="678"/>
                    </a:cubicBezTo>
                    <a:cubicBezTo>
                      <a:pt x="2346" y="677"/>
                      <a:pt x="2349" y="674"/>
                      <a:pt x="2349" y="673"/>
                    </a:cubicBezTo>
                    <a:cubicBezTo>
                      <a:pt x="2349" y="663"/>
                      <a:pt x="2337" y="671"/>
                      <a:pt x="2335" y="670"/>
                    </a:cubicBezTo>
                    <a:cubicBezTo>
                      <a:pt x="2332" y="676"/>
                      <a:pt x="2330" y="675"/>
                      <a:pt x="2332" y="682"/>
                    </a:cubicBezTo>
                    <a:cubicBezTo>
                      <a:pt x="2337" y="685"/>
                      <a:pt x="2338" y="678"/>
                      <a:pt x="2341" y="676"/>
                    </a:cubicBezTo>
                    <a:close/>
                    <a:moveTo>
                      <a:pt x="2296" y="1000"/>
                    </a:moveTo>
                    <a:cubicBezTo>
                      <a:pt x="2292" y="1005"/>
                      <a:pt x="2299" y="1005"/>
                      <a:pt x="2301" y="1005"/>
                    </a:cubicBezTo>
                    <a:cubicBezTo>
                      <a:pt x="2302" y="1004"/>
                      <a:pt x="2302" y="1001"/>
                      <a:pt x="2303" y="1002"/>
                    </a:cubicBezTo>
                    <a:cubicBezTo>
                      <a:pt x="2305" y="1002"/>
                      <a:pt x="2307" y="1004"/>
                      <a:pt x="2309" y="1003"/>
                    </a:cubicBezTo>
                    <a:cubicBezTo>
                      <a:pt x="2313" y="1002"/>
                      <a:pt x="2315" y="1004"/>
                      <a:pt x="2319" y="1007"/>
                    </a:cubicBezTo>
                    <a:cubicBezTo>
                      <a:pt x="2320" y="998"/>
                      <a:pt x="2312" y="998"/>
                      <a:pt x="2307" y="996"/>
                    </a:cubicBezTo>
                    <a:cubicBezTo>
                      <a:pt x="2302" y="997"/>
                      <a:pt x="2298" y="997"/>
                      <a:pt x="2296" y="1000"/>
                    </a:cubicBezTo>
                    <a:close/>
                    <a:moveTo>
                      <a:pt x="2647" y="1348"/>
                    </a:moveTo>
                    <a:cubicBezTo>
                      <a:pt x="2647" y="1345"/>
                      <a:pt x="2646" y="1342"/>
                      <a:pt x="2645" y="1340"/>
                    </a:cubicBezTo>
                    <a:cubicBezTo>
                      <a:pt x="2641" y="1342"/>
                      <a:pt x="2640" y="1342"/>
                      <a:pt x="2639" y="1346"/>
                    </a:cubicBezTo>
                    <a:cubicBezTo>
                      <a:pt x="2638" y="1350"/>
                      <a:pt x="2636" y="1348"/>
                      <a:pt x="2634" y="1352"/>
                    </a:cubicBezTo>
                    <a:cubicBezTo>
                      <a:pt x="2632" y="1354"/>
                      <a:pt x="2633" y="1358"/>
                      <a:pt x="2631" y="1360"/>
                    </a:cubicBezTo>
                    <a:cubicBezTo>
                      <a:pt x="2629" y="1363"/>
                      <a:pt x="2626" y="1365"/>
                      <a:pt x="2624" y="1367"/>
                    </a:cubicBezTo>
                    <a:cubicBezTo>
                      <a:pt x="2622" y="1369"/>
                      <a:pt x="2620" y="1371"/>
                      <a:pt x="2617" y="1372"/>
                    </a:cubicBezTo>
                    <a:cubicBezTo>
                      <a:pt x="2615" y="1373"/>
                      <a:pt x="2610" y="1374"/>
                      <a:pt x="2609" y="1376"/>
                    </a:cubicBezTo>
                    <a:cubicBezTo>
                      <a:pt x="2605" y="1382"/>
                      <a:pt x="2600" y="1388"/>
                      <a:pt x="2596" y="1394"/>
                    </a:cubicBezTo>
                    <a:cubicBezTo>
                      <a:pt x="2591" y="1400"/>
                      <a:pt x="2605" y="1398"/>
                      <a:pt x="2606" y="1400"/>
                    </a:cubicBezTo>
                    <a:cubicBezTo>
                      <a:pt x="2609" y="1403"/>
                      <a:pt x="2618" y="1406"/>
                      <a:pt x="2621" y="1402"/>
                    </a:cubicBezTo>
                    <a:cubicBezTo>
                      <a:pt x="2624" y="1397"/>
                      <a:pt x="2630" y="1391"/>
                      <a:pt x="2631" y="1385"/>
                    </a:cubicBezTo>
                    <a:cubicBezTo>
                      <a:pt x="2633" y="1377"/>
                      <a:pt x="2636" y="1376"/>
                      <a:pt x="2642" y="1372"/>
                    </a:cubicBezTo>
                    <a:cubicBezTo>
                      <a:pt x="2643" y="1373"/>
                      <a:pt x="2644" y="1375"/>
                      <a:pt x="2646" y="1375"/>
                    </a:cubicBezTo>
                    <a:cubicBezTo>
                      <a:pt x="2643" y="1370"/>
                      <a:pt x="2643" y="1369"/>
                      <a:pt x="2646" y="1365"/>
                    </a:cubicBezTo>
                    <a:cubicBezTo>
                      <a:pt x="2649" y="1361"/>
                      <a:pt x="2653" y="1357"/>
                      <a:pt x="2656" y="1353"/>
                    </a:cubicBezTo>
                    <a:cubicBezTo>
                      <a:pt x="2655" y="1350"/>
                      <a:pt x="2654" y="1347"/>
                      <a:pt x="2653" y="1344"/>
                    </a:cubicBezTo>
                    <a:cubicBezTo>
                      <a:pt x="2651" y="1345"/>
                      <a:pt x="2649" y="1347"/>
                      <a:pt x="2647" y="1348"/>
                    </a:cubicBezTo>
                    <a:close/>
                    <a:moveTo>
                      <a:pt x="2606" y="1403"/>
                    </a:moveTo>
                    <a:cubicBezTo>
                      <a:pt x="2604" y="1404"/>
                      <a:pt x="2605" y="1408"/>
                      <a:pt x="2603" y="1410"/>
                    </a:cubicBezTo>
                    <a:cubicBezTo>
                      <a:pt x="2606" y="1408"/>
                      <a:pt x="2613" y="1409"/>
                      <a:pt x="2606" y="1403"/>
                    </a:cubicBezTo>
                    <a:close/>
                    <a:moveTo>
                      <a:pt x="2685" y="1310"/>
                    </a:moveTo>
                    <a:cubicBezTo>
                      <a:pt x="2679" y="1314"/>
                      <a:pt x="2678" y="1314"/>
                      <a:pt x="2671" y="1312"/>
                    </a:cubicBezTo>
                    <a:cubicBezTo>
                      <a:pt x="2667" y="1311"/>
                      <a:pt x="2669" y="1303"/>
                      <a:pt x="2665" y="1300"/>
                    </a:cubicBezTo>
                    <a:cubicBezTo>
                      <a:pt x="2665" y="1305"/>
                      <a:pt x="2662" y="1309"/>
                      <a:pt x="2660" y="1303"/>
                    </a:cubicBezTo>
                    <a:cubicBezTo>
                      <a:pt x="2659" y="1301"/>
                      <a:pt x="2660" y="1299"/>
                      <a:pt x="2659" y="1297"/>
                    </a:cubicBezTo>
                    <a:cubicBezTo>
                      <a:pt x="2658" y="1296"/>
                      <a:pt x="2657" y="1294"/>
                      <a:pt x="2656" y="1293"/>
                    </a:cubicBezTo>
                    <a:cubicBezTo>
                      <a:pt x="2654" y="1287"/>
                      <a:pt x="2658" y="1288"/>
                      <a:pt x="2651" y="1285"/>
                    </a:cubicBezTo>
                    <a:cubicBezTo>
                      <a:pt x="2648" y="1284"/>
                      <a:pt x="2646" y="1281"/>
                      <a:pt x="2643" y="1280"/>
                    </a:cubicBezTo>
                    <a:cubicBezTo>
                      <a:pt x="2645" y="1283"/>
                      <a:pt x="2646" y="1287"/>
                      <a:pt x="2648" y="1290"/>
                    </a:cubicBezTo>
                    <a:cubicBezTo>
                      <a:pt x="2649" y="1290"/>
                      <a:pt x="2649" y="1289"/>
                      <a:pt x="2650" y="1289"/>
                    </a:cubicBezTo>
                    <a:cubicBezTo>
                      <a:pt x="2652" y="1292"/>
                      <a:pt x="2655" y="1306"/>
                      <a:pt x="2659" y="1304"/>
                    </a:cubicBezTo>
                    <a:cubicBezTo>
                      <a:pt x="2658" y="1309"/>
                      <a:pt x="2661" y="1313"/>
                      <a:pt x="2659" y="1317"/>
                    </a:cubicBezTo>
                    <a:cubicBezTo>
                      <a:pt x="2657" y="1323"/>
                      <a:pt x="2656" y="1324"/>
                      <a:pt x="2652" y="1328"/>
                    </a:cubicBezTo>
                    <a:cubicBezTo>
                      <a:pt x="2654" y="1329"/>
                      <a:pt x="2655" y="1331"/>
                      <a:pt x="2657" y="1333"/>
                    </a:cubicBezTo>
                    <a:cubicBezTo>
                      <a:pt x="2659" y="1333"/>
                      <a:pt x="2663" y="1333"/>
                      <a:pt x="2663" y="1335"/>
                    </a:cubicBezTo>
                    <a:cubicBezTo>
                      <a:pt x="2666" y="1339"/>
                      <a:pt x="2660" y="1345"/>
                      <a:pt x="2658" y="1347"/>
                    </a:cubicBezTo>
                    <a:cubicBezTo>
                      <a:pt x="2662" y="1349"/>
                      <a:pt x="2667" y="1352"/>
                      <a:pt x="2670" y="1346"/>
                    </a:cubicBezTo>
                    <a:cubicBezTo>
                      <a:pt x="2672" y="1341"/>
                      <a:pt x="2677" y="1334"/>
                      <a:pt x="2677" y="1329"/>
                    </a:cubicBezTo>
                    <a:cubicBezTo>
                      <a:pt x="2676" y="1325"/>
                      <a:pt x="2681" y="1325"/>
                      <a:pt x="2683" y="1326"/>
                    </a:cubicBezTo>
                    <a:cubicBezTo>
                      <a:pt x="2685" y="1327"/>
                      <a:pt x="2683" y="1324"/>
                      <a:pt x="2684" y="1323"/>
                    </a:cubicBezTo>
                    <a:cubicBezTo>
                      <a:pt x="2687" y="1320"/>
                      <a:pt x="2692" y="1311"/>
                      <a:pt x="2685" y="1310"/>
                    </a:cubicBezTo>
                    <a:close/>
                    <a:moveTo>
                      <a:pt x="1323" y="615"/>
                    </a:moveTo>
                    <a:cubicBezTo>
                      <a:pt x="1324" y="617"/>
                      <a:pt x="1326" y="618"/>
                      <a:pt x="1327" y="619"/>
                    </a:cubicBezTo>
                    <a:cubicBezTo>
                      <a:pt x="1329" y="618"/>
                      <a:pt x="1330" y="617"/>
                      <a:pt x="1331" y="616"/>
                    </a:cubicBezTo>
                    <a:cubicBezTo>
                      <a:pt x="1329" y="610"/>
                      <a:pt x="1327" y="613"/>
                      <a:pt x="1323" y="615"/>
                    </a:cubicBezTo>
                    <a:close/>
                    <a:moveTo>
                      <a:pt x="2759" y="312"/>
                    </a:moveTo>
                    <a:cubicBezTo>
                      <a:pt x="2759" y="317"/>
                      <a:pt x="2760" y="319"/>
                      <a:pt x="2756" y="321"/>
                    </a:cubicBezTo>
                    <a:cubicBezTo>
                      <a:pt x="2753" y="322"/>
                      <a:pt x="2755" y="327"/>
                      <a:pt x="2756" y="330"/>
                    </a:cubicBezTo>
                    <a:cubicBezTo>
                      <a:pt x="2750" y="329"/>
                      <a:pt x="2748" y="329"/>
                      <a:pt x="2744" y="325"/>
                    </a:cubicBezTo>
                    <a:cubicBezTo>
                      <a:pt x="2741" y="323"/>
                      <a:pt x="2734" y="327"/>
                      <a:pt x="2733" y="323"/>
                    </a:cubicBezTo>
                    <a:cubicBezTo>
                      <a:pt x="2732" y="318"/>
                      <a:pt x="2733" y="313"/>
                      <a:pt x="2728" y="313"/>
                    </a:cubicBezTo>
                    <a:cubicBezTo>
                      <a:pt x="2722" y="312"/>
                      <a:pt x="2717" y="312"/>
                      <a:pt x="2711" y="312"/>
                    </a:cubicBezTo>
                    <a:cubicBezTo>
                      <a:pt x="2708" y="311"/>
                      <a:pt x="2714" y="301"/>
                      <a:pt x="2706" y="303"/>
                    </a:cubicBezTo>
                    <a:cubicBezTo>
                      <a:pt x="2703" y="303"/>
                      <a:pt x="2704" y="313"/>
                      <a:pt x="2704" y="316"/>
                    </a:cubicBezTo>
                    <a:cubicBezTo>
                      <a:pt x="2704" y="322"/>
                      <a:pt x="2685" y="324"/>
                      <a:pt x="2680" y="325"/>
                    </a:cubicBezTo>
                    <a:cubicBezTo>
                      <a:pt x="2685" y="328"/>
                      <a:pt x="2690" y="330"/>
                      <a:pt x="2690" y="335"/>
                    </a:cubicBezTo>
                    <a:cubicBezTo>
                      <a:pt x="2690" y="342"/>
                      <a:pt x="2693" y="345"/>
                      <a:pt x="2697" y="350"/>
                    </a:cubicBezTo>
                    <a:cubicBezTo>
                      <a:pt x="2697" y="351"/>
                      <a:pt x="2694" y="355"/>
                      <a:pt x="2693" y="355"/>
                    </a:cubicBezTo>
                    <a:cubicBezTo>
                      <a:pt x="2692" y="356"/>
                      <a:pt x="2688" y="354"/>
                      <a:pt x="2686" y="354"/>
                    </a:cubicBezTo>
                    <a:cubicBezTo>
                      <a:pt x="2684" y="353"/>
                      <a:pt x="2678" y="351"/>
                      <a:pt x="2675" y="352"/>
                    </a:cubicBezTo>
                    <a:cubicBezTo>
                      <a:pt x="2665" y="358"/>
                      <a:pt x="2655" y="365"/>
                      <a:pt x="2645" y="371"/>
                    </a:cubicBezTo>
                    <a:cubicBezTo>
                      <a:pt x="2637" y="376"/>
                      <a:pt x="2628" y="378"/>
                      <a:pt x="2625" y="387"/>
                    </a:cubicBezTo>
                    <a:cubicBezTo>
                      <a:pt x="2618" y="380"/>
                      <a:pt x="2617" y="379"/>
                      <a:pt x="2608" y="381"/>
                    </a:cubicBezTo>
                    <a:cubicBezTo>
                      <a:pt x="2599" y="382"/>
                      <a:pt x="2599" y="382"/>
                      <a:pt x="2593" y="390"/>
                    </a:cubicBezTo>
                    <a:cubicBezTo>
                      <a:pt x="2593" y="387"/>
                      <a:pt x="2593" y="385"/>
                      <a:pt x="2593" y="382"/>
                    </a:cubicBezTo>
                    <a:cubicBezTo>
                      <a:pt x="2590" y="383"/>
                      <a:pt x="2585" y="387"/>
                      <a:pt x="2582" y="387"/>
                    </a:cubicBezTo>
                    <a:cubicBezTo>
                      <a:pt x="2579" y="386"/>
                      <a:pt x="2575" y="384"/>
                      <a:pt x="2573" y="388"/>
                    </a:cubicBezTo>
                    <a:cubicBezTo>
                      <a:pt x="2568" y="396"/>
                      <a:pt x="2563" y="404"/>
                      <a:pt x="2558" y="412"/>
                    </a:cubicBezTo>
                    <a:cubicBezTo>
                      <a:pt x="2561" y="413"/>
                      <a:pt x="2570" y="414"/>
                      <a:pt x="2569" y="417"/>
                    </a:cubicBezTo>
                    <a:cubicBezTo>
                      <a:pt x="2567" y="425"/>
                      <a:pt x="2567" y="426"/>
                      <a:pt x="2571" y="432"/>
                    </a:cubicBezTo>
                    <a:cubicBezTo>
                      <a:pt x="2564" y="435"/>
                      <a:pt x="2556" y="439"/>
                      <a:pt x="2561" y="449"/>
                    </a:cubicBezTo>
                    <a:cubicBezTo>
                      <a:pt x="2561" y="451"/>
                      <a:pt x="2555" y="454"/>
                      <a:pt x="2553" y="454"/>
                    </a:cubicBezTo>
                    <a:cubicBezTo>
                      <a:pt x="2549" y="455"/>
                      <a:pt x="2546" y="455"/>
                      <a:pt x="2545" y="460"/>
                    </a:cubicBezTo>
                    <a:cubicBezTo>
                      <a:pt x="2545" y="465"/>
                      <a:pt x="2546" y="469"/>
                      <a:pt x="2541" y="471"/>
                    </a:cubicBezTo>
                    <a:cubicBezTo>
                      <a:pt x="2535" y="472"/>
                      <a:pt x="2535" y="472"/>
                      <a:pt x="2534" y="479"/>
                    </a:cubicBezTo>
                    <a:cubicBezTo>
                      <a:pt x="2533" y="486"/>
                      <a:pt x="2524" y="493"/>
                      <a:pt x="2520" y="498"/>
                    </a:cubicBezTo>
                    <a:cubicBezTo>
                      <a:pt x="2514" y="474"/>
                      <a:pt x="2497" y="427"/>
                      <a:pt x="2526" y="413"/>
                    </a:cubicBezTo>
                    <a:cubicBezTo>
                      <a:pt x="2534" y="409"/>
                      <a:pt x="2539" y="408"/>
                      <a:pt x="2544" y="400"/>
                    </a:cubicBezTo>
                    <a:cubicBezTo>
                      <a:pt x="2548" y="392"/>
                      <a:pt x="2554" y="388"/>
                      <a:pt x="2561" y="383"/>
                    </a:cubicBezTo>
                    <a:cubicBezTo>
                      <a:pt x="2566" y="379"/>
                      <a:pt x="2572" y="377"/>
                      <a:pt x="2574" y="371"/>
                    </a:cubicBezTo>
                    <a:cubicBezTo>
                      <a:pt x="2575" y="366"/>
                      <a:pt x="2576" y="361"/>
                      <a:pt x="2577" y="356"/>
                    </a:cubicBezTo>
                    <a:cubicBezTo>
                      <a:pt x="2578" y="355"/>
                      <a:pt x="2584" y="355"/>
                      <a:pt x="2586" y="354"/>
                    </a:cubicBezTo>
                    <a:cubicBezTo>
                      <a:pt x="2581" y="353"/>
                      <a:pt x="2578" y="353"/>
                      <a:pt x="2573" y="353"/>
                    </a:cubicBezTo>
                    <a:cubicBezTo>
                      <a:pt x="2570" y="354"/>
                      <a:pt x="2568" y="360"/>
                      <a:pt x="2566" y="363"/>
                    </a:cubicBezTo>
                    <a:cubicBezTo>
                      <a:pt x="2562" y="369"/>
                      <a:pt x="2553" y="374"/>
                      <a:pt x="2548" y="378"/>
                    </a:cubicBezTo>
                    <a:cubicBezTo>
                      <a:pt x="2545" y="371"/>
                      <a:pt x="2546" y="368"/>
                      <a:pt x="2547" y="361"/>
                    </a:cubicBezTo>
                    <a:cubicBezTo>
                      <a:pt x="2542" y="364"/>
                      <a:pt x="2540" y="365"/>
                      <a:pt x="2534" y="365"/>
                    </a:cubicBezTo>
                    <a:cubicBezTo>
                      <a:pt x="2528" y="365"/>
                      <a:pt x="2526" y="364"/>
                      <a:pt x="2521" y="368"/>
                    </a:cubicBezTo>
                    <a:cubicBezTo>
                      <a:pt x="2514" y="374"/>
                      <a:pt x="2507" y="381"/>
                      <a:pt x="2501" y="389"/>
                    </a:cubicBezTo>
                    <a:cubicBezTo>
                      <a:pt x="2503" y="391"/>
                      <a:pt x="2508" y="393"/>
                      <a:pt x="2506" y="396"/>
                    </a:cubicBezTo>
                    <a:cubicBezTo>
                      <a:pt x="2506" y="397"/>
                      <a:pt x="2499" y="398"/>
                      <a:pt x="2498" y="398"/>
                    </a:cubicBezTo>
                    <a:cubicBezTo>
                      <a:pt x="2490" y="399"/>
                      <a:pt x="2483" y="399"/>
                      <a:pt x="2476" y="400"/>
                    </a:cubicBezTo>
                    <a:cubicBezTo>
                      <a:pt x="2479" y="398"/>
                      <a:pt x="2481" y="397"/>
                      <a:pt x="2484" y="395"/>
                    </a:cubicBezTo>
                    <a:cubicBezTo>
                      <a:pt x="2477" y="393"/>
                      <a:pt x="2470" y="392"/>
                      <a:pt x="2464" y="391"/>
                    </a:cubicBezTo>
                    <a:cubicBezTo>
                      <a:pt x="2462" y="390"/>
                      <a:pt x="2457" y="395"/>
                      <a:pt x="2456" y="396"/>
                    </a:cubicBezTo>
                    <a:cubicBezTo>
                      <a:pt x="2453" y="397"/>
                      <a:pt x="2451" y="396"/>
                      <a:pt x="2448" y="395"/>
                    </a:cubicBezTo>
                    <a:cubicBezTo>
                      <a:pt x="2442" y="394"/>
                      <a:pt x="2437" y="394"/>
                      <a:pt x="2430" y="394"/>
                    </a:cubicBezTo>
                    <a:cubicBezTo>
                      <a:pt x="2427" y="395"/>
                      <a:pt x="2415" y="393"/>
                      <a:pt x="2412" y="396"/>
                    </a:cubicBezTo>
                    <a:cubicBezTo>
                      <a:pt x="2402" y="405"/>
                      <a:pt x="2392" y="415"/>
                      <a:pt x="2382" y="425"/>
                    </a:cubicBezTo>
                    <a:cubicBezTo>
                      <a:pt x="2372" y="435"/>
                      <a:pt x="2362" y="442"/>
                      <a:pt x="2351" y="450"/>
                    </a:cubicBezTo>
                    <a:cubicBezTo>
                      <a:pt x="2353" y="453"/>
                      <a:pt x="2355" y="453"/>
                      <a:pt x="2358" y="453"/>
                    </a:cubicBezTo>
                    <a:cubicBezTo>
                      <a:pt x="2362" y="453"/>
                      <a:pt x="2363" y="453"/>
                      <a:pt x="2364" y="457"/>
                    </a:cubicBezTo>
                    <a:cubicBezTo>
                      <a:pt x="2365" y="458"/>
                      <a:pt x="2366" y="464"/>
                      <a:pt x="2367" y="464"/>
                    </a:cubicBezTo>
                    <a:cubicBezTo>
                      <a:pt x="2375" y="465"/>
                      <a:pt x="2376" y="466"/>
                      <a:pt x="2380" y="458"/>
                    </a:cubicBezTo>
                    <a:cubicBezTo>
                      <a:pt x="2383" y="451"/>
                      <a:pt x="2402" y="467"/>
                      <a:pt x="2401" y="472"/>
                    </a:cubicBezTo>
                    <a:cubicBezTo>
                      <a:pt x="2399" y="485"/>
                      <a:pt x="2396" y="497"/>
                      <a:pt x="2393" y="510"/>
                    </a:cubicBezTo>
                    <a:cubicBezTo>
                      <a:pt x="2391" y="522"/>
                      <a:pt x="2387" y="528"/>
                      <a:pt x="2380" y="538"/>
                    </a:cubicBezTo>
                    <a:cubicBezTo>
                      <a:pt x="2374" y="548"/>
                      <a:pt x="2369" y="557"/>
                      <a:pt x="2361" y="564"/>
                    </a:cubicBezTo>
                    <a:cubicBezTo>
                      <a:pt x="2356" y="570"/>
                      <a:pt x="2351" y="575"/>
                      <a:pt x="2346" y="580"/>
                    </a:cubicBezTo>
                    <a:cubicBezTo>
                      <a:pt x="2343" y="583"/>
                      <a:pt x="2337" y="583"/>
                      <a:pt x="2333" y="584"/>
                    </a:cubicBezTo>
                    <a:cubicBezTo>
                      <a:pt x="2331" y="584"/>
                      <a:pt x="2329" y="579"/>
                      <a:pt x="2328" y="578"/>
                    </a:cubicBezTo>
                    <a:cubicBezTo>
                      <a:pt x="2326" y="578"/>
                      <a:pt x="2322" y="582"/>
                      <a:pt x="2321" y="583"/>
                    </a:cubicBezTo>
                    <a:cubicBezTo>
                      <a:pt x="2315" y="586"/>
                      <a:pt x="2315" y="588"/>
                      <a:pt x="2312" y="595"/>
                    </a:cubicBezTo>
                    <a:cubicBezTo>
                      <a:pt x="2309" y="606"/>
                      <a:pt x="2300" y="612"/>
                      <a:pt x="2292" y="620"/>
                    </a:cubicBezTo>
                    <a:cubicBezTo>
                      <a:pt x="2301" y="627"/>
                      <a:pt x="2309" y="636"/>
                      <a:pt x="2307" y="649"/>
                    </a:cubicBezTo>
                    <a:cubicBezTo>
                      <a:pt x="2306" y="658"/>
                      <a:pt x="2307" y="659"/>
                      <a:pt x="2299" y="663"/>
                    </a:cubicBezTo>
                    <a:cubicBezTo>
                      <a:pt x="2294" y="666"/>
                      <a:pt x="2290" y="666"/>
                      <a:pt x="2284" y="666"/>
                    </a:cubicBezTo>
                    <a:cubicBezTo>
                      <a:pt x="2284" y="661"/>
                      <a:pt x="2285" y="656"/>
                      <a:pt x="2286" y="651"/>
                    </a:cubicBezTo>
                    <a:cubicBezTo>
                      <a:pt x="2286" y="645"/>
                      <a:pt x="2281" y="646"/>
                      <a:pt x="2286" y="641"/>
                    </a:cubicBezTo>
                    <a:cubicBezTo>
                      <a:pt x="2288" y="637"/>
                      <a:pt x="2287" y="633"/>
                      <a:pt x="2283" y="633"/>
                    </a:cubicBezTo>
                    <a:cubicBezTo>
                      <a:pt x="2279" y="634"/>
                      <a:pt x="2273" y="636"/>
                      <a:pt x="2272" y="630"/>
                    </a:cubicBezTo>
                    <a:cubicBezTo>
                      <a:pt x="2271" y="627"/>
                      <a:pt x="2275" y="620"/>
                      <a:pt x="2276" y="617"/>
                    </a:cubicBezTo>
                    <a:cubicBezTo>
                      <a:pt x="2276" y="617"/>
                      <a:pt x="2268" y="611"/>
                      <a:pt x="2267" y="611"/>
                    </a:cubicBezTo>
                    <a:cubicBezTo>
                      <a:pt x="2264" y="611"/>
                      <a:pt x="2258" y="616"/>
                      <a:pt x="2256" y="618"/>
                    </a:cubicBezTo>
                    <a:cubicBezTo>
                      <a:pt x="2252" y="620"/>
                      <a:pt x="2248" y="623"/>
                      <a:pt x="2244" y="625"/>
                    </a:cubicBezTo>
                    <a:cubicBezTo>
                      <a:pt x="2241" y="617"/>
                      <a:pt x="2248" y="612"/>
                      <a:pt x="2253" y="607"/>
                    </a:cubicBezTo>
                    <a:cubicBezTo>
                      <a:pt x="2248" y="604"/>
                      <a:pt x="2248" y="603"/>
                      <a:pt x="2243" y="605"/>
                    </a:cubicBezTo>
                    <a:cubicBezTo>
                      <a:pt x="2239" y="607"/>
                      <a:pt x="2237" y="609"/>
                      <a:pt x="2234" y="612"/>
                    </a:cubicBezTo>
                    <a:cubicBezTo>
                      <a:pt x="2230" y="615"/>
                      <a:pt x="2228" y="617"/>
                      <a:pt x="2223" y="618"/>
                    </a:cubicBezTo>
                    <a:cubicBezTo>
                      <a:pt x="2222" y="619"/>
                      <a:pt x="2214" y="621"/>
                      <a:pt x="2216" y="624"/>
                    </a:cubicBezTo>
                    <a:cubicBezTo>
                      <a:pt x="2219" y="627"/>
                      <a:pt x="2222" y="630"/>
                      <a:pt x="2225" y="634"/>
                    </a:cubicBezTo>
                    <a:cubicBezTo>
                      <a:pt x="2228" y="640"/>
                      <a:pt x="2228" y="639"/>
                      <a:pt x="2233" y="636"/>
                    </a:cubicBezTo>
                    <a:cubicBezTo>
                      <a:pt x="2241" y="632"/>
                      <a:pt x="2247" y="636"/>
                      <a:pt x="2256" y="638"/>
                    </a:cubicBezTo>
                    <a:cubicBezTo>
                      <a:pt x="2247" y="645"/>
                      <a:pt x="2237" y="653"/>
                      <a:pt x="2228" y="661"/>
                    </a:cubicBezTo>
                    <a:cubicBezTo>
                      <a:pt x="2232" y="664"/>
                      <a:pt x="2237" y="667"/>
                      <a:pt x="2239" y="672"/>
                    </a:cubicBezTo>
                    <a:cubicBezTo>
                      <a:pt x="2242" y="678"/>
                      <a:pt x="2245" y="684"/>
                      <a:pt x="2248" y="691"/>
                    </a:cubicBezTo>
                    <a:cubicBezTo>
                      <a:pt x="2243" y="690"/>
                      <a:pt x="2239" y="689"/>
                      <a:pt x="2234" y="688"/>
                    </a:cubicBezTo>
                    <a:cubicBezTo>
                      <a:pt x="2239" y="692"/>
                      <a:pt x="2244" y="695"/>
                      <a:pt x="2249" y="699"/>
                    </a:cubicBezTo>
                    <a:cubicBezTo>
                      <a:pt x="2245" y="702"/>
                      <a:pt x="2241" y="704"/>
                      <a:pt x="2238" y="707"/>
                    </a:cubicBezTo>
                    <a:cubicBezTo>
                      <a:pt x="2242" y="708"/>
                      <a:pt x="2247" y="710"/>
                      <a:pt x="2251" y="711"/>
                    </a:cubicBezTo>
                    <a:cubicBezTo>
                      <a:pt x="2246" y="721"/>
                      <a:pt x="2241" y="734"/>
                      <a:pt x="2234" y="744"/>
                    </a:cubicBezTo>
                    <a:cubicBezTo>
                      <a:pt x="2226" y="753"/>
                      <a:pt x="2220" y="764"/>
                      <a:pt x="2209" y="769"/>
                    </a:cubicBezTo>
                    <a:cubicBezTo>
                      <a:pt x="2197" y="774"/>
                      <a:pt x="2185" y="779"/>
                      <a:pt x="2173" y="783"/>
                    </a:cubicBezTo>
                    <a:cubicBezTo>
                      <a:pt x="2170" y="784"/>
                      <a:pt x="2166" y="786"/>
                      <a:pt x="2162" y="787"/>
                    </a:cubicBezTo>
                    <a:cubicBezTo>
                      <a:pt x="2159" y="788"/>
                      <a:pt x="2160" y="788"/>
                      <a:pt x="2161" y="792"/>
                    </a:cubicBezTo>
                    <a:cubicBezTo>
                      <a:pt x="2161" y="794"/>
                      <a:pt x="2161" y="799"/>
                      <a:pt x="2157" y="797"/>
                    </a:cubicBezTo>
                    <a:cubicBezTo>
                      <a:pt x="2156" y="796"/>
                      <a:pt x="2155" y="791"/>
                      <a:pt x="2154" y="789"/>
                    </a:cubicBezTo>
                    <a:cubicBezTo>
                      <a:pt x="2155" y="789"/>
                      <a:pt x="2157" y="788"/>
                      <a:pt x="2158" y="788"/>
                    </a:cubicBezTo>
                    <a:cubicBezTo>
                      <a:pt x="2154" y="785"/>
                      <a:pt x="2146" y="782"/>
                      <a:pt x="2142" y="786"/>
                    </a:cubicBezTo>
                    <a:cubicBezTo>
                      <a:pt x="2138" y="789"/>
                      <a:pt x="2128" y="794"/>
                      <a:pt x="2126" y="799"/>
                    </a:cubicBezTo>
                    <a:cubicBezTo>
                      <a:pt x="2126" y="801"/>
                      <a:pt x="2123" y="807"/>
                      <a:pt x="2124" y="809"/>
                    </a:cubicBezTo>
                    <a:cubicBezTo>
                      <a:pt x="2126" y="813"/>
                      <a:pt x="2128" y="816"/>
                      <a:pt x="2131" y="820"/>
                    </a:cubicBezTo>
                    <a:cubicBezTo>
                      <a:pt x="2134" y="826"/>
                      <a:pt x="2138" y="830"/>
                      <a:pt x="2142" y="835"/>
                    </a:cubicBezTo>
                    <a:cubicBezTo>
                      <a:pt x="2147" y="842"/>
                      <a:pt x="2150" y="844"/>
                      <a:pt x="2150" y="852"/>
                    </a:cubicBezTo>
                    <a:cubicBezTo>
                      <a:pt x="2150" y="857"/>
                      <a:pt x="2153" y="868"/>
                      <a:pt x="2149" y="872"/>
                    </a:cubicBezTo>
                    <a:cubicBezTo>
                      <a:pt x="2139" y="881"/>
                      <a:pt x="2129" y="890"/>
                      <a:pt x="2118" y="899"/>
                    </a:cubicBezTo>
                    <a:cubicBezTo>
                      <a:pt x="2114" y="895"/>
                      <a:pt x="2119" y="889"/>
                      <a:pt x="2116" y="886"/>
                    </a:cubicBezTo>
                    <a:cubicBezTo>
                      <a:pt x="2113" y="882"/>
                      <a:pt x="2109" y="879"/>
                      <a:pt x="2106" y="875"/>
                    </a:cubicBezTo>
                    <a:cubicBezTo>
                      <a:pt x="2099" y="868"/>
                      <a:pt x="2094" y="864"/>
                      <a:pt x="2086" y="864"/>
                    </a:cubicBezTo>
                    <a:cubicBezTo>
                      <a:pt x="2086" y="862"/>
                      <a:pt x="2086" y="859"/>
                      <a:pt x="2087" y="857"/>
                    </a:cubicBezTo>
                    <a:cubicBezTo>
                      <a:pt x="2078" y="858"/>
                      <a:pt x="2080" y="859"/>
                      <a:pt x="2079" y="868"/>
                    </a:cubicBezTo>
                    <a:cubicBezTo>
                      <a:pt x="2079" y="874"/>
                      <a:pt x="2076" y="879"/>
                      <a:pt x="2074" y="884"/>
                    </a:cubicBezTo>
                    <a:cubicBezTo>
                      <a:pt x="2073" y="886"/>
                      <a:pt x="2074" y="888"/>
                      <a:pt x="2074" y="891"/>
                    </a:cubicBezTo>
                    <a:cubicBezTo>
                      <a:pt x="2074" y="895"/>
                      <a:pt x="2074" y="895"/>
                      <a:pt x="2078" y="894"/>
                    </a:cubicBezTo>
                    <a:cubicBezTo>
                      <a:pt x="2081" y="894"/>
                      <a:pt x="2083" y="908"/>
                      <a:pt x="2084" y="910"/>
                    </a:cubicBezTo>
                    <a:cubicBezTo>
                      <a:pt x="2085" y="914"/>
                      <a:pt x="2093" y="918"/>
                      <a:pt x="2096" y="920"/>
                    </a:cubicBezTo>
                    <a:cubicBezTo>
                      <a:pt x="2099" y="923"/>
                      <a:pt x="2104" y="927"/>
                      <a:pt x="2105" y="931"/>
                    </a:cubicBezTo>
                    <a:cubicBezTo>
                      <a:pt x="2107" y="936"/>
                      <a:pt x="2105" y="942"/>
                      <a:pt x="2106" y="948"/>
                    </a:cubicBezTo>
                    <a:cubicBezTo>
                      <a:pt x="2108" y="952"/>
                      <a:pt x="2110" y="957"/>
                      <a:pt x="2112" y="962"/>
                    </a:cubicBezTo>
                    <a:cubicBezTo>
                      <a:pt x="2105" y="961"/>
                      <a:pt x="2101" y="956"/>
                      <a:pt x="2095" y="952"/>
                    </a:cubicBezTo>
                    <a:cubicBezTo>
                      <a:pt x="2089" y="947"/>
                      <a:pt x="2089" y="945"/>
                      <a:pt x="2087" y="938"/>
                    </a:cubicBezTo>
                    <a:cubicBezTo>
                      <a:pt x="2085" y="933"/>
                      <a:pt x="2084" y="922"/>
                      <a:pt x="2080" y="918"/>
                    </a:cubicBezTo>
                    <a:cubicBezTo>
                      <a:pt x="2075" y="913"/>
                      <a:pt x="2070" y="907"/>
                      <a:pt x="2065" y="902"/>
                    </a:cubicBezTo>
                    <a:cubicBezTo>
                      <a:pt x="2063" y="899"/>
                      <a:pt x="2066" y="886"/>
                      <a:pt x="2066" y="882"/>
                    </a:cubicBezTo>
                    <a:cubicBezTo>
                      <a:pt x="2067" y="875"/>
                      <a:pt x="2065" y="867"/>
                      <a:pt x="2065" y="861"/>
                    </a:cubicBezTo>
                    <a:cubicBezTo>
                      <a:pt x="2064" y="847"/>
                      <a:pt x="2060" y="835"/>
                      <a:pt x="2056" y="822"/>
                    </a:cubicBezTo>
                    <a:cubicBezTo>
                      <a:pt x="2053" y="826"/>
                      <a:pt x="2050" y="829"/>
                      <a:pt x="2047" y="832"/>
                    </a:cubicBezTo>
                    <a:cubicBezTo>
                      <a:pt x="2044" y="837"/>
                      <a:pt x="2044" y="836"/>
                      <a:pt x="2039" y="835"/>
                    </a:cubicBezTo>
                    <a:cubicBezTo>
                      <a:pt x="2034" y="834"/>
                      <a:pt x="2034" y="834"/>
                      <a:pt x="2035" y="829"/>
                    </a:cubicBezTo>
                    <a:cubicBezTo>
                      <a:pt x="2035" y="826"/>
                      <a:pt x="2037" y="819"/>
                      <a:pt x="2036" y="817"/>
                    </a:cubicBezTo>
                    <a:cubicBezTo>
                      <a:pt x="2033" y="808"/>
                      <a:pt x="2031" y="801"/>
                      <a:pt x="2024" y="796"/>
                    </a:cubicBezTo>
                    <a:cubicBezTo>
                      <a:pt x="2018" y="791"/>
                      <a:pt x="2016" y="782"/>
                      <a:pt x="2013" y="775"/>
                    </a:cubicBezTo>
                    <a:cubicBezTo>
                      <a:pt x="2010" y="777"/>
                      <a:pt x="2005" y="782"/>
                      <a:pt x="2002" y="782"/>
                    </a:cubicBezTo>
                    <a:cubicBezTo>
                      <a:pt x="1995" y="783"/>
                      <a:pt x="1989" y="784"/>
                      <a:pt x="1983" y="785"/>
                    </a:cubicBezTo>
                    <a:cubicBezTo>
                      <a:pt x="1982" y="785"/>
                      <a:pt x="1978" y="785"/>
                      <a:pt x="1977" y="786"/>
                    </a:cubicBezTo>
                    <a:cubicBezTo>
                      <a:pt x="1976" y="787"/>
                      <a:pt x="1978" y="791"/>
                      <a:pt x="1977" y="792"/>
                    </a:cubicBezTo>
                    <a:cubicBezTo>
                      <a:pt x="1974" y="796"/>
                      <a:pt x="1971" y="799"/>
                      <a:pt x="1968" y="802"/>
                    </a:cubicBezTo>
                    <a:cubicBezTo>
                      <a:pt x="1959" y="811"/>
                      <a:pt x="1950" y="820"/>
                      <a:pt x="1941" y="829"/>
                    </a:cubicBezTo>
                    <a:cubicBezTo>
                      <a:pt x="1938" y="832"/>
                      <a:pt x="1932" y="834"/>
                      <a:pt x="1929" y="836"/>
                    </a:cubicBezTo>
                    <a:cubicBezTo>
                      <a:pt x="1924" y="838"/>
                      <a:pt x="1926" y="841"/>
                      <a:pt x="1926" y="847"/>
                    </a:cubicBezTo>
                    <a:cubicBezTo>
                      <a:pt x="1926" y="852"/>
                      <a:pt x="1927" y="859"/>
                      <a:pt x="1926" y="863"/>
                    </a:cubicBezTo>
                    <a:cubicBezTo>
                      <a:pt x="1925" y="868"/>
                      <a:pt x="1922" y="874"/>
                      <a:pt x="1923" y="879"/>
                    </a:cubicBezTo>
                    <a:cubicBezTo>
                      <a:pt x="1924" y="886"/>
                      <a:pt x="1925" y="889"/>
                      <a:pt x="1930" y="894"/>
                    </a:cubicBezTo>
                    <a:cubicBezTo>
                      <a:pt x="1934" y="898"/>
                      <a:pt x="1935" y="903"/>
                      <a:pt x="1938" y="909"/>
                    </a:cubicBezTo>
                    <a:cubicBezTo>
                      <a:pt x="1942" y="919"/>
                      <a:pt x="1925" y="928"/>
                      <a:pt x="1924" y="914"/>
                    </a:cubicBezTo>
                    <a:cubicBezTo>
                      <a:pt x="1923" y="908"/>
                      <a:pt x="1923" y="903"/>
                      <a:pt x="1923" y="897"/>
                    </a:cubicBezTo>
                    <a:cubicBezTo>
                      <a:pt x="1923" y="891"/>
                      <a:pt x="1921" y="890"/>
                      <a:pt x="1917" y="886"/>
                    </a:cubicBezTo>
                    <a:cubicBezTo>
                      <a:pt x="1917" y="890"/>
                      <a:pt x="1918" y="894"/>
                      <a:pt x="1914" y="896"/>
                    </a:cubicBezTo>
                    <a:cubicBezTo>
                      <a:pt x="1911" y="898"/>
                      <a:pt x="1907" y="901"/>
                      <a:pt x="1904" y="903"/>
                    </a:cubicBezTo>
                    <a:cubicBezTo>
                      <a:pt x="1894" y="884"/>
                      <a:pt x="1885" y="865"/>
                      <a:pt x="1877" y="845"/>
                    </a:cubicBezTo>
                    <a:cubicBezTo>
                      <a:pt x="1874" y="840"/>
                      <a:pt x="1871" y="834"/>
                      <a:pt x="1869" y="829"/>
                    </a:cubicBezTo>
                    <a:cubicBezTo>
                      <a:pt x="1868" y="825"/>
                      <a:pt x="1869" y="820"/>
                      <a:pt x="1869" y="816"/>
                    </a:cubicBezTo>
                    <a:cubicBezTo>
                      <a:pt x="1868" y="803"/>
                      <a:pt x="1868" y="791"/>
                      <a:pt x="1868" y="778"/>
                    </a:cubicBezTo>
                    <a:cubicBezTo>
                      <a:pt x="1865" y="782"/>
                      <a:pt x="1862" y="786"/>
                      <a:pt x="1860" y="789"/>
                    </a:cubicBezTo>
                    <a:cubicBezTo>
                      <a:pt x="1857" y="793"/>
                      <a:pt x="1857" y="792"/>
                      <a:pt x="1852" y="792"/>
                    </a:cubicBezTo>
                    <a:cubicBezTo>
                      <a:pt x="1848" y="792"/>
                      <a:pt x="1842" y="783"/>
                      <a:pt x="1838" y="779"/>
                    </a:cubicBezTo>
                    <a:cubicBezTo>
                      <a:pt x="1842" y="778"/>
                      <a:pt x="1849" y="779"/>
                      <a:pt x="1850" y="774"/>
                    </a:cubicBezTo>
                    <a:cubicBezTo>
                      <a:pt x="1848" y="774"/>
                      <a:pt x="1845" y="775"/>
                      <a:pt x="1844" y="774"/>
                    </a:cubicBezTo>
                    <a:cubicBezTo>
                      <a:pt x="1839" y="773"/>
                      <a:pt x="1833" y="768"/>
                      <a:pt x="1828" y="765"/>
                    </a:cubicBezTo>
                    <a:cubicBezTo>
                      <a:pt x="1825" y="764"/>
                      <a:pt x="1823" y="755"/>
                      <a:pt x="1821" y="752"/>
                    </a:cubicBezTo>
                    <a:cubicBezTo>
                      <a:pt x="1820" y="748"/>
                      <a:pt x="1793" y="754"/>
                      <a:pt x="1789" y="755"/>
                    </a:cubicBezTo>
                    <a:cubicBezTo>
                      <a:pt x="1779" y="756"/>
                      <a:pt x="1769" y="752"/>
                      <a:pt x="1759" y="750"/>
                    </a:cubicBezTo>
                    <a:cubicBezTo>
                      <a:pt x="1755" y="749"/>
                      <a:pt x="1750" y="749"/>
                      <a:pt x="1748" y="745"/>
                    </a:cubicBezTo>
                    <a:cubicBezTo>
                      <a:pt x="1744" y="737"/>
                      <a:pt x="1745" y="735"/>
                      <a:pt x="1737" y="738"/>
                    </a:cubicBezTo>
                    <a:cubicBezTo>
                      <a:pt x="1731" y="740"/>
                      <a:pt x="1727" y="739"/>
                      <a:pt x="1720" y="738"/>
                    </a:cubicBezTo>
                    <a:cubicBezTo>
                      <a:pt x="1716" y="737"/>
                      <a:pt x="1714" y="732"/>
                      <a:pt x="1710" y="731"/>
                    </a:cubicBezTo>
                    <a:cubicBezTo>
                      <a:pt x="1703" y="727"/>
                      <a:pt x="1702" y="726"/>
                      <a:pt x="1699" y="719"/>
                    </a:cubicBezTo>
                    <a:cubicBezTo>
                      <a:pt x="1697" y="714"/>
                      <a:pt x="1696" y="708"/>
                      <a:pt x="1690" y="707"/>
                    </a:cubicBezTo>
                    <a:cubicBezTo>
                      <a:pt x="1682" y="706"/>
                      <a:pt x="1682" y="706"/>
                      <a:pt x="1676" y="714"/>
                    </a:cubicBezTo>
                    <a:cubicBezTo>
                      <a:pt x="1674" y="716"/>
                      <a:pt x="1681" y="725"/>
                      <a:pt x="1682" y="728"/>
                    </a:cubicBezTo>
                    <a:cubicBezTo>
                      <a:pt x="1688" y="737"/>
                      <a:pt x="1693" y="747"/>
                      <a:pt x="1698" y="756"/>
                    </a:cubicBezTo>
                    <a:cubicBezTo>
                      <a:pt x="1698" y="752"/>
                      <a:pt x="1699" y="747"/>
                      <a:pt x="1700" y="743"/>
                    </a:cubicBezTo>
                    <a:cubicBezTo>
                      <a:pt x="1703" y="750"/>
                      <a:pt x="1703" y="756"/>
                      <a:pt x="1703" y="764"/>
                    </a:cubicBezTo>
                    <a:cubicBezTo>
                      <a:pt x="1709" y="763"/>
                      <a:pt x="1720" y="764"/>
                      <a:pt x="1726" y="761"/>
                    </a:cubicBezTo>
                    <a:cubicBezTo>
                      <a:pt x="1731" y="757"/>
                      <a:pt x="1737" y="748"/>
                      <a:pt x="1741" y="743"/>
                    </a:cubicBezTo>
                    <a:cubicBezTo>
                      <a:pt x="1742" y="748"/>
                      <a:pt x="1740" y="757"/>
                      <a:pt x="1745" y="760"/>
                    </a:cubicBezTo>
                    <a:cubicBezTo>
                      <a:pt x="1747" y="762"/>
                      <a:pt x="1750" y="765"/>
                      <a:pt x="1753" y="766"/>
                    </a:cubicBezTo>
                    <a:cubicBezTo>
                      <a:pt x="1756" y="767"/>
                      <a:pt x="1759" y="766"/>
                      <a:pt x="1760" y="769"/>
                    </a:cubicBezTo>
                    <a:cubicBezTo>
                      <a:pt x="1761" y="771"/>
                      <a:pt x="1763" y="776"/>
                      <a:pt x="1765" y="777"/>
                    </a:cubicBezTo>
                    <a:cubicBezTo>
                      <a:pt x="1769" y="777"/>
                      <a:pt x="1767" y="780"/>
                      <a:pt x="1767" y="784"/>
                    </a:cubicBezTo>
                    <a:cubicBezTo>
                      <a:pt x="1767" y="788"/>
                      <a:pt x="1759" y="795"/>
                      <a:pt x="1756" y="798"/>
                    </a:cubicBezTo>
                    <a:cubicBezTo>
                      <a:pt x="1756" y="797"/>
                      <a:pt x="1755" y="795"/>
                      <a:pt x="1755" y="794"/>
                    </a:cubicBezTo>
                    <a:cubicBezTo>
                      <a:pt x="1753" y="799"/>
                      <a:pt x="1751" y="801"/>
                      <a:pt x="1751" y="807"/>
                    </a:cubicBezTo>
                    <a:cubicBezTo>
                      <a:pt x="1751" y="812"/>
                      <a:pt x="1750" y="811"/>
                      <a:pt x="1746" y="813"/>
                    </a:cubicBezTo>
                    <a:cubicBezTo>
                      <a:pt x="1742" y="815"/>
                      <a:pt x="1738" y="817"/>
                      <a:pt x="1734" y="819"/>
                    </a:cubicBezTo>
                    <a:cubicBezTo>
                      <a:pt x="1731" y="820"/>
                      <a:pt x="1731" y="827"/>
                      <a:pt x="1729" y="828"/>
                    </a:cubicBezTo>
                    <a:cubicBezTo>
                      <a:pt x="1727" y="829"/>
                      <a:pt x="1724" y="826"/>
                      <a:pt x="1722" y="827"/>
                    </a:cubicBezTo>
                    <a:cubicBezTo>
                      <a:pt x="1719" y="828"/>
                      <a:pt x="1716" y="830"/>
                      <a:pt x="1713" y="831"/>
                    </a:cubicBezTo>
                    <a:cubicBezTo>
                      <a:pt x="1709" y="833"/>
                      <a:pt x="1710" y="838"/>
                      <a:pt x="1706" y="840"/>
                    </a:cubicBezTo>
                    <a:cubicBezTo>
                      <a:pt x="1699" y="842"/>
                      <a:pt x="1693" y="844"/>
                      <a:pt x="1686" y="847"/>
                    </a:cubicBezTo>
                    <a:cubicBezTo>
                      <a:pt x="1684" y="847"/>
                      <a:pt x="1684" y="849"/>
                      <a:pt x="1682" y="851"/>
                    </a:cubicBezTo>
                    <a:cubicBezTo>
                      <a:pt x="1681" y="853"/>
                      <a:pt x="1679" y="853"/>
                      <a:pt x="1676" y="853"/>
                    </a:cubicBezTo>
                    <a:cubicBezTo>
                      <a:pt x="1670" y="854"/>
                      <a:pt x="1664" y="856"/>
                      <a:pt x="1659" y="858"/>
                    </a:cubicBezTo>
                    <a:cubicBezTo>
                      <a:pt x="1654" y="859"/>
                      <a:pt x="1653" y="864"/>
                      <a:pt x="1649" y="864"/>
                    </a:cubicBezTo>
                    <a:cubicBezTo>
                      <a:pt x="1642" y="864"/>
                      <a:pt x="1641" y="865"/>
                      <a:pt x="1640" y="858"/>
                    </a:cubicBezTo>
                    <a:cubicBezTo>
                      <a:pt x="1638" y="850"/>
                      <a:pt x="1637" y="843"/>
                      <a:pt x="1635" y="835"/>
                    </a:cubicBezTo>
                    <a:cubicBezTo>
                      <a:pt x="1633" y="823"/>
                      <a:pt x="1628" y="816"/>
                      <a:pt x="1621" y="806"/>
                    </a:cubicBezTo>
                    <a:cubicBezTo>
                      <a:pt x="1618" y="800"/>
                      <a:pt x="1617" y="798"/>
                      <a:pt x="1611" y="796"/>
                    </a:cubicBezTo>
                    <a:cubicBezTo>
                      <a:pt x="1608" y="795"/>
                      <a:pt x="1608" y="784"/>
                      <a:pt x="1607" y="780"/>
                    </a:cubicBezTo>
                    <a:cubicBezTo>
                      <a:pt x="1606" y="774"/>
                      <a:pt x="1602" y="769"/>
                      <a:pt x="1600" y="764"/>
                    </a:cubicBezTo>
                    <a:cubicBezTo>
                      <a:pt x="1598" y="761"/>
                      <a:pt x="1595" y="760"/>
                      <a:pt x="1593" y="756"/>
                    </a:cubicBezTo>
                    <a:cubicBezTo>
                      <a:pt x="1589" y="749"/>
                      <a:pt x="1585" y="742"/>
                      <a:pt x="1581" y="735"/>
                    </a:cubicBezTo>
                    <a:cubicBezTo>
                      <a:pt x="1579" y="731"/>
                      <a:pt x="1577" y="725"/>
                      <a:pt x="1573" y="726"/>
                    </a:cubicBezTo>
                    <a:cubicBezTo>
                      <a:pt x="1573" y="722"/>
                      <a:pt x="1574" y="717"/>
                      <a:pt x="1574" y="713"/>
                    </a:cubicBezTo>
                    <a:cubicBezTo>
                      <a:pt x="1573" y="718"/>
                      <a:pt x="1571" y="723"/>
                      <a:pt x="1569" y="729"/>
                    </a:cubicBezTo>
                    <a:cubicBezTo>
                      <a:pt x="1563" y="722"/>
                      <a:pt x="1560" y="717"/>
                      <a:pt x="1556" y="709"/>
                    </a:cubicBezTo>
                    <a:cubicBezTo>
                      <a:pt x="1552" y="714"/>
                      <a:pt x="1559" y="723"/>
                      <a:pt x="1562" y="728"/>
                    </a:cubicBezTo>
                    <a:cubicBezTo>
                      <a:pt x="1567" y="738"/>
                      <a:pt x="1572" y="748"/>
                      <a:pt x="1576" y="758"/>
                    </a:cubicBezTo>
                    <a:cubicBezTo>
                      <a:pt x="1579" y="764"/>
                      <a:pt x="1578" y="771"/>
                      <a:pt x="1583" y="776"/>
                    </a:cubicBezTo>
                    <a:cubicBezTo>
                      <a:pt x="1585" y="778"/>
                      <a:pt x="1589" y="781"/>
                      <a:pt x="1590" y="784"/>
                    </a:cubicBezTo>
                    <a:cubicBezTo>
                      <a:pt x="1590" y="789"/>
                      <a:pt x="1591" y="794"/>
                      <a:pt x="1592" y="799"/>
                    </a:cubicBezTo>
                    <a:cubicBezTo>
                      <a:pt x="1592" y="802"/>
                      <a:pt x="1592" y="808"/>
                      <a:pt x="1594" y="810"/>
                    </a:cubicBezTo>
                    <a:cubicBezTo>
                      <a:pt x="1597" y="812"/>
                      <a:pt x="1601" y="815"/>
                      <a:pt x="1603" y="818"/>
                    </a:cubicBezTo>
                    <a:cubicBezTo>
                      <a:pt x="1608" y="825"/>
                      <a:pt x="1609" y="835"/>
                      <a:pt x="1612" y="842"/>
                    </a:cubicBezTo>
                    <a:cubicBezTo>
                      <a:pt x="1613" y="845"/>
                      <a:pt x="1620" y="844"/>
                      <a:pt x="1622" y="846"/>
                    </a:cubicBezTo>
                    <a:cubicBezTo>
                      <a:pt x="1625" y="849"/>
                      <a:pt x="1627" y="853"/>
                      <a:pt x="1630" y="856"/>
                    </a:cubicBezTo>
                    <a:cubicBezTo>
                      <a:pt x="1635" y="861"/>
                      <a:pt x="1644" y="867"/>
                      <a:pt x="1637" y="874"/>
                    </a:cubicBezTo>
                    <a:cubicBezTo>
                      <a:pt x="1642" y="875"/>
                      <a:pt x="1647" y="885"/>
                      <a:pt x="1651" y="884"/>
                    </a:cubicBezTo>
                    <a:cubicBezTo>
                      <a:pt x="1664" y="881"/>
                      <a:pt x="1677" y="877"/>
                      <a:pt x="1690" y="874"/>
                    </a:cubicBezTo>
                    <a:cubicBezTo>
                      <a:pt x="1692" y="873"/>
                      <a:pt x="1699" y="870"/>
                      <a:pt x="1701" y="874"/>
                    </a:cubicBezTo>
                    <a:cubicBezTo>
                      <a:pt x="1703" y="876"/>
                      <a:pt x="1698" y="888"/>
                      <a:pt x="1697" y="891"/>
                    </a:cubicBezTo>
                    <a:cubicBezTo>
                      <a:pt x="1695" y="901"/>
                      <a:pt x="1687" y="911"/>
                      <a:pt x="1682" y="921"/>
                    </a:cubicBezTo>
                    <a:cubicBezTo>
                      <a:pt x="1678" y="928"/>
                      <a:pt x="1675" y="937"/>
                      <a:pt x="1669" y="943"/>
                    </a:cubicBezTo>
                    <a:cubicBezTo>
                      <a:pt x="1653" y="960"/>
                      <a:pt x="1634" y="975"/>
                      <a:pt x="1622" y="996"/>
                    </a:cubicBezTo>
                    <a:cubicBezTo>
                      <a:pt x="1620" y="1000"/>
                      <a:pt x="1603" y="1023"/>
                      <a:pt x="1606" y="1027"/>
                    </a:cubicBezTo>
                    <a:cubicBezTo>
                      <a:pt x="1610" y="1035"/>
                      <a:pt x="1610" y="1036"/>
                      <a:pt x="1610" y="1045"/>
                    </a:cubicBezTo>
                    <a:cubicBezTo>
                      <a:pt x="1609" y="1053"/>
                      <a:pt x="1610" y="1053"/>
                      <a:pt x="1614" y="1059"/>
                    </a:cubicBezTo>
                    <a:cubicBezTo>
                      <a:pt x="1622" y="1069"/>
                      <a:pt x="1619" y="1084"/>
                      <a:pt x="1620" y="1096"/>
                    </a:cubicBezTo>
                    <a:cubicBezTo>
                      <a:pt x="1620" y="1105"/>
                      <a:pt x="1613" y="1116"/>
                      <a:pt x="1606" y="1119"/>
                    </a:cubicBezTo>
                    <a:cubicBezTo>
                      <a:pt x="1602" y="1121"/>
                      <a:pt x="1594" y="1123"/>
                      <a:pt x="1590" y="1126"/>
                    </a:cubicBezTo>
                    <a:cubicBezTo>
                      <a:pt x="1587" y="1131"/>
                      <a:pt x="1583" y="1136"/>
                      <a:pt x="1579" y="1140"/>
                    </a:cubicBezTo>
                    <a:cubicBezTo>
                      <a:pt x="1575" y="1144"/>
                      <a:pt x="1571" y="1146"/>
                      <a:pt x="1573" y="1151"/>
                    </a:cubicBezTo>
                    <a:cubicBezTo>
                      <a:pt x="1575" y="1155"/>
                      <a:pt x="1580" y="1163"/>
                      <a:pt x="1580" y="1167"/>
                    </a:cubicBezTo>
                    <a:cubicBezTo>
                      <a:pt x="1579" y="1171"/>
                      <a:pt x="1580" y="1182"/>
                      <a:pt x="1577" y="1186"/>
                    </a:cubicBezTo>
                    <a:cubicBezTo>
                      <a:pt x="1575" y="1189"/>
                      <a:pt x="1566" y="1191"/>
                      <a:pt x="1562" y="1193"/>
                    </a:cubicBezTo>
                    <a:cubicBezTo>
                      <a:pt x="1557" y="1196"/>
                      <a:pt x="1558" y="1198"/>
                      <a:pt x="1557" y="1205"/>
                    </a:cubicBezTo>
                    <a:cubicBezTo>
                      <a:pt x="1557" y="1209"/>
                      <a:pt x="1558" y="1218"/>
                      <a:pt x="1555" y="1221"/>
                    </a:cubicBezTo>
                    <a:cubicBezTo>
                      <a:pt x="1549" y="1231"/>
                      <a:pt x="1543" y="1242"/>
                      <a:pt x="1535" y="1250"/>
                    </a:cubicBezTo>
                    <a:cubicBezTo>
                      <a:pt x="1531" y="1254"/>
                      <a:pt x="1526" y="1258"/>
                      <a:pt x="1522" y="1262"/>
                    </a:cubicBezTo>
                    <a:cubicBezTo>
                      <a:pt x="1519" y="1264"/>
                      <a:pt x="1514" y="1270"/>
                      <a:pt x="1511" y="1271"/>
                    </a:cubicBezTo>
                    <a:cubicBezTo>
                      <a:pt x="1499" y="1273"/>
                      <a:pt x="1488" y="1276"/>
                      <a:pt x="1476" y="1278"/>
                    </a:cubicBezTo>
                    <a:cubicBezTo>
                      <a:pt x="1471" y="1279"/>
                      <a:pt x="1465" y="1280"/>
                      <a:pt x="1460" y="1282"/>
                    </a:cubicBezTo>
                    <a:cubicBezTo>
                      <a:pt x="1457" y="1282"/>
                      <a:pt x="1452" y="1275"/>
                      <a:pt x="1450" y="1274"/>
                    </a:cubicBezTo>
                    <a:cubicBezTo>
                      <a:pt x="1444" y="1268"/>
                      <a:pt x="1444" y="1268"/>
                      <a:pt x="1445" y="1259"/>
                    </a:cubicBezTo>
                    <a:cubicBezTo>
                      <a:pt x="1445" y="1255"/>
                      <a:pt x="1441" y="1249"/>
                      <a:pt x="1440" y="1246"/>
                    </a:cubicBezTo>
                    <a:cubicBezTo>
                      <a:pt x="1437" y="1239"/>
                      <a:pt x="1434" y="1232"/>
                      <a:pt x="1432" y="1225"/>
                    </a:cubicBezTo>
                    <a:cubicBezTo>
                      <a:pt x="1430" y="1221"/>
                      <a:pt x="1425" y="1218"/>
                      <a:pt x="1422" y="1215"/>
                    </a:cubicBezTo>
                    <a:cubicBezTo>
                      <a:pt x="1420" y="1213"/>
                      <a:pt x="1420" y="1204"/>
                      <a:pt x="1420" y="1201"/>
                    </a:cubicBezTo>
                    <a:cubicBezTo>
                      <a:pt x="1418" y="1193"/>
                      <a:pt x="1417" y="1185"/>
                      <a:pt x="1416" y="1178"/>
                    </a:cubicBezTo>
                    <a:cubicBezTo>
                      <a:pt x="1415" y="1167"/>
                      <a:pt x="1409" y="1159"/>
                      <a:pt x="1405" y="1150"/>
                    </a:cubicBezTo>
                    <a:cubicBezTo>
                      <a:pt x="1402" y="1143"/>
                      <a:pt x="1399" y="1137"/>
                      <a:pt x="1396" y="1131"/>
                    </a:cubicBezTo>
                    <a:cubicBezTo>
                      <a:pt x="1394" y="1129"/>
                      <a:pt x="1396" y="1124"/>
                      <a:pt x="1397" y="1121"/>
                    </a:cubicBezTo>
                    <a:cubicBezTo>
                      <a:pt x="1399" y="1107"/>
                      <a:pt x="1399" y="1095"/>
                      <a:pt x="1405" y="1083"/>
                    </a:cubicBezTo>
                    <a:cubicBezTo>
                      <a:pt x="1412" y="1072"/>
                      <a:pt x="1408" y="1063"/>
                      <a:pt x="1405" y="1052"/>
                    </a:cubicBezTo>
                    <a:cubicBezTo>
                      <a:pt x="1402" y="1039"/>
                      <a:pt x="1399" y="1027"/>
                      <a:pt x="1396" y="1015"/>
                    </a:cubicBezTo>
                    <a:cubicBezTo>
                      <a:pt x="1395" y="1011"/>
                      <a:pt x="1390" y="1006"/>
                      <a:pt x="1388" y="1003"/>
                    </a:cubicBezTo>
                    <a:cubicBezTo>
                      <a:pt x="1384" y="998"/>
                      <a:pt x="1380" y="992"/>
                      <a:pt x="1376" y="986"/>
                    </a:cubicBezTo>
                    <a:cubicBezTo>
                      <a:pt x="1373" y="983"/>
                      <a:pt x="1375" y="979"/>
                      <a:pt x="1375" y="976"/>
                    </a:cubicBezTo>
                    <a:cubicBezTo>
                      <a:pt x="1376" y="968"/>
                      <a:pt x="1377" y="960"/>
                      <a:pt x="1378" y="952"/>
                    </a:cubicBezTo>
                    <a:cubicBezTo>
                      <a:pt x="1379" y="946"/>
                      <a:pt x="1379" y="945"/>
                      <a:pt x="1375" y="940"/>
                    </a:cubicBezTo>
                    <a:cubicBezTo>
                      <a:pt x="1371" y="934"/>
                      <a:pt x="1371" y="933"/>
                      <a:pt x="1364" y="934"/>
                    </a:cubicBezTo>
                    <a:cubicBezTo>
                      <a:pt x="1360" y="934"/>
                      <a:pt x="1352" y="937"/>
                      <a:pt x="1350" y="933"/>
                    </a:cubicBezTo>
                    <a:cubicBezTo>
                      <a:pt x="1345" y="928"/>
                      <a:pt x="1341" y="923"/>
                      <a:pt x="1337" y="918"/>
                    </a:cubicBezTo>
                    <a:cubicBezTo>
                      <a:pt x="1336" y="916"/>
                      <a:pt x="1311" y="920"/>
                      <a:pt x="1308" y="921"/>
                    </a:cubicBezTo>
                    <a:cubicBezTo>
                      <a:pt x="1302" y="924"/>
                      <a:pt x="1296" y="927"/>
                      <a:pt x="1290" y="930"/>
                    </a:cubicBezTo>
                    <a:cubicBezTo>
                      <a:pt x="1286" y="933"/>
                      <a:pt x="1284" y="932"/>
                      <a:pt x="1279" y="930"/>
                    </a:cubicBezTo>
                    <a:cubicBezTo>
                      <a:pt x="1273" y="929"/>
                      <a:pt x="1270" y="927"/>
                      <a:pt x="1265" y="929"/>
                    </a:cubicBezTo>
                    <a:cubicBezTo>
                      <a:pt x="1259" y="931"/>
                      <a:pt x="1252" y="934"/>
                      <a:pt x="1246" y="936"/>
                    </a:cubicBezTo>
                    <a:cubicBezTo>
                      <a:pt x="1243" y="937"/>
                      <a:pt x="1239" y="933"/>
                      <a:pt x="1237" y="931"/>
                    </a:cubicBezTo>
                    <a:cubicBezTo>
                      <a:pt x="1231" y="926"/>
                      <a:pt x="1224" y="922"/>
                      <a:pt x="1218" y="918"/>
                    </a:cubicBezTo>
                    <a:cubicBezTo>
                      <a:pt x="1211" y="912"/>
                      <a:pt x="1207" y="909"/>
                      <a:pt x="1202" y="901"/>
                    </a:cubicBezTo>
                    <a:cubicBezTo>
                      <a:pt x="1194" y="887"/>
                      <a:pt x="1186" y="874"/>
                      <a:pt x="1178" y="860"/>
                    </a:cubicBezTo>
                    <a:cubicBezTo>
                      <a:pt x="1176" y="856"/>
                      <a:pt x="1173" y="851"/>
                      <a:pt x="1171" y="847"/>
                    </a:cubicBezTo>
                    <a:cubicBezTo>
                      <a:pt x="1170" y="845"/>
                      <a:pt x="1174" y="837"/>
                      <a:pt x="1175" y="835"/>
                    </a:cubicBezTo>
                    <a:cubicBezTo>
                      <a:pt x="1176" y="832"/>
                      <a:pt x="1180" y="825"/>
                      <a:pt x="1179" y="821"/>
                    </a:cubicBezTo>
                    <a:cubicBezTo>
                      <a:pt x="1178" y="815"/>
                      <a:pt x="1176" y="808"/>
                      <a:pt x="1175" y="802"/>
                    </a:cubicBezTo>
                    <a:cubicBezTo>
                      <a:pt x="1174" y="797"/>
                      <a:pt x="1171" y="789"/>
                      <a:pt x="1171" y="785"/>
                    </a:cubicBezTo>
                    <a:cubicBezTo>
                      <a:pt x="1171" y="782"/>
                      <a:pt x="1175" y="778"/>
                      <a:pt x="1176" y="776"/>
                    </a:cubicBezTo>
                    <a:cubicBezTo>
                      <a:pt x="1184" y="762"/>
                      <a:pt x="1191" y="749"/>
                      <a:pt x="1199" y="735"/>
                    </a:cubicBezTo>
                    <a:cubicBezTo>
                      <a:pt x="1204" y="725"/>
                      <a:pt x="1210" y="723"/>
                      <a:pt x="1219" y="717"/>
                    </a:cubicBezTo>
                    <a:cubicBezTo>
                      <a:pt x="1224" y="714"/>
                      <a:pt x="1226" y="714"/>
                      <a:pt x="1227" y="708"/>
                    </a:cubicBezTo>
                    <a:cubicBezTo>
                      <a:pt x="1228" y="701"/>
                      <a:pt x="1229" y="694"/>
                      <a:pt x="1230" y="686"/>
                    </a:cubicBezTo>
                    <a:cubicBezTo>
                      <a:pt x="1232" y="678"/>
                      <a:pt x="1249" y="676"/>
                      <a:pt x="1252" y="668"/>
                    </a:cubicBezTo>
                    <a:cubicBezTo>
                      <a:pt x="1254" y="662"/>
                      <a:pt x="1255" y="654"/>
                      <a:pt x="1261" y="653"/>
                    </a:cubicBezTo>
                    <a:cubicBezTo>
                      <a:pt x="1263" y="652"/>
                      <a:pt x="1267" y="660"/>
                      <a:pt x="1271" y="659"/>
                    </a:cubicBezTo>
                    <a:cubicBezTo>
                      <a:pt x="1274" y="659"/>
                      <a:pt x="1278" y="656"/>
                      <a:pt x="1280" y="657"/>
                    </a:cubicBezTo>
                    <a:cubicBezTo>
                      <a:pt x="1281" y="658"/>
                      <a:pt x="1286" y="661"/>
                      <a:pt x="1287" y="661"/>
                    </a:cubicBezTo>
                    <a:cubicBezTo>
                      <a:pt x="1291" y="658"/>
                      <a:pt x="1296" y="655"/>
                      <a:pt x="1301" y="652"/>
                    </a:cubicBezTo>
                    <a:cubicBezTo>
                      <a:pt x="1309" y="648"/>
                      <a:pt x="1320" y="645"/>
                      <a:pt x="1330" y="643"/>
                    </a:cubicBezTo>
                    <a:cubicBezTo>
                      <a:pt x="1332" y="643"/>
                      <a:pt x="1336" y="642"/>
                      <a:pt x="1339" y="642"/>
                    </a:cubicBezTo>
                    <a:cubicBezTo>
                      <a:pt x="1341" y="643"/>
                      <a:pt x="1344" y="645"/>
                      <a:pt x="1346" y="645"/>
                    </a:cubicBezTo>
                    <a:cubicBezTo>
                      <a:pt x="1348" y="645"/>
                      <a:pt x="1351" y="642"/>
                      <a:pt x="1353" y="642"/>
                    </a:cubicBezTo>
                    <a:cubicBezTo>
                      <a:pt x="1355" y="641"/>
                      <a:pt x="1357" y="642"/>
                      <a:pt x="1359" y="642"/>
                    </a:cubicBezTo>
                    <a:cubicBezTo>
                      <a:pt x="1366" y="642"/>
                      <a:pt x="1370" y="643"/>
                      <a:pt x="1376" y="640"/>
                    </a:cubicBezTo>
                    <a:cubicBezTo>
                      <a:pt x="1380" y="637"/>
                      <a:pt x="1384" y="641"/>
                      <a:pt x="1389" y="643"/>
                    </a:cubicBezTo>
                    <a:cubicBezTo>
                      <a:pt x="1386" y="650"/>
                      <a:pt x="1385" y="651"/>
                      <a:pt x="1389" y="658"/>
                    </a:cubicBezTo>
                    <a:cubicBezTo>
                      <a:pt x="1391" y="661"/>
                      <a:pt x="1384" y="666"/>
                      <a:pt x="1381" y="669"/>
                    </a:cubicBezTo>
                    <a:cubicBezTo>
                      <a:pt x="1385" y="672"/>
                      <a:pt x="1390" y="678"/>
                      <a:pt x="1394" y="679"/>
                    </a:cubicBezTo>
                    <a:cubicBezTo>
                      <a:pt x="1402" y="682"/>
                      <a:pt x="1410" y="684"/>
                      <a:pt x="1418" y="686"/>
                    </a:cubicBezTo>
                    <a:cubicBezTo>
                      <a:pt x="1425" y="687"/>
                      <a:pt x="1423" y="694"/>
                      <a:pt x="1429" y="697"/>
                    </a:cubicBezTo>
                    <a:cubicBezTo>
                      <a:pt x="1434" y="699"/>
                      <a:pt x="1439" y="698"/>
                      <a:pt x="1444" y="702"/>
                    </a:cubicBezTo>
                    <a:cubicBezTo>
                      <a:pt x="1451" y="707"/>
                      <a:pt x="1455" y="708"/>
                      <a:pt x="1460" y="699"/>
                    </a:cubicBezTo>
                    <a:cubicBezTo>
                      <a:pt x="1461" y="697"/>
                      <a:pt x="1457" y="694"/>
                      <a:pt x="1458" y="692"/>
                    </a:cubicBezTo>
                    <a:cubicBezTo>
                      <a:pt x="1459" y="690"/>
                      <a:pt x="1461" y="685"/>
                      <a:pt x="1463" y="685"/>
                    </a:cubicBezTo>
                    <a:cubicBezTo>
                      <a:pt x="1470" y="683"/>
                      <a:pt x="1474" y="681"/>
                      <a:pt x="1482" y="684"/>
                    </a:cubicBezTo>
                    <a:cubicBezTo>
                      <a:pt x="1484" y="684"/>
                      <a:pt x="1482" y="688"/>
                      <a:pt x="1484" y="688"/>
                    </a:cubicBezTo>
                    <a:cubicBezTo>
                      <a:pt x="1488" y="689"/>
                      <a:pt x="1492" y="690"/>
                      <a:pt x="1495" y="690"/>
                    </a:cubicBezTo>
                    <a:cubicBezTo>
                      <a:pt x="1498" y="691"/>
                      <a:pt x="1498" y="692"/>
                      <a:pt x="1500" y="695"/>
                    </a:cubicBezTo>
                    <a:cubicBezTo>
                      <a:pt x="1501" y="697"/>
                      <a:pt x="1503" y="693"/>
                      <a:pt x="1505" y="694"/>
                    </a:cubicBezTo>
                    <a:cubicBezTo>
                      <a:pt x="1510" y="696"/>
                      <a:pt x="1516" y="697"/>
                      <a:pt x="1522" y="699"/>
                    </a:cubicBezTo>
                    <a:cubicBezTo>
                      <a:pt x="1528" y="701"/>
                      <a:pt x="1529" y="701"/>
                      <a:pt x="1535" y="698"/>
                    </a:cubicBezTo>
                    <a:cubicBezTo>
                      <a:pt x="1542" y="695"/>
                      <a:pt x="1543" y="694"/>
                      <a:pt x="1549" y="697"/>
                    </a:cubicBezTo>
                    <a:cubicBezTo>
                      <a:pt x="1557" y="701"/>
                      <a:pt x="1569" y="699"/>
                      <a:pt x="1573" y="689"/>
                    </a:cubicBezTo>
                    <a:cubicBezTo>
                      <a:pt x="1575" y="683"/>
                      <a:pt x="1586" y="664"/>
                      <a:pt x="1582" y="658"/>
                    </a:cubicBezTo>
                    <a:cubicBezTo>
                      <a:pt x="1579" y="654"/>
                      <a:pt x="1585" y="645"/>
                      <a:pt x="1584" y="643"/>
                    </a:cubicBezTo>
                    <a:cubicBezTo>
                      <a:pt x="1582" y="642"/>
                      <a:pt x="1580" y="644"/>
                      <a:pt x="1579" y="645"/>
                    </a:cubicBezTo>
                    <a:cubicBezTo>
                      <a:pt x="1577" y="647"/>
                      <a:pt x="1575" y="643"/>
                      <a:pt x="1573" y="644"/>
                    </a:cubicBezTo>
                    <a:cubicBezTo>
                      <a:pt x="1571" y="644"/>
                      <a:pt x="1569" y="649"/>
                      <a:pt x="1567" y="650"/>
                    </a:cubicBezTo>
                    <a:cubicBezTo>
                      <a:pt x="1565" y="651"/>
                      <a:pt x="1561" y="650"/>
                      <a:pt x="1559" y="650"/>
                    </a:cubicBezTo>
                    <a:cubicBezTo>
                      <a:pt x="1554" y="650"/>
                      <a:pt x="1552" y="645"/>
                      <a:pt x="1547" y="644"/>
                    </a:cubicBezTo>
                    <a:cubicBezTo>
                      <a:pt x="1544" y="644"/>
                      <a:pt x="1541" y="642"/>
                      <a:pt x="1540" y="645"/>
                    </a:cubicBezTo>
                    <a:cubicBezTo>
                      <a:pt x="1539" y="649"/>
                      <a:pt x="1539" y="649"/>
                      <a:pt x="1535" y="650"/>
                    </a:cubicBezTo>
                    <a:cubicBezTo>
                      <a:pt x="1531" y="651"/>
                      <a:pt x="1525" y="645"/>
                      <a:pt x="1522" y="643"/>
                    </a:cubicBezTo>
                    <a:cubicBezTo>
                      <a:pt x="1516" y="640"/>
                      <a:pt x="1506" y="624"/>
                      <a:pt x="1512" y="617"/>
                    </a:cubicBezTo>
                    <a:cubicBezTo>
                      <a:pt x="1510" y="617"/>
                      <a:pt x="1508" y="617"/>
                      <a:pt x="1506" y="617"/>
                    </a:cubicBezTo>
                    <a:cubicBezTo>
                      <a:pt x="1505" y="610"/>
                      <a:pt x="1514" y="609"/>
                      <a:pt x="1518" y="609"/>
                    </a:cubicBezTo>
                    <a:cubicBezTo>
                      <a:pt x="1525" y="608"/>
                      <a:pt x="1529" y="608"/>
                      <a:pt x="1535" y="605"/>
                    </a:cubicBezTo>
                    <a:cubicBezTo>
                      <a:pt x="1533" y="604"/>
                      <a:pt x="1531" y="603"/>
                      <a:pt x="1529" y="602"/>
                    </a:cubicBezTo>
                    <a:cubicBezTo>
                      <a:pt x="1530" y="598"/>
                      <a:pt x="1537" y="600"/>
                      <a:pt x="1541" y="600"/>
                    </a:cubicBezTo>
                    <a:cubicBezTo>
                      <a:pt x="1547" y="601"/>
                      <a:pt x="1547" y="599"/>
                      <a:pt x="1552" y="596"/>
                    </a:cubicBezTo>
                    <a:cubicBezTo>
                      <a:pt x="1555" y="594"/>
                      <a:pt x="1559" y="591"/>
                      <a:pt x="1563" y="591"/>
                    </a:cubicBezTo>
                    <a:cubicBezTo>
                      <a:pt x="1568" y="592"/>
                      <a:pt x="1572" y="593"/>
                      <a:pt x="1577" y="591"/>
                    </a:cubicBezTo>
                    <a:cubicBezTo>
                      <a:pt x="1576" y="593"/>
                      <a:pt x="1578" y="595"/>
                      <a:pt x="1580" y="596"/>
                    </a:cubicBezTo>
                    <a:cubicBezTo>
                      <a:pt x="1583" y="597"/>
                      <a:pt x="1582" y="593"/>
                      <a:pt x="1585" y="598"/>
                    </a:cubicBezTo>
                    <a:cubicBezTo>
                      <a:pt x="1586" y="599"/>
                      <a:pt x="1595" y="601"/>
                      <a:pt x="1598" y="602"/>
                    </a:cubicBezTo>
                    <a:cubicBezTo>
                      <a:pt x="1603" y="604"/>
                      <a:pt x="1606" y="601"/>
                      <a:pt x="1611" y="601"/>
                    </a:cubicBezTo>
                    <a:cubicBezTo>
                      <a:pt x="1617" y="602"/>
                      <a:pt x="1621" y="600"/>
                      <a:pt x="1625" y="597"/>
                    </a:cubicBezTo>
                    <a:cubicBezTo>
                      <a:pt x="1629" y="595"/>
                      <a:pt x="1627" y="588"/>
                      <a:pt x="1625" y="585"/>
                    </a:cubicBezTo>
                    <a:cubicBezTo>
                      <a:pt x="1621" y="581"/>
                      <a:pt x="1617" y="580"/>
                      <a:pt x="1613" y="576"/>
                    </a:cubicBezTo>
                    <a:cubicBezTo>
                      <a:pt x="1609" y="573"/>
                      <a:pt x="1606" y="568"/>
                      <a:pt x="1600" y="567"/>
                    </a:cubicBezTo>
                    <a:cubicBezTo>
                      <a:pt x="1600" y="567"/>
                      <a:pt x="1595" y="564"/>
                      <a:pt x="1595" y="564"/>
                    </a:cubicBezTo>
                    <a:cubicBezTo>
                      <a:pt x="1592" y="562"/>
                      <a:pt x="1590" y="560"/>
                      <a:pt x="1588" y="559"/>
                    </a:cubicBezTo>
                    <a:cubicBezTo>
                      <a:pt x="1589" y="558"/>
                      <a:pt x="1590" y="556"/>
                      <a:pt x="1590" y="556"/>
                    </a:cubicBezTo>
                    <a:cubicBezTo>
                      <a:pt x="1592" y="557"/>
                      <a:pt x="1594" y="557"/>
                      <a:pt x="1596" y="558"/>
                    </a:cubicBezTo>
                    <a:cubicBezTo>
                      <a:pt x="1594" y="551"/>
                      <a:pt x="1598" y="549"/>
                      <a:pt x="1603" y="549"/>
                    </a:cubicBezTo>
                    <a:cubicBezTo>
                      <a:pt x="1601" y="547"/>
                      <a:pt x="1598" y="546"/>
                      <a:pt x="1597" y="543"/>
                    </a:cubicBezTo>
                    <a:cubicBezTo>
                      <a:pt x="1599" y="543"/>
                      <a:pt x="1601" y="543"/>
                      <a:pt x="1603" y="543"/>
                    </a:cubicBezTo>
                    <a:cubicBezTo>
                      <a:pt x="1601" y="538"/>
                      <a:pt x="1607" y="542"/>
                      <a:pt x="1608" y="539"/>
                    </a:cubicBezTo>
                    <a:cubicBezTo>
                      <a:pt x="1609" y="535"/>
                      <a:pt x="1604" y="537"/>
                      <a:pt x="1603" y="537"/>
                    </a:cubicBezTo>
                    <a:cubicBezTo>
                      <a:pt x="1598" y="538"/>
                      <a:pt x="1592" y="538"/>
                      <a:pt x="1589" y="543"/>
                    </a:cubicBezTo>
                    <a:cubicBezTo>
                      <a:pt x="1589" y="542"/>
                      <a:pt x="1589" y="542"/>
                      <a:pt x="1589" y="541"/>
                    </a:cubicBezTo>
                    <a:cubicBezTo>
                      <a:pt x="1583" y="542"/>
                      <a:pt x="1581" y="543"/>
                      <a:pt x="1577" y="547"/>
                    </a:cubicBezTo>
                    <a:cubicBezTo>
                      <a:pt x="1577" y="547"/>
                      <a:pt x="1577" y="546"/>
                      <a:pt x="1578" y="545"/>
                    </a:cubicBezTo>
                    <a:cubicBezTo>
                      <a:pt x="1572" y="545"/>
                      <a:pt x="1575" y="552"/>
                      <a:pt x="1577" y="555"/>
                    </a:cubicBezTo>
                    <a:cubicBezTo>
                      <a:pt x="1580" y="558"/>
                      <a:pt x="1584" y="556"/>
                      <a:pt x="1589" y="556"/>
                    </a:cubicBezTo>
                    <a:cubicBezTo>
                      <a:pt x="1586" y="562"/>
                      <a:pt x="1582" y="558"/>
                      <a:pt x="1578" y="560"/>
                    </a:cubicBezTo>
                    <a:cubicBezTo>
                      <a:pt x="1574" y="562"/>
                      <a:pt x="1567" y="569"/>
                      <a:pt x="1563" y="565"/>
                    </a:cubicBezTo>
                    <a:cubicBezTo>
                      <a:pt x="1565" y="558"/>
                      <a:pt x="1562" y="559"/>
                      <a:pt x="1556" y="556"/>
                    </a:cubicBezTo>
                    <a:cubicBezTo>
                      <a:pt x="1559" y="555"/>
                      <a:pt x="1570" y="551"/>
                      <a:pt x="1563" y="548"/>
                    </a:cubicBezTo>
                    <a:cubicBezTo>
                      <a:pt x="1560" y="547"/>
                      <a:pt x="1557" y="548"/>
                      <a:pt x="1555" y="548"/>
                    </a:cubicBezTo>
                    <a:cubicBezTo>
                      <a:pt x="1553" y="548"/>
                      <a:pt x="1551" y="545"/>
                      <a:pt x="1549" y="544"/>
                    </a:cubicBezTo>
                    <a:cubicBezTo>
                      <a:pt x="1552" y="544"/>
                      <a:pt x="1556" y="546"/>
                      <a:pt x="1558" y="543"/>
                    </a:cubicBezTo>
                    <a:cubicBezTo>
                      <a:pt x="1555" y="544"/>
                      <a:pt x="1546" y="540"/>
                      <a:pt x="1544" y="543"/>
                    </a:cubicBezTo>
                    <a:cubicBezTo>
                      <a:pt x="1542" y="545"/>
                      <a:pt x="1535" y="550"/>
                      <a:pt x="1535" y="554"/>
                    </a:cubicBezTo>
                    <a:cubicBezTo>
                      <a:pt x="1534" y="556"/>
                      <a:pt x="1534" y="560"/>
                      <a:pt x="1533" y="562"/>
                    </a:cubicBezTo>
                    <a:cubicBezTo>
                      <a:pt x="1532" y="563"/>
                      <a:pt x="1528" y="563"/>
                      <a:pt x="1528" y="565"/>
                    </a:cubicBezTo>
                    <a:cubicBezTo>
                      <a:pt x="1526" y="571"/>
                      <a:pt x="1527" y="576"/>
                      <a:pt x="1522" y="579"/>
                    </a:cubicBezTo>
                    <a:cubicBezTo>
                      <a:pt x="1517" y="582"/>
                      <a:pt x="1518" y="588"/>
                      <a:pt x="1520" y="593"/>
                    </a:cubicBezTo>
                    <a:cubicBezTo>
                      <a:pt x="1522" y="595"/>
                      <a:pt x="1530" y="599"/>
                      <a:pt x="1529" y="600"/>
                    </a:cubicBezTo>
                    <a:cubicBezTo>
                      <a:pt x="1528" y="604"/>
                      <a:pt x="1521" y="599"/>
                      <a:pt x="1518" y="602"/>
                    </a:cubicBezTo>
                    <a:cubicBezTo>
                      <a:pt x="1514" y="605"/>
                      <a:pt x="1510" y="609"/>
                      <a:pt x="1507" y="613"/>
                    </a:cubicBezTo>
                    <a:cubicBezTo>
                      <a:pt x="1506" y="608"/>
                      <a:pt x="1508" y="608"/>
                      <a:pt x="1511" y="606"/>
                    </a:cubicBezTo>
                    <a:cubicBezTo>
                      <a:pt x="1509" y="605"/>
                      <a:pt x="1507" y="605"/>
                      <a:pt x="1504" y="604"/>
                    </a:cubicBezTo>
                    <a:cubicBezTo>
                      <a:pt x="1500" y="602"/>
                      <a:pt x="1498" y="603"/>
                      <a:pt x="1494" y="602"/>
                    </a:cubicBezTo>
                    <a:cubicBezTo>
                      <a:pt x="1492" y="602"/>
                      <a:pt x="1490" y="603"/>
                      <a:pt x="1488" y="604"/>
                    </a:cubicBezTo>
                    <a:cubicBezTo>
                      <a:pt x="1487" y="605"/>
                      <a:pt x="1489" y="608"/>
                      <a:pt x="1488" y="608"/>
                    </a:cubicBezTo>
                    <a:cubicBezTo>
                      <a:pt x="1485" y="611"/>
                      <a:pt x="1483" y="609"/>
                      <a:pt x="1480" y="607"/>
                    </a:cubicBezTo>
                    <a:cubicBezTo>
                      <a:pt x="1477" y="610"/>
                      <a:pt x="1480" y="613"/>
                      <a:pt x="1482" y="616"/>
                    </a:cubicBezTo>
                    <a:cubicBezTo>
                      <a:pt x="1485" y="621"/>
                      <a:pt x="1485" y="620"/>
                      <a:pt x="1481" y="624"/>
                    </a:cubicBezTo>
                    <a:cubicBezTo>
                      <a:pt x="1486" y="627"/>
                      <a:pt x="1491" y="629"/>
                      <a:pt x="1490" y="636"/>
                    </a:cubicBezTo>
                    <a:cubicBezTo>
                      <a:pt x="1487" y="633"/>
                      <a:pt x="1485" y="631"/>
                      <a:pt x="1482" y="634"/>
                    </a:cubicBezTo>
                    <a:cubicBezTo>
                      <a:pt x="1486" y="635"/>
                      <a:pt x="1486" y="638"/>
                      <a:pt x="1484" y="640"/>
                    </a:cubicBezTo>
                    <a:cubicBezTo>
                      <a:pt x="1481" y="642"/>
                      <a:pt x="1482" y="643"/>
                      <a:pt x="1483" y="647"/>
                    </a:cubicBezTo>
                    <a:cubicBezTo>
                      <a:pt x="1480" y="646"/>
                      <a:pt x="1478" y="647"/>
                      <a:pt x="1476" y="643"/>
                    </a:cubicBezTo>
                    <a:cubicBezTo>
                      <a:pt x="1475" y="640"/>
                      <a:pt x="1473" y="641"/>
                      <a:pt x="1471" y="643"/>
                    </a:cubicBezTo>
                    <a:cubicBezTo>
                      <a:pt x="1469" y="635"/>
                      <a:pt x="1467" y="634"/>
                      <a:pt x="1473" y="629"/>
                    </a:cubicBezTo>
                    <a:cubicBezTo>
                      <a:pt x="1467" y="629"/>
                      <a:pt x="1467" y="628"/>
                      <a:pt x="1464" y="622"/>
                    </a:cubicBezTo>
                    <a:cubicBezTo>
                      <a:pt x="1461" y="619"/>
                      <a:pt x="1460" y="614"/>
                      <a:pt x="1457" y="612"/>
                    </a:cubicBezTo>
                    <a:cubicBezTo>
                      <a:pt x="1452" y="608"/>
                      <a:pt x="1454" y="605"/>
                      <a:pt x="1455" y="598"/>
                    </a:cubicBezTo>
                    <a:cubicBezTo>
                      <a:pt x="1455" y="592"/>
                      <a:pt x="1453" y="592"/>
                      <a:pt x="1449" y="588"/>
                    </a:cubicBezTo>
                    <a:cubicBezTo>
                      <a:pt x="1443" y="584"/>
                      <a:pt x="1436" y="577"/>
                      <a:pt x="1428" y="576"/>
                    </a:cubicBezTo>
                    <a:cubicBezTo>
                      <a:pt x="1426" y="576"/>
                      <a:pt x="1422" y="570"/>
                      <a:pt x="1421" y="568"/>
                    </a:cubicBezTo>
                    <a:cubicBezTo>
                      <a:pt x="1420" y="562"/>
                      <a:pt x="1419" y="560"/>
                      <a:pt x="1415" y="557"/>
                    </a:cubicBezTo>
                    <a:cubicBezTo>
                      <a:pt x="1412" y="563"/>
                      <a:pt x="1410" y="560"/>
                      <a:pt x="1409" y="555"/>
                    </a:cubicBezTo>
                    <a:cubicBezTo>
                      <a:pt x="1408" y="551"/>
                      <a:pt x="1409" y="552"/>
                      <a:pt x="1404" y="553"/>
                    </a:cubicBezTo>
                    <a:cubicBezTo>
                      <a:pt x="1400" y="555"/>
                      <a:pt x="1397" y="555"/>
                      <a:pt x="1400" y="561"/>
                    </a:cubicBezTo>
                    <a:cubicBezTo>
                      <a:pt x="1401" y="562"/>
                      <a:pt x="1397" y="567"/>
                      <a:pt x="1401" y="569"/>
                    </a:cubicBezTo>
                    <a:cubicBezTo>
                      <a:pt x="1403" y="572"/>
                      <a:pt x="1408" y="574"/>
                      <a:pt x="1410" y="577"/>
                    </a:cubicBezTo>
                    <a:cubicBezTo>
                      <a:pt x="1412" y="580"/>
                      <a:pt x="1412" y="584"/>
                      <a:pt x="1415" y="587"/>
                    </a:cubicBezTo>
                    <a:cubicBezTo>
                      <a:pt x="1418" y="590"/>
                      <a:pt x="1420" y="592"/>
                      <a:pt x="1424" y="592"/>
                    </a:cubicBezTo>
                    <a:cubicBezTo>
                      <a:pt x="1427" y="592"/>
                      <a:pt x="1432" y="592"/>
                      <a:pt x="1427" y="596"/>
                    </a:cubicBezTo>
                    <a:cubicBezTo>
                      <a:pt x="1431" y="599"/>
                      <a:pt x="1451" y="607"/>
                      <a:pt x="1446" y="614"/>
                    </a:cubicBezTo>
                    <a:cubicBezTo>
                      <a:pt x="1444" y="613"/>
                      <a:pt x="1438" y="605"/>
                      <a:pt x="1436" y="607"/>
                    </a:cubicBezTo>
                    <a:cubicBezTo>
                      <a:pt x="1433" y="609"/>
                      <a:pt x="1433" y="610"/>
                      <a:pt x="1432" y="613"/>
                    </a:cubicBezTo>
                    <a:cubicBezTo>
                      <a:pt x="1432" y="616"/>
                      <a:pt x="1434" y="616"/>
                      <a:pt x="1436" y="617"/>
                    </a:cubicBezTo>
                    <a:cubicBezTo>
                      <a:pt x="1441" y="622"/>
                      <a:pt x="1432" y="623"/>
                      <a:pt x="1432" y="626"/>
                    </a:cubicBezTo>
                    <a:cubicBezTo>
                      <a:pt x="1433" y="630"/>
                      <a:pt x="1425" y="636"/>
                      <a:pt x="1425" y="630"/>
                    </a:cubicBezTo>
                    <a:cubicBezTo>
                      <a:pt x="1421" y="632"/>
                      <a:pt x="1420" y="637"/>
                      <a:pt x="1422" y="641"/>
                    </a:cubicBezTo>
                    <a:cubicBezTo>
                      <a:pt x="1424" y="645"/>
                      <a:pt x="1416" y="646"/>
                      <a:pt x="1415" y="643"/>
                    </a:cubicBezTo>
                    <a:cubicBezTo>
                      <a:pt x="1414" y="637"/>
                      <a:pt x="1395" y="638"/>
                      <a:pt x="1402" y="630"/>
                    </a:cubicBezTo>
                    <a:cubicBezTo>
                      <a:pt x="1403" y="631"/>
                      <a:pt x="1414" y="632"/>
                      <a:pt x="1416" y="631"/>
                    </a:cubicBezTo>
                    <a:cubicBezTo>
                      <a:pt x="1419" y="631"/>
                      <a:pt x="1423" y="631"/>
                      <a:pt x="1426" y="629"/>
                    </a:cubicBezTo>
                    <a:cubicBezTo>
                      <a:pt x="1428" y="628"/>
                      <a:pt x="1426" y="626"/>
                      <a:pt x="1429" y="624"/>
                    </a:cubicBezTo>
                    <a:cubicBezTo>
                      <a:pt x="1430" y="624"/>
                      <a:pt x="1426" y="612"/>
                      <a:pt x="1425" y="612"/>
                    </a:cubicBezTo>
                    <a:cubicBezTo>
                      <a:pt x="1423" y="611"/>
                      <a:pt x="1419" y="611"/>
                      <a:pt x="1420" y="609"/>
                    </a:cubicBezTo>
                    <a:cubicBezTo>
                      <a:pt x="1420" y="606"/>
                      <a:pt x="1417" y="605"/>
                      <a:pt x="1415" y="606"/>
                    </a:cubicBezTo>
                    <a:cubicBezTo>
                      <a:pt x="1415" y="603"/>
                      <a:pt x="1410" y="599"/>
                      <a:pt x="1408" y="599"/>
                    </a:cubicBezTo>
                    <a:cubicBezTo>
                      <a:pt x="1404" y="600"/>
                      <a:pt x="1401" y="596"/>
                      <a:pt x="1398" y="593"/>
                    </a:cubicBezTo>
                    <a:cubicBezTo>
                      <a:pt x="1393" y="588"/>
                      <a:pt x="1386" y="585"/>
                      <a:pt x="1385" y="579"/>
                    </a:cubicBezTo>
                    <a:cubicBezTo>
                      <a:pt x="1383" y="572"/>
                      <a:pt x="1383" y="572"/>
                      <a:pt x="1378" y="569"/>
                    </a:cubicBezTo>
                    <a:cubicBezTo>
                      <a:pt x="1375" y="567"/>
                      <a:pt x="1371" y="566"/>
                      <a:pt x="1369" y="569"/>
                    </a:cubicBezTo>
                    <a:cubicBezTo>
                      <a:pt x="1368" y="570"/>
                      <a:pt x="1353" y="581"/>
                      <a:pt x="1351" y="581"/>
                    </a:cubicBezTo>
                    <a:cubicBezTo>
                      <a:pt x="1346" y="579"/>
                      <a:pt x="1341" y="578"/>
                      <a:pt x="1336" y="576"/>
                    </a:cubicBezTo>
                    <a:cubicBezTo>
                      <a:pt x="1334" y="575"/>
                      <a:pt x="1330" y="580"/>
                      <a:pt x="1328" y="582"/>
                    </a:cubicBezTo>
                    <a:cubicBezTo>
                      <a:pt x="1327" y="583"/>
                      <a:pt x="1330" y="591"/>
                      <a:pt x="1328" y="593"/>
                    </a:cubicBezTo>
                    <a:cubicBezTo>
                      <a:pt x="1326" y="596"/>
                      <a:pt x="1319" y="598"/>
                      <a:pt x="1317" y="599"/>
                    </a:cubicBezTo>
                    <a:cubicBezTo>
                      <a:pt x="1309" y="603"/>
                      <a:pt x="1306" y="610"/>
                      <a:pt x="1301" y="618"/>
                    </a:cubicBezTo>
                    <a:cubicBezTo>
                      <a:pt x="1300" y="620"/>
                      <a:pt x="1306" y="623"/>
                      <a:pt x="1303" y="627"/>
                    </a:cubicBezTo>
                    <a:cubicBezTo>
                      <a:pt x="1301" y="629"/>
                      <a:pt x="1296" y="633"/>
                      <a:pt x="1298" y="636"/>
                    </a:cubicBezTo>
                    <a:cubicBezTo>
                      <a:pt x="1296" y="636"/>
                      <a:pt x="1292" y="637"/>
                      <a:pt x="1291" y="638"/>
                    </a:cubicBezTo>
                    <a:cubicBezTo>
                      <a:pt x="1290" y="640"/>
                      <a:pt x="1288" y="644"/>
                      <a:pt x="1287" y="644"/>
                    </a:cubicBezTo>
                    <a:cubicBezTo>
                      <a:pt x="1281" y="645"/>
                      <a:pt x="1276" y="645"/>
                      <a:pt x="1271" y="644"/>
                    </a:cubicBezTo>
                    <a:cubicBezTo>
                      <a:pt x="1267" y="644"/>
                      <a:pt x="1264" y="650"/>
                      <a:pt x="1261" y="651"/>
                    </a:cubicBezTo>
                    <a:cubicBezTo>
                      <a:pt x="1257" y="652"/>
                      <a:pt x="1251" y="645"/>
                      <a:pt x="1255" y="642"/>
                    </a:cubicBezTo>
                    <a:cubicBezTo>
                      <a:pt x="1252" y="644"/>
                      <a:pt x="1250" y="637"/>
                      <a:pt x="1245" y="640"/>
                    </a:cubicBezTo>
                    <a:cubicBezTo>
                      <a:pt x="1241" y="642"/>
                      <a:pt x="1238" y="639"/>
                      <a:pt x="1234" y="642"/>
                    </a:cubicBezTo>
                    <a:cubicBezTo>
                      <a:pt x="1235" y="639"/>
                      <a:pt x="1236" y="636"/>
                      <a:pt x="1235" y="633"/>
                    </a:cubicBezTo>
                    <a:cubicBezTo>
                      <a:pt x="1235" y="631"/>
                      <a:pt x="1235" y="629"/>
                      <a:pt x="1235" y="628"/>
                    </a:cubicBezTo>
                    <a:cubicBezTo>
                      <a:pt x="1235" y="626"/>
                      <a:pt x="1233" y="628"/>
                      <a:pt x="1232" y="627"/>
                    </a:cubicBezTo>
                    <a:cubicBezTo>
                      <a:pt x="1229" y="623"/>
                      <a:pt x="1232" y="621"/>
                      <a:pt x="1233" y="616"/>
                    </a:cubicBezTo>
                    <a:cubicBezTo>
                      <a:pt x="1234" y="611"/>
                      <a:pt x="1238" y="603"/>
                      <a:pt x="1236" y="599"/>
                    </a:cubicBezTo>
                    <a:cubicBezTo>
                      <a:pt x="1234" y="594"/>
                      <a:pt x="1235" y="589"/>
                      <a:pt x="1236" y="584"/>
                    </a:cubicBezTo>
                    <a:cubicBezTo>
                      <a:pt x="1233" y="587"/>
                      <a:pt x="1231" y="582"/>
                      <a:pt x="1232" y="580"/>
                    </a:cubicBezTo>
                    <a:cubicBezTo>
                      <a:pt x="1233" y="577"/>
                      <a:pt x="1238" y="577"/>
                      <a:pt x="1240" y="577"/>
                    </a:cubicBezTo>
                    <a:cubicBezTo>
                      <a:pt x="1240" y="576"/>
                      <a:pt x="1240" y="576"/>
                      <a:pt x="1239" y="575"/>
                    </a:cubicBezTo>
                    <a:cubicBezTo>
                      <a:pt x="1244" y="571"/>
                      <a:pt x="1246" y="577"/>
                      <a:pt x="1250" y="576"/>
                    </a:cubicBezTo>
                    <a:cubicBezTo>
                      <a:pt x="1256" y="574"/>
                      <a:pt x="1259" y="574"/>
                      <a:pt x="1264" y="576"/>
                    </a:cubicBezTo>
                    <a:cubicBezTo>
                      <a:pt x="1269" y="577"/>
                      <a:pt x="1273" y="575"/>
                      <a:pt x="1277" y="576"/>
                    </a:cubicBezTo>
                    <a:cubicBezTo>
                      <a:pt x="1280" y="577"/>
                      <a:pt x="1285" y="578"/>
                      <a:pt x="1288" y="578"/>
                    </a:cubicBezTo>
                    <a:cubicBezTo>
                      <a:pt x="1296" y="576"/>
                      <a:pt x="1295" y="560"/>
                      <a:pt x="1295" y="554"/>
                    </a:cubicBezTo>
                    <a:cubicBezTo>
                      <a:pt x="1295" y="548"/>
                      <a:pt x="1296" y="546"/>
                      <a:pt x="1290" y="544"/>
                    </a:cubicBezTo>
                    <a:cubicBezTo>
                      <a:pt x="1287" y="543"/>
                      <a:pt x="1286" y="537"/>
                      <a:pt x="1287" y="536"/>
                    </a:cubicBezTo>
                    <a:cubicBezTo>
                      <a:pt x="1284" y="536"/>
                      <a:pt x="1285" y="534"/>
                      <a:pt x="1284" y="534"/>
                    </a:cubicBezTo>
                    <a:cubicBezTo>
                      <a:pt x="1283" y="533"/>
                      <a:pt x="1279" y="533"/>
                      <a:pt x="1279" y="533"/>
                    </a:cubicBezTo>
                    <a:cubicBezTo>
                      <a:pt x="1276" y="531"/>
                      <a:pt x="1275" y="529"/>
                      <a:pt x="1272" y="530"/>
                    </a:cubicBezTo>
                    <a:cubicBezTo>
                      <a:pt x="1270" y="530"/>
                      <a:pt x="1269" y="530"/>
                      <a:pt x="1267" y="527"/>
                    </a:cubicBezTo>
                    <a:cubicBezTo>
                      <a:pt x="1268" y="527"/>
                      <a:pt x="1269" y="527"/>
                      <a:pt x="1270" y="526"/>
                    </a:cubicBezTo>
                    <a:cubicBezTo>
                      <a:pt x="1268" y="525"/>
                      <a:pt x="1267" y="524"/>
                      <a:pt x="1267" y="522"/>
                    </a:cubicBezTo>
                    <a:cubicBezTo>
                      <a:pt x="1270" y="521"/>
                      <a:pt x="1274" y="522"/>
                      <a:pt x="1277" y="520"/>
                    </a:cubicBezTo>
                    <a:cubicBezTo>
                      <a:pt x="1283" y="516"/>
                      <a:pt x="1279" y="523"/>
                      <a:pt x="1283" y="522"/>
                    </a:cubicBezTo>
                    <a:cubicBezTo>
                      <a:pt x="1285" y="522"/>
                      <a:pt x="1292" y="521"/>
                      <a:pt x="1292" y="519"/>
                    </a:cubicBezTo>
                    <a:cubicBezTo>
                      <a:pt x="1291" y="515"/>
                      <a:pt x="1290" y="512"/>
                      <a:pt x="1289" y="509"/>
                    </a:cubicBezTo>
                    <a:cubicBezTo>
                      <a:pt x="1290" y="509"/>
                      <a:pt x="1293" y="509"/>
                      <a:pt x="1294" y="511"/>
                    </a:cubicBezTo>
                    <a:cubicBezTo>
                      <a:pt x="1295" y="513"/>
                      <a:pt x="1294" y="513"/>
                      <a:pt x="1297" y="513"/>
                    </a:cubicBezTo>
                    <a:cubicBezTo>
                      <a:pt x="1301" y="514"/>
                      <a:pt x="1303" y="514"/>
                      <a:pt x="1307" y="512"/>
                    </a:cubicBezTo>
                    <a:cubicBezTo>
                      <a:pt x="1306" y="512"/>
                      <a:pt x="1305" y="511"/>
                      <a:pt x="1304" y="511"/>
                    </a:cubicBezTo>
                    <a:cubicBezTo>
                      <a:pt x="1307" y="508"/>
                      <a:pt x="1311" y="507"/>
                      <a:pt x="1314" y="505"/>
                    </a:cubicBezTo>
                    <a:cubicBezTo>
                      <a:pt x="1319" y="503"/>
                      <a:pt x="1314" y="500"/>
                      <a:pt x="1316" y="496"/>
                    </a:cubicBezTo>
                    <a:cubicBezTo>
                      <a:pt x="1317" y="495"/>
                      <a:pt x="1324" y="493"/>
                      <a:pt x="1326" y="492"/>
                    </a:cubicBezTo>
                    <a:cubicBezTo>
                      <a:pt x="1330" y="490"/>
                      <a:pt x="1332" y="490"/>
                      <a:pt x="1336" y="491"/>
                    </a:cubicBezTo>
                    <a:cubicBezTo>
                      <a:pt x="1335" y="490"/>
                      <a:pt x="1331" y="490"/>
                      <a:pt x="1331" y="488"/>
                    </a:cubicBezTo>
                    <a:cubicBezTo>
                      <a:pt x="1331" y="488"/>
                      <a:pt x="1335" y="487"/>
                      <a:pt x="1335" y="487"/>
                    </a:cubicBezTo>
                    <a:cubicBezTo>
                      <a:pt x="1336" y="486"/>
                      <a:pt x="1335" y="485"/>
                      <a:pt x="1336" y="484"/>
                    </a:cubicBezTo>
                    <a:cubicBezTo>
                      <a:pt x="1338" y="480"/>
                      <a:pt x="1339" y="478"/>
                      <a:pt x="1340" y="474"/>
                    </a:cubicBezTo>
                    <a:cubicBezTo>
                      <a:pt x="1340" y="472"/>
                      <a:pt x="1343" y="473"/>
                      <a:pt x="1345" y="471"/>
                    </a:cubicBezTo>
                    <a:cubicBezTo>
                      <a:pt x="1349" y="466"/>
                      <a:pt x="1353" y="469"/>
                      <a:pt x="1358" y="468"/>
                    </a:cubicBezTo>
                    <a:cubicBezTo>
                      <a:pt x="1359" y="467"/>
                      <a:pt x="1358" y="465"/>
                      <a:pt x="1359" y="465"/>
                    </a:cubicBezTo>
                    <a:cubicBezTo>
                      <a:pt x="1361" y="465"/>
                      <a:pt x="1362" y="464"/>
                      <a:pt x="1363" y="464"/>
                    </a:cubicBezTo>
                    <a:cubicBezTo>
                      <a:pt x="1365" y="464"/>
                      <a:pt x="1368" y="465"/>
                      <a:pt x="1370" y="465"/>
                    </a:cubicBezTo>
                    <a:cubicBezTo>
                      <a:pt x="1369" y="461"/>
                      <a:pt x="1372" y="462"/>
                      <a:pt x="1375" y="462"/>
                    </a:cubicBezTo>
                    <a:cubicBezTo>
                      <a:pt x="1374" y="461"/>
                      <a:pt x="1369" y="457"/>
                      <a:pt x="1371" y="456"/>
                    </a:cubicBezTo>
                    <a:cubicBezTo>
                      <a:pt x="1375" y="453"/>
                      <a:pt x="1372" y="453"/>
                      <a:pt x="1371" y="450"/>
                    </a:cubicBezTo>
                    <a:cubicBezTo>
                      <a:pt x="1370" y="446"/>
                      <a:pt x="1372" y="444"/>
                      <a:pt x="1369" y="442"/>
                    </a:cubicBezTo>
                    <a:cubicBezTo>
                      <a:pt x="1366" y="440"/>
                      <a:pt x="1367" y="438"/>
                      <a:pt x="1367" y="435"/>
                    </a:cubicBezTo>
                    <a:cubicBezTo>
                      <a:pt x="1366" y="429"/>
                      <a:pt x="1368" y="423"/>
                      <a:pt x="1374" y="423"/>
                    </a:cubicBezTo>
                    <a:cubicBezTo>
                      <a:pt x="1378" y="422"/>
                      <a:pt x="1382" y="418"/>
                      <a:pt x="1386" y="415"/>
                    </a:cubicBezTo>
                    <a:cubicBezTo>
                      <a:pt x="1383" y="420"/>
                      <a:pt x="1382" y="429"/>
                      <a:pt x="1388" y="431"/>
                    </a:cubicBezTo>
                    <a:cubicBezTo>
                      <a:pt x="1384" y="437"/>
                      <a:pt x="1377" y="439"/>
                      <a:pt x="1378" y="447"/>
                    </a:cubicBezTo>
                    <a:cubicBezTo>
                      <a:pt x="1379" y="453"/>
                      <a:pt x="1385" y="458"/>
                      <a:pt x="1391" y="456"/>
                    </a:cubicBezTo>
                    <a:cubicBezTo>
                      <a:pt x="1390" y="457"/>
                      <a:pt x="1389" y="459"/>
                      <a:pt x="1388" y="461"/>
                    </a:cubicBezTo>
                    <a:cubicBezTo>
                      <a:pt x="1394" y="464"/>
                      <a:pt x="1398" y="456"/>
                      <a:pt x="1403" y="456"/>
                    </a:cubicBezTo>
                    <a:cubicBezTo>
                      <a:pt x="1405" y="455"/>
                      <a:pt x="1409" y="458"/>
                      <a:pt x="1410" y="460"/>
                    </a:cubicBezTo>
                    <a:cubicBezTo>
                      <a:pt x="1411" y="463"/>
                      <a:pt x="1414" y="464"/>
                      <a:pt x="1417" y="465"/>
                    </a:cubicBezTo>
                    <a:cubicBezTo>
                      <a:pt x="1417" y="465"/>
                      <a:pt x="1417" y="463"/>
                      <a:pt x="1417" y="462"/>
                    </a:cubicBezTo>
                    <a:cubicBezTo>
                      <a:pt x="1416" y="462"/>
                      <a:pt x="1414" y="462"/>
                      <a:pt x="1412" y="462"/>
                    </a:cubicBezTo>
                    <a:cubicBezTo>
                      <a:pt x="1416" y="460"/>
                      <a:pt x="1428" y="460"/>
                      <a:pt x="1430" y="457"/>
                    </a:cubicBezTo>
                    <a:cubicBezTo>
                      <a:pt x="1434" y="451"/>
                      <a:pt x="1445" y="448"/>
                      <a:pt x="1450" y="453"/>
                    </a:cubicBezTo>
                    <a:cubicBezTo>
                      <a:pt x="1449" y="452"/>
                      <a:pt x="1448" y="452"/>
                      <a:pt x="1447" y="451"/>
                    </a:cubicBezTo>
                    <a:cubicBezTo>
                      <a:pt x="1447" y="456"/>
                      <a:pt x="1454" y="457"/>
                      <a:pt x="1456" y="454"/>
                    </a:cubicBezTo>
                    <a:cubicBezTo>
                      <a:pt x="1457" y="453"/>
                      <a:pt x="1458" y="450"/>
                      <a:pt x="1459" y="449"/>
                    </a:cubicBezTo>
                    <a:cubicBezTo>
                      <a:pt x="1459" y="449"/>
                      <a:pt x="1461" y="449"/>
                      <a:pt x="1461" y="448"/>
                    </a:cubicBezTo>
                    <a:cubicBezTo>
                      <a:pt x="1463" y="447"/>
                      <a:pt x="1465" y="446"/>
                      <a:pt x="1467" y="444"/>
                    </a:cubicBezTo>
                    <a:cubicBezTo>
                      <a:pt x="1466" y="446"/>
                      <a:pt x="1465" y="447"/>
                      <a:pt x="1463" y="449"/>
                    </a:cubicBezTo>
                    <a:cubicBezTo>
                      <a:pt x="1472" y="453"/>
                      <a:pt x="1467" y="437"/>
                      <a:pt x="1466" y="433"/>
                    </a:cubicBezTo>
                    <a:cubicBezTo>
                      <a:pt x="1466" y="430"/>
                      <a:pt x="1467" y="427"/>
                      <a:pt x="1469" y="425"/>
                    </a:cubicBezTo>
                    <a:cubicBezTo>
                      <a:pt x="1471" y="423"/>
                      <a:pt x="1469" y="419"/>
                      <a:pt x="1472" y="417"/>
                    </a:cubicBezTo>
                    <a:cubicBezTo>
                      <a:pt x="1480" y="411"/>
                      <a:pt x="1482" y="424"/>
                      <a:pt x="1488" y="424"/>
                    </a:cubicBezTo>
                    <a:cubicBezTo>
                      <a:pt x="1491" y="425"/>
                      <a:pt x="1493" y="420"/>
                      <a:pt x="1493" y="417"/>
                    </a:cubicBezTo>
                    <a:cubicBezTo>
                      <a:pt x="1492" y="415"/>
                      <a:pt x="1494" y="408"/>
                      <a:pt x="1494" y="408"/>
                    </a:cubicBezTo>
                    <a:cubicBezTo>
                      <a:pt x="1493" y="407"/>
                      <a:pt x="1491" y="409"/>
                      <a:pt x="1490" y="409"/>
                    </a:cubicBezTo>
                    <a:cubicBezTo>
                      <a:pt x="1489" y="408"/>
                      <a:pt x="1488" y="406"/>
                      <a:pt x="1487" y="405"/>
                    </a:cubicBezTo>
                    <a:cubicBezTo>
                      <a:pt x="1486" y="404"/>
                      <a:pt x="1485" y="398"/>
                      <a:pt x="1485" y="397"/>
                    </a:cubicBezTo>
                    <a:cubicBezTo>
                      <a:pt x="1491" y="395"/>
                      <a:pt x="1497" y="391"/>
                      <a:pt x="1503" y="392"/>
                    </a:cubicBezTo>
                    <a:cubicBezTo>
                      <a:pt x="1508" y="393"/>
                      <a:pt x="1512" y="393"/>
                      <a:pt x="1517" y="394"/>
                    </a:cubicBezTo>
                    <a:cubicBezTo>
                      <a:pt x="1523" y="395"/>
                      <a:pt x="1518" y="392"/>
                      <a:pt x="1521" y="390"/>
                    </a:cubicBezTo>
                    <a:cubicBezTo>
                      <a:pt x="1524" y="389"/>
                      <a:pt x="1527" y="389"/>
                      <a:pt x="1530" y="388"/>
                    </a:cubicBezTo>
                    <a:cubicBezTo>
                      <a:pt x="1532" y="387"/>
                      <a:pt x="1536" y="388"/>
                      <a:pt x="1538" y="389"/>
                    </a:cubicBezTo>
                    <a:cubicBezTo>
                      <a:pt x="1537" y="384"/>
                      <a:pt x="1529" y="383"/>
                      <a:pt x="1525" y="382"/>
                    </a:cubicBezTo>
                    <a:cubicBezTo>
                      <a:pt x="1526" y="381"/>
                      <a:pt x="1526" y="379"/>
                      <a:pt x="1527" y="378"/>
                    </a:cubicBezTo>
                    <a:cubicBezTo>
                      <a:pt x="1514" y="381"/>
                      <a:pt x="1501" y="384"/>
                      <a:pt x="1489" y="386"/>
                    </a:cubicBezTo>
                    <a:cubicBezTo>
                      <a:pt x="1487" y="386"/>
                      <a:pt x="1482" y="388"/>
                      <a:pt x="1481" y="387"/>
                    </a:cubicBezTo>
                    <a:cubicBezTo>
                      <a:pt x="1479" y="383"/>
                      <a:pt x="1478" y="382"/>
                      <a:pt x="1474" y="380"/>
                    </a:cubicBezTo>
                    <a:cubicBezTo>
                      <a:pt x="1469" y="378"/>
                      <a:pt x="1470" y="379"/>
                      <a:pt x="1470" y="373"/>
                    </a:cubicBezTo>
                    <a:cubicBezTo>
                      <a:pt x="1471" y="369"/>
                      <a:pt x="1471" y="367"/>
                      <a:pt x="1470" y="364"/>
                    </a:cubicBezTo>
                    <a:cubicBezTo>
                      <a:pt x="1470" y="361"/>
                      <a:pt x="1467" y="355"/>
                      <a:pt x="1467" y="352"/>
                    </a:cubicBezTo>
                    <a:cubicBezTo>
                      <a:pt x="1468" y="350"/>
                      <a:pt x="1473" y="346"/>
                      <a:pt x="1475" y="344"/>
                    </a:cubicBezTo>
                    <a:cubicBezTo>
                      <a:pt x="1479" y="339"/>
                      <a:pt x="1484" y="336"/>
                      <a:pt x="1488" y="332"/>
                    </a:cubicBezTo>
                    <a:cubicBezTo>
                      <a:pt x="1490" y="329"/>
                      <a:pt x="1493" y="323"/>
                      <a:pt x="1496" y="322"/>
                    </a:cubicBezTo>
                    <a:cubicBezTo>
                      <a:pt x="1498" y="321"/>
                      <a:pt x="1502" y="323"/>
                      <a:pt x="1501" y="318"/>
                    </a:cubicBezTo>
                    <a:cubicBezTo>
                      <a:pt x="1499" y="312"/>
                      <a:pt x="1494" y="309"/>
                      <a:pt x="1488" y="309"/>
                    </a:cubicBezTo>
                    <a:cubicBezTo>
                      <a:pt x="1479" y="309"/>
                      <a:pt x="1479" y="308"/>
                      <a:pt x="1472" y="315"/>
                    </a:cubicBezTo>
                    <a:cubicBezTo>
                      <a:pt x="1469" y="319"/>
                      <a:pt x="1467" y="323"/>
                      <a:pt x="1470" y="328"/>
                    </a:cubicBezTo>
                    <a:cubicBezTo>
                      <a:pt x="1473" y="333"/>
                      <a:pt x="1449" y="345"/>
                      <a:pt x="1447" y="348"/>
                    </a:cubicBezTo>
                    <a:cubicBezTo>
                      <a:pt x="1441" y="355"/>
                      <a:pt x="1431" y="367"/>
                      <a:pt x="1438" y="378"/>
                    </a:cubicBezTo>
                    <a:cubicBezTo>
                      <a:pt x="1440" y="383"/>
                      <a:pt x="1448" y="382"/>
                      <a:pt x="1451" y="388"/>
                    </a:cubicBezTo>
                    <a:cubicBezTo>
                      <a:pt x="1452" y="392"/>
                      <a:pt x="1446" y="395"/>
                      <a:pt x="1443" y="397"/>
                    </a:cubicBezTo>
                    <a:cubicBezTo>
                      <a:pt x="1438" y="401"/>
                      <a:pt x="1435" y="403"/>
                      <a:pt x="1434" y="410"/>
                    </a:cubicBezTo>
                    <a:cubicBezTo>
                      <a:pt x="1433" y="415"/>
                      <a:pt x="1433" y="423"/>
                      <a:pt x="1431" y="428"/>
                    </a:cubicBezTo>
                    <a:cubicBezTo>
                      <a:pt x="1428" y="435"/>
                      <a:pt x="1423" y="435"/>
                      <a:pt x="1417" y="436"/>
                    </a:cubicBezTo>
                    <a:cubicBezTo>
                      <a:pt x="1415" y="436"/>
                      <a:pt x="1415" y="439"/>
                      <a:pt x="1414" y="441"/>
                    </a:cubicBezTo>
                    <a:cubicBezTo>
                      <a:pt x="1414" y="444"/>
                      <a:pt x="1412" y="443"/>
                      <a:pt x="1409" y="444"/>
                    </a:cubicBezTo>
                    <a:cubicBezTo>
                      <a:pt x="1405" y="444"/>
                      <a:pt x="1405" y="445"/>
                      <a:pt x="1404" y="440"/>
                    </a:cubicBezTo>
                    <a:cubicBezTo>
                      <a:pt x="1404" y="438"/>
                      <a:pt x="1402" y="434"/>
                      <a:pt x="1403" y="432"/>
                    </a:cubicBezTo>
                    <a:cubicBezTo>
                      <a:pt x="1405" y="427"/>
                      <a:pt x="1398" y="422"/>
                      <a:pt x="1396" y="418"/>
                    </a:cubicBezTo>
                    <a:cubicBezTo>
                      <a:pt x="1394" y="416"/>
                      <a:pt x="1395" y="413"/>
                      <a:pt x="1394" y="412"/>
                    </a:cubicBezTo>
                    <a:cubicBezTo>
                      <a:pt x="1393" y="409"/>
                      <a:pt x="1391" y="407"/>
                      <a:pt x="1391" y="404"/>
                    </a:cubicBezTo>
                    <a:cubicBezTo>
                      <a:pt x="1390" y="402"/>
                      <a:pt x="1392" y="398"/>
                      <a:pt x="1390" y="397"/>
                    </a:cubicBezTo>
                    <a:cubicBezTo>
                      <a:pt x="1387" y="396"/>
                      <a:pt x="1387" y="392"/>
                      <a:pt x="1386" y="390"/>
                    </a:cubicBezTo>
                    <a:cubicBezTo>
                      <a:pt x="1384" y="396"/>
                      <a:pt x="1383" y="397"/>
                      <a:pt x="1378" y="401"/>
                    </a:cubicBezTo>
                    <a:cubicBezTo>
                      <a:pt x="1375" y="403"/>
                      <a:pt x="1372" y="407"/>
                      <a:pt x="1368" y="409"/>
                    </a:cubicBezTo>
                    <a:cubicBezTo>
                      <a:pt x="1363" y="413"/>
                      <a:pt x="1348" y="411"/>
                      <a:pt x="1348" y="402"/>
                    </a:cubicBezTo>
                    <a:cubicBezTo>
                      <a:pt x="1348" y="392"/>
                      <a:pt x="1343" y="381"/>
                      <a:pt x="1344" y="371"/>
                    </a:cubicBezTo>
                    <a:cubicBezTo>
                      <a:pt x="1344" y="361"/>
                      <a:pt x="1345" y="361"/>
                      <a:pt x="1352" y="356"/>
                    </a:cubicBezTo>
                    <a:cubicBezTo>
                      <a:pt x="1355" y="353"/>
                      <a:pt x="1359" y="351"/>
                      <a:pt x="1364" y="349"/>
                    </a:cubicBezTo>
                    <a:cubicBezTo>
                      <a:pt x="1369" y="346"/>
                      <a:pt x="1373" y="344"/>
                      <a:pt x="1377" y="340"/>
                    </a:cubicBezTo>
                    <a:cubicBezTo>
                      <a:pt x="1381" y="336"/>
                      <a:pt x="1384" y="332"/>
                      <a:pt x="1388" y="329"/>
                    </a:cubicBezTo>
                    <a:cubicBezTo>
                      <a:pt x="1396" y="321"/>
                      <a:pt x="1400" y="311"/>
                      <a:pt x="1406" y="301"/>
                    </a:cubicBezTo>
                    <a:cubicBezTo>
                      <a:pt x="1412" y="292"/>
                      <a:pt x="1420" y="285"/>
                      <a:pt x="1427" y="276"/>
                    </a:cubicBezTo>
                    <a:cubicBezTo>
                      <a:pt x="1435" y="268"/>
                      <a:pt x="1441" y="259"/>
                      <a:pt x="1451" y="255"/>
                    </a:cubicBezTo>
                    <a:cubicBezTo>
                      <a:pt x="1461" y="250"/>
                      <a:pt x="1472" y="246"/>
                      <a:pt x="1483" y="243"/>
                    </a:cubicBezTo>
                    <a:cubicBezTo>
                      <a:pt x="1487" y="242"/>
                      <a:pt x="1490" y="235"/>
                      <a:pt x="1493" y="233"/>
                    </a:cubicBezTo>
                    <a:cubicBezTo>
                      <a:pt x="1497" y="230"/>
                      <a:pt x="1503" y="230"/>
                      <a:pt x="1507" y="230"/>
                    </a:cubicBezTo>
                    <a:cubicBezTo>
                      <a:pt x="1502" y="236"/>
                      <a:pt x="1499" y="239"/>
                      <a:pt x="1497" y="246"/>
                    </a:cubicBezTo>
                    <a:cubicBezTo>
                      <a:pt x="1502" y="245"/>
                      <a:pt x="1506" y="237"/>
                      <a:pt x="1509" y="233"/>
                    </a:cubicBezTo>
                    <a:cubicBezTo>
                      <a:pt x="1510" y="236"/>
                      <a:pt x="1510" y="238"/>
                      <a:pt x="1511" y="241"/>
                    </a:cubicBezTo>
                    <a:cubicBezTo>
                      <a:pt x="1513" y="238"/>
                      <a:pt x="1515" y="235"/>
                      <a:pt x="1517" y="232"/>
                    </a:cubicBezTo>
                    <a:cubicBezTo>
                      <a:pt x="1518" y="231"/>
                      <a:pt x="1524" y="232"/>
                      <a:pt x="1526" y="232"/>
                    </a:cubicBezTo>
                    <a:cubicBezTo>
                      <a:pt x="1524" y="234"/>
                      <a:pt x="1523" y="237"/>
                      <a:pt x="1521" y="239"/>
                    </a:cubicBezTo>
                    <a:cubicBezTo>
                      <a:pt x="1527" y="243"/>
                      <a:pt x="1524" y="233"/>
                      <a:pt x="1529" y="234"/>
                    </a:cubicBezTo>
                    <a:cubicBezTo>
                      <a:pt x="1534" y="236"/>
                      <a:pt x="1539" y="238"/>
                      <a:pt x="1544" y="240"/>
                    </a:cubicBezTo>
                    <a:cubicBezTo>
                      <a:pt x="1548" y="242"/>
                      <a:pt x="1540" y="246"/>
                      <a:pt x="1538" y="246"/>
                    </a:cubicBezTo>
                    <a:cubicBezTo>
                      <a:pt x="1535" y="247"/>
                      <a:pt x="1530" y="245"/>
                      <a:pt x="1526" y="245"/>
                    </a:cubicBezTo>
                    <a:cubicBezTo>
                      <a:pt x="1528" y="249"/>
                      <a:pt x="1532" y="247"/>
                      <a:pt x="1534" y="251"/>
                    </a:cubicBezTo>
                    <a:cubicBezTo>
                      <a:pt x="1534" y="252"/>
                      <a:pt x="1539" y="251"/>
                      <a:pt x="1541" y="251"/>
                    </a:cubicBezTo>
                    <a:cubicBezTo>
                      <a:pt x="1545" y="251"/>
                      <a:pt x="1549" y="253"/>
                      <a:pt x="1552" y="249"/>
                    </a:cubicBezTo>
                    <a:cubicBezTo>
                      <a:pt x="1553" y="247"/>
                      <a:pt x="1558" y="251"/>
                      <a:pt x="1560" y="252"/>
                    </a:cubicBezTo>
                    <a:cubicBezTo>
                      <a:pt x="1559" y="256"/>
                      <a:pt x="1556" y="254"/>
                      <a:pt x="1553" y="253"/>
                    </a:cubicBezTo>
                    <a:cubicBezTo>
                      <a:pt x="1551" y="261"/>
                      <a:pt x="1566" y="258"/>
                      <a:pt x="1569" y="258"/>
                    </a:cubicBezTo>
                    <a:cubicBezTo>
                      <a:pt x="1577" y="258"/>
                      <a:pt x="1581" y="260"/>
                      <a:pt x="1588" y="265"/>
                    </a:cubicBezTo>
                    <a:cubicBezTo>
                      <a:pt x="1595" y="268"/>
                      <a:pt x="1601" y="272"/>
                      <a:pt x="1608" y="274"/>
                    </a:cubicBezTo>
                    <a:cubicBezTo>
                      <a:pt x="1613" y="276"/>
                      <a:pt x="1620" y="279"/>
                      <a:pt x="1623" y="285"/>
                    </a:cubicBezTo>
                    <a:cubicBezTo>
                      <a:pt x="1625" y="292"/>
                      <a:pt x="1624" y="291"/>
                      <a:pt x="1621" y="297"/>
                    </a:cubicBezTo>
                    <a:cubicBezTo>
                      <a:pt x="1619" y="300"/>
                      <a:pt x="1618" y="302"/>
                      <a:pt x="1615" y="303"/>
                    </a:cubicBezTo>
                    <a:cubicBezTo>
                      <a:pt x="1607" y="306"/>
                      <a:pt x="1604" y="306"/>
                      <a:pt x="1596" y="304"/>
                    </a:cubicBezTo>
                    <a:cubicBezTo>
                      <a:pt x="1582" y="301"/>
                      <a:pt x="1570" y="298"/>
                      <a:pt x="1557" y="291"/>
                    </a:cubicBezTo>
                    <a:cubicBezTo>
                      <a:pt x="1561" y="295"/>
                      <a:pt x="1572" y="302"/>
                      <a:pt x="1572" y="308"/>
                    </a:cubicBezTo>
                    <a:cubicBezTo>
                      <a:pt x="1572" y="314"/>
                      <a:pt x="1571" y="326"/>
                      <a:pt x="1576" y="329"/>
                    </a:cubicBezTo>
                    <a:cubicBezTo>
                      <a:pt x="1582" y="331"/>
                      <a:pt x="1590" y="338"/>
                      <a:pt x="1596" y="336"/>
                    </a:cubicBezTo>
                    <a:cubicBezTo>
                      <a:pt x="1600" y="334"/>
                      <a:pt x="1598" y="329"/>
                      <a:pt x="1594" y="329"/>
                    </a:cubicBezTo>
                    <a:cubicBezTo>
                      <a:pt x="1591" y="329"/>
                      <a:pt x="1589" y="325"/>
                      <a:pt x="1587" y="322"/>
                    </a:cubicBezTo>
                    <a:cubicBezTo>
                      <a:pt x="1592" y="317"/>
                      <a:pt x="1593" y="318"/>
                      <a:pt x="1600" y="321"/>
                    </a:cubicBezTo>
                    <a:cubicBezTo>
                      <a:pt x="1605" y="323"/>
                      <a:pt x="1611" y="325"/>
                      <a:pt x="1616" y="327"/>
                    </a:cubicBezTo>
                    <a:cubicBezTo>
                      <a:pt x="1616" y="325"/>
                      <a:pt x="1612" y="314"/>
                      <a:pt x="1612" y="314"/>
                    </a:cubicBezTo>
                    <a:cubicBezTo>
                      <a:pt x="1616" y="311"/>
                      <a:pt x="1621" y="308"/>
                      <a:pt x="1625" y="305"/>
                    </a:cubicBezTo>
                    <a:cubicBezTo>
                      <a:pt x="1627" y="304"/>
                      <a:pt x="1631" y="300"/>
                      <a:pt x="1634" y="300"/>
                    </a:cubicBezTo>
                    <a:cubicBezTo>
                      <a:pt x="1638" y="302"/>
                      <a:pt x="1643" y="303"/>
                      <a:pt x="1647" y="304"/>
                    </a:cubicBezTo>
                    <a:cubicBezTo>
                      <a:pt x="1648" y="302"/>
                      <a:pt x="1650" y="297"/>
                      <a:pt x="1649" y="295"/>
                    </a:cubicBezTo>
                    <a:cubicBezTo>
                      <a:pt x="1649" y="294"/>
                      <a:pt x="1644" y="287"/>
                      <a:pt x="1644" y="288"/>
                    </a:cubicBezTo>
                    <a:cubicBezTo>
                      <a:pt x="1645" y="284"/>
                      <a:pt x="1646" y="280"/>
                      <a:pt x="1647" y="276"/>
                    </a:cubicBezTo>
                    <a:cubicBezTo>
                      <a:pt x="1647" y="274"/>
                      <a:pt x="1642" y="270"/>
                      <a:pt x="1642" y="269"/>
                    </a:cubicBezTo>
                    <a:cubicBezTo>
                      <a:pt x="1647" y="269"/>
                      <a:pt x="1652" y="270"/>
                      <a:pt x="1658" y="271"/>
                    </a:cubicBezTo>
                    <a:cubicBezTo>
                      <a:pt x="1662" y="271"/>
                      <a:pt x="1664" y="277"/>
                      <a:pt x="1667" y="281"/>
                    </a:cubicBezTo>
                    <a:cubicBezTo>
                      <a:pt x="1664" y="281"/>
                      <a:pt x="1656" y="280"/>
                      <a:pt x="1655" y="283"/>
                    </a:cubicBezTo>
                    <a:cubicBezTo>
                      <a:pt x="1653" y="287"/>
                      <a:pt x="1657" y="289"/>
                      <a:pt x="1659" y="293"/>
                    </a:cubicBezTo>
                    <a:cubicBezTo>
                      <a:pt x="1662" y="296"/>
                      <a:pt x="1666" y="294"/>
                      <a:pt x="1671" y="294"/>
                    </a:cubicBezTo>
                    <a:cubicBezTo>
                      <a:pt x="1676" y="293"/>
                      <a:pt x="1672" y="289"/>
                      <a:pt x="1675" y="285"/>
                    </a:cubicBezTo>
                    <a:cubicBezTo>
                      <a:pt x="1676" y="284"/>
                      <a:pt x="1681" y="283"/>
                      <a:pt x="1682" y="282"/>
                    </a:cubicBezTo>
                    <a:cubicBezTo>
                      <a:pt x="1687" y="280"/>
                      <a:pt x="1692" y="278"/>
                      <a:pt x="1697" y="275"/>
                    </a:cubicBezTo>
                    <a:cubicBezTo>
                      <a:pt x="1704" y="272"/>
                      <a:pt x="1712" y="269"/>
                      <a:pt x="1719" y="265"/>
                    </a:cubicBezTo>
                    <a:cubicBezTo>
                      <a:pt x="1721" y="272"/>
                      <a:pt x="1721" y="272"/>
                      <a:pt x="1728" y="274"/>
                    </a:cubicBezTo>
                    <a:cubicBezTo>
                      <a:pt x="1732" y="275"/>
                      <a:pt x="1734" y="267"/>
                      <a:pt x="1738" y="267"/>
                    </a:cubicBezTo>
                    <a:cubicBezTo>
                      <a:pt x="1743" y="268"/>
                      <a:pt x="1747" y="269"/>
                      <a:pt x="1752" y="266"/>
                    </a:cubicBezTo>
                    <a:cubicBezTo>
                      <a:pt x="1757" y="264"/>
                      <a:pt x="1759" y="264"/>
                      <a:pt x="1765" y="265"/>
                    </a:cubicBezTo>
                    <a:cubicBezTo>
                      <a:pt x="1764" y="267"/>
                      <a:pt x="1763" y="269"/>
                      <a:pt x="1762" y="270"/>
                    </a:cubicBezTo>
                    <a:cubicBezTo>
                      <a:pt x="1769" y="272"/>
                      <a:pt x="1769" y="273"/>
                      <a:pt x="1773" y="266"/>
                    </a:cubicBezTo>
                    <a:cubicBezTo>
                      <a:pt x="1777" y="261"/>
                      <a:pt x="1775" y="260"/>
                      <a:pt x="1771" y="255"/>
                    </a:cubicBezTo>
                    <a:cubicBezTo>
                      <a:pt x="1780" y="251"/>
                      <a:pt x="1794" y="252"/>
                      <a:pt x="1804" y="256"/>
                    </a:cubicBezTo>
                    <a:cubicBezTo>
                      <a:pt x="1810" y="259"/>
                      <a:pt x="1817" y="261"/>
                      <a:pt x="1824" y="264"/>
                    </a:cubicBezTo>
                    <a:cubicBezTo>
                      <a:pt x="1828" y="266"/>
                      <a:pt x="1833" y="271"/>
                      <a:pt x="1837" y="274"/>
                    </a:cubicBezTo>
                    <a:cubicBezTo>
                      <a:pt x="1838" y="272"/>
                      <a:pt x="1840" y="264"/>
                      <a:pt x="1838" y="262"/>
                    </a:cubicBezTo>
                    <a:cubicBezTo>
                      <a:pt x="1833" y="258"/>
                      <a:pt x="1828" y="255"/>
                      <a:pt x="1824" y="251"/>
                    </a:cubicBezTo>
                    <a:cubicBezTo>
                      <a:pt x="1820" y="249"/>
                      <a:pt x="1826" y="242"/>
                      <a:pt x="1827" y="239"/>
                    </a:cubicBezTo>
                    <a:cubicBezTo>
                      <a:pt x="1828" y="236"/>
                      <a:pt x="1821" y="233"/>
                      <a:pt x="1818" y="232"/>
                    </a:cubicBezTo>
                    <a:cubicBezTo>
                      <a:pt x="1823" y="228"/>
                      <a:pt x="1828" y="224"/>
                      <a:pt x="1833" y="220"/>
                    </a:cubicBezTo>
                    <a:cubicBezTo>
                      <a:pt x="1836" y="217"/>
                      <a:pt x="1837" y="208"/>
                      <a:pt x="1839" y="204"/>
                    </a:cubicBezTo>
                    <a:cubicBezTo>
                      <a:pt x="1841" y="199"/>
                      <a:pt x="1863" y="204"/>
                      <a:pt x="1869" y="205"/>
                    </a:cubicBezTo>
                    <a:cubicBezTo>
                      <a:pt x="1867" y="210"/>
                      <a:pt x="1865" y="216"/>
                      <a:pt x="1863" y="222"/>
                    </a:cubicBezTo>
                    <a:cubicBezTo>
                      <a:pt x="1862" y="225"/>
                      <a:pt x="1866" y="231"/>
                      <a:pt x="1868" y="234"/>
                    </a:cubicBezTo>
                    <a:cubicBezTo>
                      <a:pt x="1870" y="239"/>
                      <a:pt x="1862" y="261"/>
                      <a:pt x="1866" y="264"/>
                    </a:cubicBezTo>
                    <a:cubicBezTo>
                      <a:pt x="1871" y="267"/>
                      <a:pt x="1876" y="267"/>
                      <a:pt x="1874" y="273"/>
                    </a:cubicBezTo>
                    <a:cubicBezTo>
                      <a:pt x="1872" y="277"/>
                      <a:pt x="1871" y="285"/>
                      <a:pt x="1868" y="286"/>
                    </a:cubicBezTo>
                    <a:cubicBezTo>
                      <a:pt x="1863" y="290"/>
                      <a:pt x="1857" y="293"/>
                      <a:pt x="1852" y="296"/>
                    </a:cubicBezTo>
                    <a:cubicBezTo>
                      <a:pt x="1850" y="297"/>
                      <a:pt x="1843" y="295"/>
                      <a:pt x="1840" y="295"/>
                    </a:cubicBezTo>
                    <a:cubicBezTo>
                      <a:pt x="1847" y="300"/>
                      <a:pt x="1854" y="305"/>
                      <a:pt x="1863" y="302"/>
                    </a:cubicBezTo>
                    <a:cubicBezTo>
                      <a:pt x="1870" y="300"/>
                      <a:pt x="1878" y="290"/>
                      <a:pt x="1883" y="284"/>
                    </a:cubicBezTo>
                    <a:cubicBezTo>
                      <a:pt x="1889" y="278"/>
                      <a:pt x="1874" y="270"/>
                      <a:pt x="1887" y="266"/>
                    </a:cubicBezTo>
                    <a:cubicBezTo>
                      <a:pt x="1889" y="265"/>
                      <a:pt x="1896" y="261"/>
                      <a:pt x="1897" y="264"/>
                    </a:cubicBezTo>
                    <a:cubicBezTo>
                      <a:pt x="1901" y="267"/>
                      <a:pt x="1904" y="271"/>
                      <a:pt x="1907" y="274"/>
                    </a:cubicBezTo>
                    <a:cubicBezTo>
                      <a:pt x="1906" y="270"/>
                      <a:pt x="1907" y="265"/>
                      <a:pt x="1903" y="262"/>
                    </a:cubicBezTo>
                    <a:cubicBezTo>
                      <a:pt x="1898" y="259"/>
                      <a:pt x="1897" y="259"/>
                      <a:pt x="1891" y="260"/>
                    </a:cubicBezTo>
                    <a:cubicBezTo>
                      <a:pt x="1890" y="260"/>
                      <a:pt x="1878" y="263"/>
                      <a:pt x="1878" y="261"/>
                    </a:cubicBezTo>
                    <a:cubicBezTo>
                      <a:pt x="1877" y="258"/>
                      <a:pt x="1874" y="252"/>
                      <a:pt x="1875" y="249"/>
                    </a:cubicBezTo>
                    <a:cubicBezTo>
                      <a:pt x="1877" y="245"/>
                      <a:pt x="1881" y="240"/>
                      <a:pt x="1879" y="236"/>
                    </a:cubicBezTo>
                    <a:cubicBezTo>
                      <a:pt x="1877" y="233"/>
                      <a:pt x="1870" y="226"/>
                      <a:pt x="1872" y="223"/>
                    </a:cubicBezTo>
                    <a:cubicBezTo>
                      <a:pt x="1875" y="218"/>
                      <a:pt x="1880" y="218"/>
                      <a:pt x="1885" y="216"/>
                    </a:cubicBezTo>
                    <a:cubicBezTo>
                      <a:pt x="1888" y="214"/>
                      <a:pt x="1885" y="206"/>
                      <a:pt x="1884" y="204"/>
                    </a:cubicBezTo>
                    <a:cubicBezTo>
                      <a:pt x="1887" y="203"/>
                      <a:pt x="1892" y="210"/>
                      <a:pt x="1890" y="213"/>
                    </a:cubicBezTo>
                    <a:cubicBezTo>
                      <a:pt x="1887" y="220"/>
                      <a:pt x="1887" y="220"/>
                      <a:pt x="1891" y="227"/>
                    </a:cubicBezTo>
                    <a:cubicBezTo>
                      <a:pt x="1894" y="231"/>
                      <a:pt x="1913" y="231"/>
                      <a:pt x="1917" y="232"/>
                    </a:cubicBezTo>
                    <a:cubicBezTo>
                      <a:pt x="1910" y="229"/>
                      <a:pt x="1904" y="226"/>
                      <a:pt x="1897" y="223"/>
                    </a:cubicBezTo>
                    <a:cubicBezTo>
                      <a:pt x="1889" y="220"/>
                      <a:pt x="1903" y="214"/>
                      <a:pt x="1906" y="213"/>
                    </a:cubicBezTo>
                    <a:cubicBezTo>
                      <a:pt x="1915" y="210"/>
                      <a:pt x="1919" y="212"/>
                      <a:pt x="1928" y="216"/>
                    </a:cubicBezTo>
                    <a:cubicBezTo>
                      <a:pt x="1931" y="217"/>
                      <a:pt x="1934" y="219"/>
                      <a:pt x="1936" y="221"/>
                    </a:cubicBezTo>
                    <a:cubicBezTo>
                      <a:pt x="1939" y="222"/>
                      <a:pt x="1942" y="221"/>
                      <a:pt x="1945" y="220"/>
                    </a:cubicBezTo>
                    <a:cubicBezTo>
                      <a:pt x="1944" y="218"/>
                      <a:pt x="1943" y="212"/>
                      <a:pt x="1941" y="210"/>
                    </a:cubicBezTo>
                    <a:cubicBezTo>
                      <a:pt x="1940" y="209"/>
                      <a:pt x="1933" y="209"/>
                      <a:pt x="1931" y="208"/>
                    </a:cubicBezTo>
                    <a:cubicBezTo>
                      <a:pt x="1927" y="208"/>
                      <a:pt x="1927" y="194"/>
                      <a:pt x="1926" y="191"/>
                    </a:cubicBezTo>
                    <a:cubicBezTo>
                      <a:pt x="1937" y="190"/>
                      <a:pt x="1947" y="189"/>
                      <a:pt x="1957" y="188"/>
                    </a:cubicBezTo>
                    <a:cubicBezTo>
                      <a:pt x="1963" y="187"/>
                      <a:pt x="1969" y="186"/>
                      <a:pt x="1975" y="186"/>
                    </a:cubicBezTo>
                    <a:cubicBezTo>
                      <a:pt x="1979" y="185"/>
                      <a:pt x="1977" y="181"/>
                      <a:pt x="1977" y="177"/>
                    </a:cubicBezTo>
                    <a:cubicBezTo>
                      <a:pt x="1978" y="170"/>
                      <a:pt x="1977" y="170"/>
                      <a:pt x="1983" y="166"/>
                    </a:cubicBezTo>
                    <a:cubicBezTo>
                      <a:pt x="1987" y="163"/>
                      <a:pt x="1992" y="160"/>
                      <a:pt x="1996" y="158"/>
                    </a:cubicBezTo>
                    <a:cubicBezTo>
                      <a:pt x="2006" y="155"/>
                      <a:pt x="2018" y="154"/>
                      <a:pt x="2028" y="152"/>
                    </a:cubicBezTo>
                    <a:cubicBezTo>
                      <a:pt x="2047" y="149"/>
                      <a:pt x="2065" y="147"/>
                      <a:pt x="2083" y="140"/>
                    </a:cubicBezTo>
                    <a:cubicBezTo>
                      <a:pt x="2087" y="138"/>
                      <a:pt x="2085" y="131"/>
                      <a:pt x="2089" y="129"/>
                    </a:cubicBezTo>
                    <a:cubicBezTo>
                      <a:pt x="2094" y="127"/>
                      <a:pt x="2100" y="124"/>
                      <a:pt x="2105" y="121"/>
                    </a:cubicBezTo>
                    <a:cubicBezTo>
                      <a:pt x="2111" y="118"/>
                      <a:pt x="2123" y="118"/>
                      <a:pt x="2128" y="125"/>
                    </a:cubicBezTo>
                    <a:cubicBezTo>
                      <a:pt x="2123" y="126"/>
                      <a:pt x="2117" y="128"/>
                      <a:pt x="2112" y="129"/>
                    </a:cubicBezTo>
                    <a:cubicBezTo>
                      <a:pt x="2120" y="131"/>
                      <a:pt x="2128" y="132"/>
                      <a:pt x="2136" y="133"/>
                    </a:cubicBezTo>
                    <a:cubicBezTo>
                      <a:pt x="2133" y="136"/>
                      <a:pt x="2130" y="139"/>
                      <a:pt x="2127" y="141"/>
                    </a:cubicBezTo>
                    <a:cubicBezTo>
                      <a:pt x="2131" y="142"/>
                      <a:pt x="2135" y="142"/>
                      <a:pt x="2140" y="142"/>
                    </a:cubicBezTo>
                    <a:cubicBezTo>
                      <a:pt x="2140" y="141"/>
                      <a:pt x="2139" y="134"/>
                      <a:pt x="2141" y="134"/>
                    </a:cubicBezTo>
                    <a:cubicBezTo>
                      <a:pt x="2144" y="134"/>
                      <a:pt x="2148" y="134"/>
                      <a:pt x="2151" y="134"/>
                    </a:cubicBezTo>
                    <a:cubicBezTo>
                      <a:pt x="2156" y="135"/>
                      <a:pt x="2162" y="133"/>
                      <a:pt x="2167" y="137"/>
                    </a:cubicBezTo>
                    <a:cubicBezTo>
                      <a:pt x="2171" y="140"/>
                      <a:pt x="2179" y="143"/>
                      <a:pt x="2182" y="147"/>
                    </a:cubicBezTo>
                    <a:cubicBezTo>
                      <a:pt x="2183" y="148"/>
                      <a:pt x="2188" y="153"/>
                      <a:pt x="2187" y="154"/>
                    </a:cubicBezTo>
                    <a:cubicBezTo>
                      <a:pt x="2186" y="156"/>
                      <a:pt x="2185" y="161"/>
                      <a:pt x="2183" y="162"/>
                    </a:cubicBezTo>
                    <a:cubicBezTo>
                      <a:pt x="2162" y="175"/>
                      <a:pt x="2140" y="188"/>
                      <a:pt x="2119" y="202"/>
                    </a:cubicBezTo>
                    <a:cubicBezTo>
                      <a:pt x="2134" y="197"/>
                      <a:pt x="2149" y="193"/>
                      <a:pt x="2164" y="189"/>
                    </a:cubicBezTo>
                    <a:cubicBezTo>
                      <a:pt x="2160" y="188"/>
                      <a:pt x="2156" y="188"/>
                      <a:pt x="2152" y="187"/>
                    </a:cubicBezTo>
                    <a:cubicBezTo>
                      <a:pt x="2157" y="183"/>
                      <a:pt x="2164" y="180"/>
                      <a:pt x="2169" y="184"/>
                    </a:cubicBezTo>
                    <a:cubicBezTo>
                      <a:pt x="2177" y="190"/>
                      <a:pt x="2179" y="189"/>
                      <a:pt x="2189" y="188"/>
                    </a:cubicBezTo>
                    <a:cubicBezTo>
                      <a:pt x="2202" y="187"/>
                      <a:pt x="2215" y="190"/>
                      <a:pt x="2228" y="191"/>
                    </a:cubicBezTo>
                    <a:cubicBezTo>
                      <a:pt x="2225" y="193"/>
                      <a:pt x="2223" y="194"/>
                      <a:pt x="2220" y="196"/>
                    </a:cubicBezTo>
                    <a:cubicBezTo>
                      <a:pt x="2223" y="197"/>
                      <a:pt x="2229" y="202"/>
                      <a:pt x="2232" y="201"/>
                    </a:cubicBezTo>
                    <a:cubicBezTo>
                      <a:pt x="2238" y="201"/>
                      <a:pt x="2243" y="201"/>
                      <a:pt x="2248" y="201"/>
                    </a:cubicBezTo>
                    <a:cubicBezTo>
                      <a:pt x="2251" y="200"/>
                      <a:pt x="2259" y="202"/>
                      <a:pt x="2260" y="198"/>
                    </a:cubicBezTo>
                    <a:cubicBezTo>
                      <a:pt x="2261" y="190"/>
                      <a:pt x="2260" y="190"/>
                      <a:pt x="2267" y="190"/>
                    </a:cubicBezTo>
                    <a:cubicBezTo>
                      <a:pt x="2272" y="190"/>
                      <a:pt x="2277" y="191"/>
                      <a:pt x="2282" y="190"/>
                    </a:cubicBezTo>
                    <a:cubicBezTo>
                      <a:pt x="2285" y="189"/>
                      <a:pt x="2293" y="186"/>
                      <a:pt x="2296" y="187"/>
                    </a:cubicBezTo>
                    <a:cubicBezTo>
                      <a:pt x="2299" y="188"/>
                      <a:pt x="2304" y="196"/>
                      <a:pt x="2307" y="199"/>
                    </a:cubicBezTo>
                    <a:cubicBezTo>
                      <a:pt x="2308" y="201"/>
                      <a:pt x="2305" y="210"/>
                      <a:pt x="2305" y="213"/>
                    </a:cubicBezTo>
                    <a:cubicBezTo>
                      <a:pt x="2305" y="215"/>
                      <a:pt x="2305" y="227"/>
                      <a:pt x="2307" y="227"/>
                    </a:cubicBezTo>
                    <a:cubicBezTo>
                      <a:pt x="2311" y="230"/>
                      <a:pt x="2316" y="233"/>
                      <a:pt x="2321" y="235"/>
                    </a:cubicBezTo>
                    <a:cubicBezTo>
                      <a:pt x="2323" y="237"/>
                      <a:pt x="2329" y="226"/>
                      <a:pt x="2330" y="224"/>
                    </a:cubicBezTo>
                    <a:cubicBezTo>
                      <a:pt x="2334" y="219"/>
                      <a:pt x="2334" y="218"/>
                      <a:pt x="2339" y="222"/>
                    </a:cubicBezTo>
                    <a:cubicBezTo>
                      <a:pt x="2345" y="225"/>
                      <a:pt x="2346" y="227"/>
                      <a:pt x="2352" y="225"/>
                    </a:cubicBezTo>
                    <a:cubicBezTo>
                      <a:pt x="2356" y="224"/>
                      <a:pt x="2361" y="221"/>
                      <a:pt x="2364" y="223"/>
                    </a:cubicBezTo>
                    <a:cubicBezTo>
                      <a:pt x="2367" y="224"/>
                      <a:pt x="2373" y="229"/>
                      <a:pt x="2377" y="228"/>
                    </a:cubicBezTo>
                    <a:cubicBezTo>
                      <a:pt x="2381" y="226"/>
                      <a:pt x="2386" y="224"/>
                      <a:pt x="2391" y="222"/>
                    </a:cubicBezTo>
                    <a:cubicBezTo>
                      <a:pt x="2390" y="220"/>
                      <a:pt x="2385" y="214"/>
                      <a:pt x="2387" y="212"/>
                    </a:cubicBezTo>
                    <a:cubicBezTo>
                      <a:pt x="2388" y="210"/>
                      <a:pt x="2393" y="202"/>
                      <a:pt x="2395" y="202"/>
                    </a:cubicBezTo>
                    <a:cubicBezTo>
                      <a:pt x="2404" y="203"/>
                      <a:pt x="2413" y="205"/>
                      <a:pt x="2422" y="206"/>
                    </a:cubicBezTo>
                    <a:cubicBezTo>
                      <a:pt x="2429" y="207"/>
                      <a:pt x="2437" y="209"/>
                      <a:pt x="2443" y="211"/>
                    </a:cubicBezTo>
                    <a:cubicBezTo>
                      <a:pt x="2451" y="213"/>
                      <a:pt x="2461" y="214"/>
                      <a:pt x="2467" y="217"/>
                    </a:cubicBezTo>
                    <a:cubicBezTo>
                      <a:pt x="2471" y="220"/>
                      <a:pt x="2481" y="235"/>
                      <a:pt x="2485" y="234"/>
                    </a:cubicBezTo>
                    <a:cubicBezTo>
                      <a:pt x="2494" y="233"/>
                      <a:pt x="2503" y="231"/>
                      <a:pt x="2512" y="229"/>
                    </a:cubicBezTo>
                    <a:cubicBezTo>
                      <a:pt x="2520" y="228"/>
                      <a:pt x="2527" y="232"/>
                      <a:pt x="2535" y="234"/>
                    </a:cubicBezTo>
                    <a:cubicBezTo>
                      <a:pt x="2539" y="235"/>
                      <a:pt x="2541" y="235"/>
                      <a:pt x="2543" y="239"/>
                    </a:cubicBezTo>
                    <a:cubicBezTo>
                      <a:pt x="2544" y="244"/>
                      <a:pt x="2544" y="245"/>
                      <a:pt x="2542" y="251"/>
                    </a:cubicBezTo>
                    <a:cubicBezTo>
                      <a:pt x="2550" y="253"/>
                      <a:pt x="2556" y="256"/>
                      <a:pt x="2564" y="255"/>
                    </a:cubicBezTo>
                    <a:cubicBezTo>
                      <a:pt x="2573" y="253"/>
                      <a:pt x="2579" y="253"/>
                      <a:pt x="2589" y="254"/>
                    </a:cubicBezTo>
                    <a:cubicBezTo>
                      <a:pt x="2592" y="255"/>
                      <a:pt x="2597" y="257"/>
                      <a:pt x="2600" y="255"/>
                    </a:cubicBezTo>
                    <a:cubicBezTo>
                      <a:pt x="2604" y="251"/>
                      <a:pt x="2604" y="251"/>
                      <a:pt x="2607" y="255"/>
                    </a:cubicBezTo>
                    <a:cubicBezTo>
                      <a:pt x="2610" y="258"/>
                      <a:pt x="2615" y="264"/>
                      <a:pt x="2618" y="266"/>
                    </a:cubicBezTo>
                    <a:cubicBezTo>
                      <a:pt x="2621" y="267"/>
                      <a:pt x="2626" y="265"/>
                      <a:pt x="2629" y="264"/>
                    </a:cubicBezTo>
                    <a:cubicBezTo>
                      <a:pt x="2628" y="258"/>
                      <a:pt x="2627" y="252"/>
                      <a:pt x="2627" y="246"/>
                    </a:cubicBezTo>
                    <a:cubicBezTo>
                      <a:pt x="2640" y="247"/>
                      <a:pt x="2653" y="248"/>
                      <a:pt x="2666" y="249"/>
                    </a:cubicBezTo>
                    <a:cubicBezTo>
                      <a:pt x="2676" y="250"/>
                      <a:pt x="2686" y="257"/>
                      <a:pt x="2696" y="262"/>
                    </a:cubicBezTo>
                    <a:cubicBezTo>
                      <a:pt x="2707" y="267"/>
                      <a:pt x="2717" y="272"/>
                      <a:pt x="2727" y="278"/>
                    </a:cubicBezTo>
                    <a:cubicBezTo>
                      <a:pt x="2734" y="282"/>
                      <a:pt x="2735" y="283"/>
                      <a:pt x="2738" y="290"/>
                    </a:cubicBezTo>
                    <a:cubicBezTo>
                      <a:pt x="2741" y="298"/>
                      <a:pt x="2740" y="301"/>
                      <a:pt x="2748" y="301"/>
                    </a:cubicBezTo>
                    <a:cubicBezTo>
                      <a:pt x="2747" y="298"/>
                      <a:pt x="2746" y="294"/>
                      <a:pt x="2745" y="291"/>
                    </a:cubicBezTo>
                    <a:cubicBezTo>
                      <a:pt x="2753" y="291"/>
                      <a:pt x="2758" y="291"/>
                      <a:pt x="2765" y="294"/>
                    </a:cubicBezTo>
                    <a:cubicBezTo>
                      <a:pt x="2771" y="296"/>
                      <a:pt x="2776" y="302"/>
                      <a:pt x="2780" y="306"/>
                    </a:cubicBezTo>
                    <a:cubicBezTo>
                      <a:pt x="2777" y="308"/>
                      <a:pt x="2773" y="313"/>
                      <a:pt x="2770" y="314"/>
                    </a:cubicBezTo>
                    <a:cubicBezTo>
                      <a:pt x="2767" y="314"/>
                      <a:pt x="2762" y="312"/>
                      <a:pt x="2759" y="312"/>
                    </a:cubicBezTo>
                    <a:close/>
                    <a:moveTo>
                      <a:pt x="1724" y="597"/>
                    </a:moveTo>
                    <a:cubicBezTo>
                      <a:pt x="1722" y="595"/>
                      <a:pt x="1722" y="591"/>
                      <a:pt x="1721" y="590"/>
                    </a:cubicBezTo>
                    <a:cubicBezTo>
                      <a:pt x="1714" y="587"/>
                      <a:pt x="1713" y="597"/>
                      <a:pt x="1713" y="600"/>
                    </a:cubicBezTo>
                    <a:cubicBezTo>
                      <a:pt x="1710" y="594"/>
                      <a:pt x="1709" y="591"/>
                      <a:pt x="1712" y="585"/>
                    </a:cubicBezTo>
                    <a:cubicBezTo>
                      <a:pt x="1709" y="583"/>
                      <a:pt x="1703" y="582"/>
                      <a:pt x="1701" y="580"/>
                    </a:cubicBezTo>
                    <a:cubicBezTo>
                      <a:pt x="1700" y="578"/>
                      <a:pt x="1700" y="571"/>
                      <a:pt x="1700" y="569"/>
                    </a:cubicBezTo>
                    <a:cubicBezTo>
                      <a:pt x="1700" y="569"/>
                      <a:pt x="1691" y="565"/>
                      <a:pt x="1695" y="564"/>
                    </a:cubicBezTo>
                    <a:cubicBezTo>
                      <a:pt x="1698" y="563"/>
                      <a:pt x="1700" y="568"/>
                      <a:pt x="1703" y="565"/>
                    </a:cubicBezTo>
                    <a:cubicBezTo>
                      <a:pt x="1701" y="562"/>
                      <a:pt x="1698" y="562"/>
                      <a:pt x="1700" y="559"/>
                    </a:cubicBezTo>
                    <a:cubicBezTo>
                      <a:pt x="1702" y="557"/>
                      <a:pt x="1705" y="556"/>
                      <a:pt x="1707" y="556"/>
                    </a:cubicBezTo>
                    <a:cubicBezTo>
                      <a:pt x="1711" y="557"/>
                      <a:pt x="1718" y="557"/>
                      <a:pt x="1722" y="559"/>
                    </a:cubicBezTo>
                    <a:cubicBezTo>
                      <a:pt x="1719" y="560"/>
                      <a:pt x="1716" y="563"/>
                      <a:pt x="1717" y="567"/>
                    </a:cubicBezTo>
                    <a:cubicBezTo>
                      <a:pt x="1719" y="563"/>
                      <a:pt x="1721" y="560"/>
                      <a:pt x="1725" y="560"/>
                    </a:cubicBezTo>
                    <a:cubicBezTo>
                      <a:pt x="1723" y="552"/>
                      <a:pt x="1721" y="557"/>
                      <a:pt x="1715" y="555"/>
                    </a:cubicBezTo>
                    <a:cubicBezTo>
                      <a:pt x="1716" y="552"/>
                      <a:pt x="1718" y="548"/>
                      <a:pt x="1716" y="545"/>
                    </a:cubicBezTo>
                    <a:cubicBezTo>
                      <a:pt x="1716" y="544"/>
                      <a:pt x="1713" y="537"/>
                      <a:pt x="1711" y="540"/>
                    </a:cubicBezTo>
                    <a:cubicBezTo>
                      <a:pt x="1708" y="543"/>
                      <a:pt x="1704" y="540"/>
                      <a:pt x="1701" y="538"/>
                    </a:cubicBezTo>
                    <a:cubicBezTo>
                      <a:pt x="1699" y="537"/>
                      <a:pt x="1695" y="541"/>
                      <a:pt x="1692" y="542"/>
                    </a:cubicBezTo>
                    <a:cubicBezTo>
                      <a:pt x="1686" y="543"/>
                      <a:pt x="1687" y="540"/>
                      <a:pt x="1685" y="547"/>
                    </a:cubicBezTo>
                    <a:cubicBezTo>
                      <a:pt x="1684" y="550"/>
                      <a:pt x="1677" y="551"/>
                      <a:pt x="1675" y="552"/>
                    </a:cubicBezTo>
                    <a:cubicBezTo>
                      <a:pt x="1671" y="554"/>
                      <a:pt x="1671" y="554"/>
                      <a:pt x="1670" y="559"/>
                    </a:cubicBezTo>
                    <a:cubicBezTo>
                      <a:pt x="1670" y="561"/>
                      <a:pt x="1666" y="564"/>
                      <a:pt x="1665" y="566"/>
                    </a:cubicBezTo>
                    <a:cubicBezTo>
                      <a:pt x="1668" y="566"/>
                      <a:pt x="1673" y="569"/>
                      <a:pt x="1673" y="574"/>
                    </a:cubicBezTo>
                    <a:cubicBezTo>
                      <a:pt x="1673" y="580"/>
                      <a:pt x="1674" y="583"/>
                      <a:pt x="1676" y="589"/>
                    </a:cubicBezTo>
                    <a:cubicBezTo>
                      <a:pt x="1678" y="593"/>
                      <a:pt x="1682" y="594"/>
                      <a:pt x="1684" y="598"/>
                    </a:cubicBezTo>
                    <a:cubicBezTo>
                      <a:pt x="1688" y="603"/>
                      <a:pt x="1689" y="605"/>
                      <a:pt x="1694" y="608"/>
                    </a:cubicBezTo>
                    <a:cubicBezTo>
                      <a:pt x="1690" y="609"/>
                      <a:pt x="1689" y="609"/>
                      <a:pt x="1687" y="614"/>
                    </a:cubicBezTo>
                    <a:cubicBezTo>
                      <a:pt x="1687" y="617"/>
                      <a:pt x="1685" y="620"/>
                      <a:pt x="1684" y="623"/>
                    </a:cubicBezTo>
                    <a:cubicBezTo>
                      <a:pt x="1683" y="627"/>
                      <a:pt x="1683" y="629"/>
                      <a:pt x="1684" y="633"/>
                    </a:cubicBezTo>
                    <a:cubicBezTo>
                      <a:pt x="1684" y="637"/>
                      <a:pt x="1685" y="637"/>
                      <a:pt x="1689" y="638"/>
                    </a:cubicBezTo>
                    <a:cubicBezTo>
                      <a:pt x="1693" y="638"/>
                      <a:pt x="1693" y="641"/>
                      <a:pt x="1696" y="642"/>
                    </a:cubicBezTo>
                    <a:cubicBezTo>
                      <a:pt x="1699" y="643"/>
                      <a:pt x="1702" y="644"/>
                      <a:pt x="1706" y="645"/>
                    </a:cubicBezTo>
                    <a:cubicBezTo>
                      <a:pt x="1710" y="646"/>
                      <a:pt x="1717" y="644"/>
                      <a:pt x="1722" y="643"/>
                    </a:cubicBezTo>
                    <a:cubicBezTo>
                      <a:pt x="1721" y="638"/>
                      <a:pt x="1720" y="632"/>
                      <a:pt x="1721" y="627"/>
                    </a:cubicBezTo>
                    <a:cubicBezTo>
                      <a:pt x="1723" y="619"/>
                      <a:pt x="1719" y="622"/>
                      <a:pt x="1716" y="617"/>
                    </a:cubicBezTo>
                    <a:cubicBezTo>
                      <a:pt x="1717" y="617"/>
                      <a:pt x="1718" y="617"/>
                      <a:pt x="1719" y="617"/>
                    </a:cubicBezTo>
                    <a:cubicBezTo>
                      <a:pt x="1719" y="615"/>
                      <a:pt x="1718" y="613"/>
                      <a:pt x="1717" y="612"/>
                    </a:cubicBezTo>
                    <a:cubicBezTo>
                      <a:pt x="1717" y="611"/>
                      <a:pt x="1714" y="612"/>
                      <a:pt x="1713" y="611"/>
                    </a:cubicBezTo>
                    <a:cubicBezTo>
                      <a:pt x="1711" y="608"/>
                      <a:pt x="1712" y="605"/>
                      <a:pt x="1713" y="603"/>
                    </a:cubicBezTo>
                    <a:cubicBezTo>
                      <a:pt x="1713" y="603"/>
                      <a:pt x="1726" y="605"/>
                      <a:pt x="1728" y="604"/>
                    </a:cubicBezTo>
                    <a:cubicBezTo>
                      <a:pt x="1729" y="600"/>
                      <a:pt x="1726" y="599"/>
                      <a:pt x="1724" y="597"/>
                    </a:cubicBezTo>
                    <a:close/>
                    <a:moveTo>
                      <a:pt x="413" y="136"/>
                    </a:moveTo>
                    <a:cubicBezTo>
                      <a:pt x="416" y="136"/>
                      <a:pt x="420" y="138"/>
                      <a:pt x="423" y="136"/>
                    </a:cubicBezTo>
                    <a:cubicBezTo>
                      <a:pt x="423" y="135"/>
                      <a:pt x="422" y="134"/>
                      <a:pt x="421" y="134"/>
                    </a:cubicBezTo>
                    <a:cubicBezTo>
                      <a:pt x="418" y="134"/>
                      <a:pt x="415" y="133"/>
                      <a:pt x="413" y="136"/>
                    </a:cubicBezTo>
                    <a:close/>
                    <a:moveTo>
                      <a:pt x="696" y="815"/>
                    </a:moveTo>
                    <a:cubicBezTo>
                      <a:pt x="699" y="817"/>
                      <a:pt x="702" y="819"/>
                      <a:pt x="705" y="820"/>
                    </a:cubicBezTo>
                    <a:cubicBezTo>
                      <a:pt x="707" y="820"/>
                      <a:pt x="709" y="817"/>
                      <a:pt x="712" y="819"/>
                    </a:cubicBezTo>
                    <a:cubicBezTo>
                      <a:pt x="712" y="818"/>
                      <a:pt x="711" y="817"/>
                      <a:pt x="711" y="816"/>
                    </a:cubicBezTo>
                    <a:cubicBezTo>
                      <a:pt x="707" y="814"/>
                      <a:pt x="700" y="810"/>
                      <a:pt x="696" y="815"/>
                    </a:cubicBezTo>
                    <a:close/>
                    <a:moveTo>
                      <a:pt x="669" y="553"/>
                    </a:moveTo>
                    <a:cubicBezTo>
                      <a:pt x="669" y="554"/>
                      <a:pt x="668" y="554"/>
                      <a:pt x="668" y="554"/>
                    </a:cubicBezTo>
                    <a:cubicBezTo>
                      <a:pt x="669" y="555"/>
                      <a:pt x="669" y="555"/>
                      <a:pt x="669" y="555"/>
                    </a:cubicBezTo>
                    <a:cubicBezTo>
                      <a:pt x="670" y="553"/>
                      <a:pt x="671" y="553"/>
                      <a:pt x="670" y="551"/>
                    </a:cubicBezTo>
                    <a:cubicBezTo>
                      <a:pt x="670" y="551"/>
                      <a:pt x="669" y="552"/>
                      <a:pt x="669" y="552"/>
                    </a:cubicBezTo>
                    <a:cubicBezTo>
                      <a:pt x="668" y="550"/>
                      <a:pt x="666" y="549"/>
                      <a:pt x="664" y="550"/>
                    </a:cubicBezTo>
                    <a:cubicBezTo>
                      <a:pt x="662" y="551"/>
                      <a:pt x="661" y="549"/>
                      <a:pt x="658" y="551"/>
                    </a:cubicBezTo>
                    <a:cubicBezTo>
                      <a:pt x="659" y="551"/>
                      <a:pt x="659" y="551"/>
                      <a:pt x="660" y="551"/>
                    </a:cubicBezTo>
                    <a:cubicBezTo>
                      <a:pt x="663" y="552"/>
                      <a:pt x="667" y="555"/>
                      <a:pt x="669" y="553"/>
                    </a:cubicBezTo>
                    <a:close/>
                    <a:moveTo>
                      <a:pt x="654" y="547"/>
                    </a:moveTo>
                    <a:cubicBezTo>
                      <a:pt x="652" y="546"/>
                      <a:pt x="652" y="547"/>
                      <a:pt x="651" y="547"/>
                    </a:cubicBezTo>
                    <a:cubicBezTo>
                      <a:pt x="652" y="548"/>
                      <a:pt x="652" y="548"/>
                      <a:pt x="653" y="549"/>
                    </a:cubicBezTo>
                    <a:cubicBezTo>
                      <a:pt x="653" y="548"/>
                      <a:pt x="653" y="548"/>
                      <a:pt x="654" y="547"/>
                    </a:cubicBezTo>
                    <a:close/>
                    <a:moveTo>
                      <a:pt x="657" y="551"/>
                    </a:moveTo>
                    <a:cubicBezTo>
                      <a:pt x="657" y="551"/>
                      <a:pt x="657" y="550"/>
                      <a:pt x="657" y="550"/>
                    </a:cubicBezTo>
                    <a:cubicBezTo>
                      <a:pt x="656" y="549"/>
                      <a:pt x="656" y="549"/>
                      <a:pt x="655" y="549"/>
                    </a:cubicBezTo>
                    <a:cubicBezTo>
                      <a:pt x="654" y="549"/>
                      <a:pt x="654" y="550"/>
                      <a:pt x="653" y="550"/>
                    </a:cubicBezTo>
                    <a:cubicBezTo>
                      <a:pt x="655" y="551"/>
                      <a:pt x="656" y="551"/>
                      <a:pt x="657" y="551"/>
                    </a:cubicBezTo>
                    <a:close/>
                    <a:moveTo>
                      <a:pt x="871" y="495"/>
                    </a:moveTo>
                    <a:cubicBezTo>
                      <a:pt x="872" y="493"/>
                      <a:pt x="873" y="490"/>
                      <a:pt x="874" y="488"/>
                    </a:cubicBezTo>
                    <a:cubicBezTo>
                      <a:pt x="867" y="485"/>
                      <a:pt x="861" y="494"/>
                      <a:pt x="858" y="500"/>
                    </a:cubicBezTo>
                    <a:cubicBezTo>
                      <a:pt x="854" y="510"/>
                      <a:pt x="851" y="514"/>
                      <a:pt x="844" y="521"/>
                    </a:cubicBezTo>
                    <a:cubicBezTo>
                      <a:pt x="842" y="523"/>
                      <a:pt x="842" y="530"/>
                      <a:pt x="843" y="531"/>
                    </a:cubicBezTo>
                    <a:cubicBezTo>
                      <a:pt x="844" y="534"/>
                      <a:pt x="850" y="533"/>
                      <a:pt x="852" y="533"/>
                    </a:cubicBezTo>
                    <a:cubicBezTo>
                      <a:pt x="860" y="532"/>
                      <a:pt x="867" y="532"/>
                      <a:pt x="874" y="536"/>
                    </a:cubicBezTo>
                    <a:cubicBezTo>
                      <a:pt x="871" y="536"/>
                      <a:pt x="870" y="538"/>
                      <a:pt x="870" y="541"/>
                    </a:cubicBezTo>
                    <a:cubicBezTo>
                      <a:pt x="877" y="540"/>
                      <a:pt x="878" y="535"/>
                      <a:pt x="885" y="535"/>
                    </a:cubicBezTo>
                    <a:cubicBezTo>
                      <a:pt x="884" y="540"/>
                      <a:pt x="883" y="540"/>
                      <a:pt x="887" y="541"/>
                    </a:cubicBezTo>
                    <a:cubicBezTo>
                      <a:pt x="891" y="543"/>
                      <a:pt x="892" y="543"/>
                      <a:pt x="894" y="540"/>
                    </a:cubicBezTo>
                    <a:cubicBezTo>
                      <a:pt x="896" y="536"/>
                      <a:pt x="893" y="527"/>
                      <a:pt x="893" y="523"/>
                    </a:cubicBezTo>
                    <a:cubicBezTo>
                      <a:pt x="892" y="521"/>
                      <a:pt x="887" y="520"/>
                      <a:pt x="888" y="518"/>
                    </a:cubicBezTo>
                    <a:cubicBezTo>
                      <a:pt x="888" y="514"/>
                      <a:pt x="888" y="514"/>
                      <a:pt x="885" y="511"/>
                    </a:cubicBezTo>
                    <a:cubicBezTo>
                      <a:pt x="883" y="508"/>
                      <a:pt x="874" y="511"/>
                      <a:pt x="871" y="512"/>
                    </a:cubicBezTo>
                    <a:cubicBezTo>
                      <a:pt x="871" y="510"/>
                      <a:pt x="871" y="507"/>
                      <a:pt x="870" y="506"/>
                    </a:cubicBezTo>
                    <a:cubicBezTo>
                      <a:pt x="869" y="506"/>
                      <a:pt x="866" y="505"/>
                      <a:pt x="866" y="504"/>
                    </a:cubicBezTo>
                    <a:cubicBezTo>
                      <a:pt x="866" y="499"/>
                      <a:pt x="867" y="498"/>
                      <a:pt x="871" y="495"/>
                    </a:cubicBezTo>
                    <a:close/>
                    <a:moveTo>
                      <a:pt x="783" y="817"/>
                    </a:moveTo>
                    <a:cubicBezTo>
                      <a:pt x="785" y="821"/>
                      <a:pt x="793" y="818"/>
                      <a:pt x="794" y="815"/>
                    </a:cubicBezTo>
                    <a:cubicBezTo>
                      <a:pt x="794" y="815"/>
                      <a:pt x="794" y="814"/>
                      <a:pt x="793" y="814"/>
                    </a:cubicBezTo>
                    <a:cubicBezTo>
                      <a:pt x="790" y="813"/>
                      <a:pt x="780" y="810"/>
                      <a:pt x="783" y="817"/>
                    </a:cubicBezTo>
                    <a:close/>
                    <a:moveTo>
                      <a:pt x="719" y="801"/>
                    </a:moveTo>
                    <a:cubicBezTo>
                      <a:pt x="722" y="800"/>
                      <a:pt x="725" y="799"/>
                      <a:pt x="728" y="798"/>
                    </a:cubicBezTo>
                    <a:cubicBezTo>
                      <a:pt x="726" y="796"/>
                      <a:pt x="724" y="794"/>
                      <a:pt x="721" y="794"/>
                    </a:cubicBezTo>
                    <a:cubicBezTo>
                      <a:pt x="718" y="793"/>
                      <a:pt x="717" y="790"/>
                      <a:pt x="716" y="790"/>
                    </a:cubicBezTo>
                    <a:cubicBezTo>
                      <a:pt x="712" y="790"/>
                      <a:pt x="706" y="788"/>
                      <a:pt x="703" y="784"/>
                    </a:cubicBezTo>
                    <a:cubicBezTo>
                      <a:pt x="703" y="784"/>
                      <a:pt x="703" y="785"/>
                      <a:pt x="703" y="785"/>
                    </a:cubicBezTo>
                    <a:cubicBezTo>
                      <a:pt x="694" y="779"/>
                      <a:pt x="684" y="773"/>
                      <a:pt x="673" y="772"/>
                    </a:cubicBezTo>
                    <a:cubicBezTo>
                      <a:pt x="667" y="772"/>
                      <a:pt x="662" y="773"/>
                      <a:pt x="655" y="775"/>
                    </a:cubicBezTo>
                    <a:cubicBezTo>
                      <a:pt x="650" y="776"/>
                      <a:pt x="649" y="781"/>
                      <a:pt x="645" y="783"/>
                    </a:cubicBezTo>
                    <a:cubicBezTo>
                      <a:pt x="653" y="787"/>
                      <a:pt x="662" y="769"/>
                      <a:pt x="670" y="777"/>
                    </a:cubicBezTo>
                    <a:cubicBezTo>
                      <a:pt x="669" y="778"/>
                      <a:pt x="668" y="779"/>
                      <a:pt x="666" y="778"/>
                    </a:cubicBezTo>
                    <a:cubicBezTo>
                      <a:pt x="667" y="780"/>
                      <a:pt x="670" y="781"/>
                      <a:pt x="672" y="780"/>
                    </a:cubicBezTo>
                    <a:cubicBezTo>
                      <a:pt x="674" y="779"/>
                      <a:pt x="675" y="781"/>
                      <a:pt x="677" y="782"/>
                    </a:cubicBezTo>
                    <a:cubicBezTo>
                      <a:pt x="682" y="782"/>
                      <a:pt x="686" y="785"/>
                      <a:pt x="690" y="785"/>
                    </a:cubicBezTo>
                    <a:cubicBezTo>
                      <a:pt x="695" y="786"/>
                      <a:pt x="695" y="791"/>
                      <a:pt x="700" y="793"/>
                    </a:cubicBezTo>
                    <a:cubicBezTo>
                      <a:pt x="701" y="794"/>
                      <a:pt x="706" y="793"/>
                      <a:pt x="706" y="796"/>
                    </a:cubicBezTo>
                    <a:cubicBezTo>
                      <a:pt x="706" y="797"/>
                      <a:pt x="702" y="800"/>
                      <a:pt x="701" y="801"/>
                    </a:cubicBezTo>
                    <a:cubicBezTo>
                      <a:pt x="707" y="802"/>
                      <a:pt x="713" y="800"/>
                      <a:pt x="719" y="801"/>
                    </a:cubicBezTo>
                    <a:close/>
                    <a:moveTo>
                      <a:pt x="807" y="538"/>
                    </a:moveTo>
                    <a:cubicBezTo>
                      <a:pt x="803" y="545"/>
                      <a:pt x="809" y="547"/>
                      <a:pt x="814" y="549"/>
                    </a:cubicBezTo>
                    <a:cubicBezTo>
                      <a:pt x="819" y="551"/>
                      <a:pt x="820" y="548"/>
                      <a:pt x="823" y="545"/>
                    </a:cubicBezTo>
                    <a:cubicBezTo>
                      <a:pt x="818" y="544"/>
                      <a:pt x="814" y="544"/>
                      <a:pt x="809" y="543"/>
                    </a:cubicBezTo>
                    <a:cubicBezTo>
                      <a:pt x="808" y="542"/>
                      <a:pt x="807" y="540"/>
                      <a:pt x="807" y="538"/>
                    </a:cubicBezTo>
                    <a:close/>
                    <a:moveTo>
                      <a:pt x="804" y="508"/>
                    </a:moveTo>
                    <a:cubicBezTo>
                      <a:pt x="808" y="511"/>
                      <a:pt x="819" y="521"/>
                      <a:pt x="826" y="516"/>
                    </a:cubicBezTo>
                    <a:cubicBezTo>
                      <a:pt x="820" y="509"/>
                      <a:pt x="811" y="507"/>
                      <a:pt x="804" y="508"/>
                    </a:cubicBezTo>
                    <a:close/>
                    <a:moveTo>
                      <a:pt x="1031" y="1031"/>
                    </a:moveTo>
                    <a:cubicBezTo>
                      <a:pt x="1033" y="1042"/>
                      <a:pt x="1033" y="1041"/>
                      <a:pt x="1028" y="1050"/>
                    </a:cubicBezTo>
                    <a:cubicBezTo>
                      <a:pt x="1021" y="1060"/>
                      <a:pt x="1014" y="1069"/>
                      <a:pt x="1007" y="1079"/>
                    </a:cubicBezTo>
                    <a:cubicBezTo>
                      <a:pt x="1004" y="1084"/>
                      <a:pt x="1000" y="1088"/>
                      <a:pt x="999" y="1094"/>
                    </a:cubicBezTo>
                    <a:cubicBezTo>
                      <a:pt x="998" y="1108"/>
                      <a:pt x="997" y="1123"/>
                      <a:pt x="996" y="1138"/>
                    </a:cubicBezTo>
                    <a:cubicBezTo>
                      <a:pt x="996" y="1147"/>
                      <a:pt x="986" y="1157"/>
                      <a:pt x="981" y="1165"/>
                    </a:cubicBezTo>
                    <a:cubicBezTo>
                      <a:pt x="978" y="1168"/>
                      <a:pt x="977" y="1174"/>
                      <a:pt x="973" y="1174"/>
                    </a:cubicBezTo>
                    <a:cubicBezTo>
                      <a:pt x="969" y="1174"/>
                      <a:pt x="960" y="1173"/>
                      <a:pt x="957" y="1175"/>
                    </a:cubicBezTo>
                    <a:cubicBezTo>
                      <a:pt x="947" y="1182"/>
                      <a:pt x="937" y="1189"/>
                      <a:pt x="928" y="1195"/>
                    </a:cubicBezTo>
                    <a:cubicBezTo>
                      <a:pt x="926" y="1197"/>
                      <a:pt x="926" y="1211"/>
                      <a:pt x="926" y="1214"/>
                    </a:cubicBezTo>
                    <a:cubicBezTo>
                      <a:pt x="925" y="1217"/>
                      <a:pt x="926" y="1222"/>
                      <a:pt x="924" y="1224"/>
                    </a:cubicBezTo>
                    <a:cubicBezTo>
                      <a:pt x="916" y="1235"/>
                      <a:pt x="908" y="1245"/>
                      <a:pt x="900" y="1255"/>
                    </a:cubicBezTo>
                    <a:cubicBezTo>
                      <a:pt x="892" y="1265"/>
                      <a:pt x="885" y="1274"/>
                      <a:pt x="878" y="1284"/>
                    </a:cubicBezTo>
                    <a:cubicBezTo>
                      <a:pt x="876" y="1286"/>
                      <a:pt x="853" y="1276"/>
                      <a:pt x="849" y="1275"/>
                    </a:cubicBezTo>
                    <a:cubicBezTo>
                      <a:pt x="847" y="1283"/>
                      <a:pt x="860" y="1284"/>
                      <a:pt x="862" y="1291"/>
                    </a:cubicBezTo>
                    <a:cubicBezTo>
                      <a:pt x="862" y="1294"/>
                      <a:pt x="865" y="1300"/>
                      <a:pt x="864" y="1304"/>
                    </a:cubicBezTo>
                    <a:cubicBezTo>
                      <a:pt x="864" y="1307"/>
                      <a:pt x="859" y="1311"/>
                      <a:pt x="858" y="1313"/>
                    </a:cubicBezTo>
                    <a:cubicBezTo>
                      <a:pt x="853" y="1321"/>
                      <a:pt x="846" y="1320"/>
                      <a:pt x="839" y="1323"/>
                    </a:cubicBezTo>
                    <a:cubicBezTo>
                      <a:pt x="831" y="1325"/>
                      <a:pt x="827" y="1324"/>
                      <a:pt x="820" y="1323"/>
                    </a:cubicBezTo>
                    <a:cubicBezTo>
                      <a:pt x="821" y="1328"/>
                      <a:pt x="822" y="1330"/>
                      <a:pt x="821" y="1334"/>
                    </a:cubicBezTo>
                    <a:cubicBezTo>
                      <a:pt x="820" y="1337"/>
                      <a:pt x="821" y="1342"/>
                      <a:pt x="819" y="1343"/>
                    </a:cubicBezTo>
                    <a:cubicBezTo>
                      <a:pt x="812" y="1349"/>
                      <a:pt x="807" y="1346"/>
                      <a:pt x="799" y="1342"/>
                    </a:cubicBezTo>
                    <a:cubicBezTo>
                      <a:pt x="799" y="1346"/>
                      <a:pt x="798" y="1352"/>
                      <a:pt x="799" y="1355"/>
                    </a:cubicBezTo>
                    <a:cubicBezTo>
                      <a:pt x="799" y="1358"/>
                      <a:pt x="804" y="1363"/>
                      <a:pt x="803" y="1366"/>
                    </a:cubicBezTo>
                    <a:cubicBezTo>
                      <a:pt x="800" y="1371"/>
                      <a:pt x="798" y="1376"/>
                      <a:pt x="796" y="1382"/>
                    </a:cubicBezTo>
                    <a:cubicBezTo>
                      <a:pt x="793" y="1387"/>
                      <a:pt x="792" y="1386"/>
                      <a:pt x="787" y="1388"/>
                    </a:cubicBezTo>
                    <a:cubicBezTo>
                      <a:pt x="782" y="1389"/>
                      <a:pt x="782" y="1393"/>
                      <a:pt x="779" y="1397"/>
                    </a:cubicBezTo>
                    <a:cubicBezTo>
                      <a:pt x="778" y="1400"/>
                      <a:pt x="783" y="1405"/>
                      <a:pt x="785" y="1408"/>
                    </a:cubicBezTo>
                    <a:cubicBezTo>
                      <a:pt x="787" y="1411"/>
                      <a:pt x="794" y="1408"/>
                      <a:pt x="793" y="1413"/>
                    </a:cubicBezTo>
                    <a:cubicBezTo>
                      <a:pt x="791" y="1418"/>
                      <a:pt x="790" y="1419"/>
                      <a:pt x="787" y="1423"/>
                    </a:cubicBezTo>
                    <a:cubicBezTo>
                      <a:pt x="785" y="1426"/>
                      <a:pt x="781" y="1430"/>
                      <a:pt x="779" y="1434"/>
                    </a:cubicBezTo>
                    <a:cubicBezTo>
                      <a:pt x="777" y="1440"/>
                      <a:pt x="776" y="1441"/>
                      <a:pt x="770" y="1444"/>
                    </a:cubicBezTo>
                    <a:cubicBezTo>
                      <a:pt x="765" y="1447"/>
                      <a:pt x="771" y="1464"/>
                      <a:pt x="772" y="1470"/>
                    </a:cubicBezTo>
                    <a:cubicBezTo>
                      <a:pt x="772" y="1472"/>
                      <a:pt x="772" y="1477"/>
                      <a:pt x="774" y="1479"/>
                    </a:cubicBezTo>
                    <a:cubicBezTo>
                      <a:pt x="778" y="1482"/>
                      <a:pt x="782" y="1486"/>
                      <a:pt x="786" y="1489"/>
                    </a:cubicBezTo>
                    <a:cubicBezTo>
                      <a:pt x="793" y="1495"/>
                      <a:pt x="798" y="1494"/>
                      <a:pt x="807" y="1494"/>
                    </a:cubicBezTo>
                    <a:cubicBezTo>
                      <a:pt x="799" y="1498"/>
                      <a:pt x="791" y="1502"/>
                      <a:pt x="783" y="1506"/>
                    </a:cubicBezTo>
                    <a:cubicBezTo>
                      <a:pt x="776" y="1509"/>
                      <a:pt x="775" y="1507"/>
                      <a:pt x="768" y="1504"/>
                    </a:cubicBezTo>
                    <a:cubicBezTo>
                      <a:pt x="758" y="1499"/>
                      <a:pt x="748" y="1494"/>
                      <a:pt x="738" y="1489"/>
                    </a:cubicBezTo>
                    <a:cubicBezTo>
                      <a:pt x="733" y="1487"/>
                      <a:pt x="733" y="1481"/>
                      <a:pt x="730" y="1476"/>
                    </a:cubicBezTo>
                    <a:cubicBezTo>
                      <a:pt x="725" y="1463"/>
                      <a:pt x="716" y="1450"/>
                      <a:pt x="717" y="1436"/>
                    </a:cubicBezTo>
                    <a:cubicBezTo>
                      <a:pt x="720" y="1414"/>
                      <a:pt x="722" y="1393"/>
                      <a:pt x="725" y="1371"/>
                    </a:cubicBezTo>
                    <a:cubicBezTo>
                      <a:pt x="727" y="1350"/>
                      <a:pt x="728" y="1329"/>
                      <a:pt x="732" y="1308"/>
                    </a:cubicBezTo>
                    <a:cubicBezTo>
                      <a:pt x="737" y="1283"/>
                      <a:pt x="742" y="1257"/>
                      <a:pt x="747" y="1231"/>
                    </a:cubicBezTo>
                    <a:cubicBezTo>
                      <a:pt x="750" y="1215"/>
                      <a:pt x="753" y="1200"/>
                      <a:pt x="755" y="1184"/>
                    </a:cubicBezTo>
                    <a:cubicBezTo>
                      <a:pt x="757" y="1177"/>
                      <a:pt x="759" y="1170"/>
                      <a:pt x="759" y="1163"/>
                    </a:cubicBezTo>
                    <a:cubicBezTo>
                      <a:pt x="760" y="1157"/>
                      <a:pt x="758" y="1151"/>
                      <a:pt x="757" y="1145"/>
                    </a:cubicBezTo>
                    <a:cubicBezTo>
                      <a:pt x="757" y="1141"/>
                      <a:pt x="757" y="1132"/>
                      <a:pt x="755" y="1129"/>
                    </a:cubicBezTo>
                    <a:cubicBezTo>
                      <a:pt x="753" y="1126"/>
                      <a:pt x="746" y="1123"/>
                      <a:pt x="743" y="1121"/>
                    </a:cubicBezTo>
                    <a:cubicBezTo>
                      <a:pt x="737" y="1116"/>
                      <a:pt x="731" y="1112"/>
                      <a:pt x="725" y="1108"/>
                    </a:cubicBezTo>
                    <a:cubicBezTo>
                      <a:pt x="719" y="1104"/>
                      <a:pt x="717" y="1100"/>
                      <a:pt x="713" y="1093"/>
                    </a:cubicBezTo>
                    <a:cubicBezTo>
                      <a:pt x="706" y="1079"/>
                      <a:pt x="698" y="1065"/>
                      <a:pt x="691" y="1051"/>
                    </a:cubicBezTo>
                    <a:cubicBezTo>
                      <a:pt x="685" y="1039"/>
                      <a:pt x="679" y="1028"/>
                      <a:pt x="673" y="1016"/>
                    </a:cubicBezTo>
                    <a:cubicBezTo>
                      <a:pt x="669" y="1009"/>
                      <a:pt x="675" y="996"/>
                      <a:pt x="677" y="989"/>
                    </a:cubicBezTo>
                    <a:cubicBezTo>
                      <a:pt x="678" y="985"/>
                      <a:pt x="678" y="977"/>
                      <a:pt x="681" y="974"/>
                    </a:cubicBezTo>
                    <a:cubicBezTo>
                      <a:pt x="684" y="970"/>
                      <a:pt x="688" y="965"/>
                      <a:pt x="691" y="961"/>
                    </a:cubicBezTo>
                    <a:cubicBezTo>
                      <a:pt x="699" y="951"/>
                      <a:pt x="706" y="945"/>
                      <a:pt x="704" y="931"/>
                    </a:cubicBezTo>
                    <a:cubicBezTo>
                      <a:pt x="703" y="928"/>
                      <a:pt x="701" y="926"/>
                      <a:pt x="704" y="924"/>
                    </a:cubicBezTo>
                    <a:cubicBezTo>
                      <a:pt x="704" y="923"/>
                      <a:pt x="703" y="919"/>
                      <a:pt x="703" y="917"/>
                    </a:cubicBezTo>
                    <a:cubicBezTo>
                      <a:pt x="704" y="913"/>
                      <a:pt x="695" y="909"/>
                      <a:pt x="696" y="905"/>
                    </a:cubicBezTo>
                    <a:cubicBezTo>
                      <a:pt x="697" y="900"/>
                      <a:pt x="697" y="900"/>
                      <a:pt x="692" y="898"/>
                    </a:cubicBezTo>
                    <a:cubicBezTo>
                      <a:pt x="689" y="896"/>
                      <a:pt x="689" y="896"/>
                      <a:pt x="686" y="898"/>
                    </a:cubicBezTo>
                    <a:cubicBezTo>
                      <a:pt x="684" y="899"/>
                      <a:pt x="682" y="901"/>
                      <a:pt x="680" y="903"/>
                    </a:cubicBezTo>
                    <a:cubicBezTo>
                      <a:pt x="679" y="904"/>
                      <a:pt x="682" y="908"/>
                      <a:pt x="683" y="909"/>
                    </a:cubicBezTo>
                    <a:cubicBezTo>
                      <a:pt x="677" y="911"/>
                      <a:pt x="677" y="912"/>
                      <a:pt x="674" y="905"/>
                    </a:cubicBezTo>
                    <a:cubicBezTo>
                      <a:pt x="673" y="909"/>
                      <a:pt x="667" y="903"/>
                      <a:pt x="664" y="902"/>
                    </a:cubicBezTo>
                    <a:cubicBezTo>
                      <a:pt x="662" y="902"/>
                      <a:pt x="661" y="904"/>
                      <a:pt x="660" y="903"/>
                    </a:cubicBezTo>
                    <a:cubicBezTo>
                      <a:pt x="658" y="902"/>
                      <a:pt x="656" y="900"/>
                      <a:pt x="654" y="899"/>
                    </a:cubicBezTo>
                    <a:cubicBezTo>
                      <a:pt x="650" y="896"/>
                      <a:pt x="643" y="893"/>
                      <a:pt x="640" y="889"/>
                    </a:cubicBezTo>
                    <a:cubicBezTo>
                      <a:pt x="638" y="885"/>
                      <a:pt x="639" y="880"/>
                      <a:pt x="636" y="876"/>
                    </a:cubicBezTo>
                    <a:cubicBezTo>
                      <a:pt x="629" y="868"/>
                      <a:pt x="625" y="861"/>
                      <a:pt x="615" y="858"/>
                    </a:cubicBezTo>
                    <a:cubicBezTo>
                      <a:pt x="607" y="856"/>
                      <a:pt x="594" y="855"/>
                      <a:pt x="588" y="849"/>
                    </a:cubicBezTo>
                    <a:cubicBezTo>
                      <a:pt x="583" y="844"/>
                      <a:pt x="578" y="839"/>
                      <a:pt x="572" y="834"/>
                    </a:cubicBezTo>
                    <a:cubicBezTo>
                      <a:pt x="569" y="830"/>
                      <a:pt x="564" y="834"/>
                      <a:pt x="560" y="835"/>
                    </a:cubicBezTo>
                    <a:cubicBezTo>
                      <a:pt x="550" y="838"/>
                      <a:pt x="540" y="831"/>
                      <a:pt x="531" y="827"/>
                    </a:cubicBezTo>
                    <a:cubicBezTo>
                      <a:pt x="524" y="824"/>
                      <a:pt x="517" y="822"/>
                      <a:pt x="509" y="819"/>
                    </a:cubicBezTo>
                    <a:cubicBezTo>
                      <a:pt x="507" y="818"/>
                      <a:pt x="503" y="817"/>
                      <a:pt x="501" y="815"/>
                    </a:cubicBezTo>
                    <a:cubicBezTo>
                      <a:pt x="496" y="810"/>
                      <a:pt x="491" y="805"/>
                      <a:pt x="487" y="801"/>
                    </a:cubicBezTo>
                    <a:cubicBezTo>
                      <a:pt x="482" y="796"/>
                      <a:pt x="485" y="793"/>
                      <a:pt x="487" y="787"/>
                    </a:cubicBezTo>
                    <a:cubicBezTo>
                      <a:pt x="488" y="783"/>
                      <a:pt x="480" y="775"/>
                      <a:pt x="478" y="772"/>
                    </a:cubicBezTo>
                    <a:cubicBezTo>
                      <a:pt x="476" y="768"/>
                      <a:pt x="474" y="766"/>
                      <a:pt x="471" y="763"/>
                    </a:cubicBezTo>
                    <a:cubicBezTo>
                      <a:pt x="465" y="758"/>
                      <a:pt x="460" y="753"/>
                      <a:pt x="455" y="748"/>
                    </a:cubicBezTo>
                    <a:cubicBezTo>
                      <a:pt x="454" y="747"/>
                      <a:pt x="455" y="744"/>
                      <a:pt x="456" y="743"/>
                    </a:cubicBezTo>
                    <a:cubicBezTo>
                      <a:pt x="456" y="741"/>
                      <a:pt x="453" y="739"/>
                      <a:pt x="452" y="737"/>
                    </a:cubicBezTo>
                    <a:cubicBezTo>
                      <a:pt x="449" y="733"/>
                      <a:pt x="446" y="729"/>
                      <a:pt x="441" y="725"/>
                    </a:cubicBezTo>
                    <a:cubicBezTo>
                      <a:pt x="437" y="722"/>
                      <a:pt x="433" y="720"/>
                      <a:pt x="432" y="715"/>
                    </a:cubicBezTo>
                    <a:cubicBezTo>
                      <a:pt x="431" y="712"/>
                      <a:pt x="429" y="699"/>
                      <a:pt x="426" y="698"/>
                    </a:cubicBezTo>
                    <a:cubicBezTo>
                      <a:pt x="422" y="696"/>
                      <a:pt x="417" y="694"/>
                      <a:pt x="412" y="691"/>
                    </a:cubicBezTo>
                    <a:cubicBezTo>
                      <a:pt x="414" y="697"/>
                      <a:pt x="415" y="707"/>
                      <a:pt x="418" y="711"/>
                    </a:cubicBezTo>
                    <a:cubicBezTo>
                      <a:pt x="423" y="718"/>
                      <a:pt x="428" y="722"/>
                      <a:pt x="431" y="730"/>
                    </a:cubicBezTo>
                    <a:cubicBezTo>
                      <a:pt x="433" y="734"/>
                      <a:pt x="434" y="736"/>
                      <a:pt x="437" y="739"/>
                    </a:cubicBezTo>
                    <a:cubicBezTo>
                      <a:pt x="440" y="741"/>
                      <a:pt x="441" y="744"/>
                      <a:pt x="442" y="748"/>
                    </a:cubicBezTo>
                    <a:cubicBezTo>
                      <a:pt x="443" y="751"/>
                      <a:pt x="445" y="754"/>
                      <a:pt x="445" y="758"/>
                    </a:cubicBezTo>
                    <a:cubicBezTo>
                      <a:pt x="445" y="764"/>
                      <a:pt x="448" y="760"/>
                      <a:pt x="449" y="761"/>
                    </a:cubicBezTo>
                    <a:cubicBezTo>
                      <a:pt x="451" y="763"/>
                      <a:pt x="455" y="766"/>
                      <a:pt x="455" y="769"/>
                    </a:cubicBezTo>
                    <a:cubicBezTo>
                      <a:pt x="454" y="773"/>
                      <a:pt x="451" y="774"/>
                      <a:pt x="449" y="771"/>
                    </a:cubicBezTo>
                    <a:cubicBezTo>
                      <a:pt x="446" y="765"/>
                      <a:pt x="440" y="761"/>
                      <a:pt x="434" y="757"/>
                    </a:cubicBezTo>
                    <a:cubicBezTo>
                      <a:pt x="432" y="756"/>
                      <a:pt x="433" y="749"/>
                      <a:pt x="433" y="747"/>
                    </a:cubicBezTo>
                    <a:cubicBezTo>
                      <a:pt x="433" y="743"/>
                      <a:pt x="428" y="741"/>
                      <a:pt x="426" y="740"/>
                    </a:cubicBezTo>
                    <a:cubicBezTo>
                      <a:pt x="424" y="738"/>
                      <a:pt x="422" y="739"/>
                      <a:pt x="420" y="737"/>
                    </a:cubicBezTo>
                    <a:cubicBezTo>
                      <a:pt x="417" y="734"/>
                      <a:pt x="414" y="732"/>
                      <a:pt x="412" y="730"/>
                    </a:cubicBezTo>
                    <a:cubicBezTo>
                      <a:pt x="415" y="729"/>
                      <a:pt x="422" y="729"/>
                      <a:pt x="418" y="722"/>
                    </a:cubicBezTo>
                    <a:cubicBezTo>
                      <a:pt x="414" y="717"/>
                      <a:pt x="413" y="714"/>
                      <a:pt x="407" y="712"/>
                    </a:cubicBezTo>
                    <a:cubicBezTo>
                      <a:pt x="404" y="710"/>
                      <a:pt x="403" y="704"/>
                      <a:pt x="401" y="700"/>
                    </a:cubicBezTo>
                    <a:cubicBezTo>
                      <a:pt x="399" y="694"/>
                      <a:pt x="396" y="687"/>
                      <a:pt x="394" y="681"/>
                    </a:cubicBezTo>
                    <a:cubicBezTo>
                      <a:pt x="391" y="674"/>
                      <a:pt x="382" y="667"/>
                      <a:pt x="375" y="666"/>
                    </a:cubicBezTo>
                    <a:cubicBezTo>
                      <a:pt x="369" y="664"/>
                      <a:pt x="368" y="665"/>
                      <a:pt x="365" y="659"/>
                    </a:cubicBezTo>
                    <a:cubicBezTo>
                      <a:pt x="362" y="653"/>
                      <a:pt x="360" y="647"/>
                      <a:pt x="357" y="641"/>
                    </a:cubicBezTo>
                    <a:cubicBezTo>
                      <a:pt x="353" y="633"/>
                      <a:pt x="345" y="627"/>
                      <a:pt x="342" y="618"/>
                    </a:cubicBezTo>
                    <a:cubicBezTo>
                      <a:pt x="339" y="606"/>
                      <a:pt x="339" y="598"/>
                      <a:pt x="340" y="584"/>
                    </a:cubicBezTo>
                    <a:cubicBezTo>
                      <a:pt x="340" y="574"/>
                      <a:pt x="341" y="563"/>
                      <a:pt x="341" y="552"/>
                    </a:cubicBezTo>
                    <a:cubicBezTo>
                      <a:pt x="342" y="541"/>
                      <a:pt x="339" y="535"/>
                      <a:pt x="336" y="525"/>
                    </a:cubicBezTo>
                    <a:cubicBezTo>
                      <a:pt x="342" y="526"/>
                      <a:pt x="348" y="528"/>
                      <a:pt x="354" y="530"/>
                    </a:cubicBezTo>
                    <a:cubicBezTo>
                      <a:pt x="354" y="521"/>
                      <a:pt x="354" y="520"/>
                      <a:pt x="349" y="514"/>
                    </a:cubicBezTo>
                    <a:cubicBezTo>
                      <a:pt x="344" y="509"/>
                      <a:pt x="340" y="506"/>
                      <a:pt x="335" y="503"/>
                    </a:cubicBezTo>
                    <a:cubicBezTo>
                      <a:pt x="331" y="499"/>
                      <a:pt x="326" y="499"/>
                      <a:pt x="321" y="497"/>
                    </a:cubicBezTo>
                    <a:cubicBezTo>
                      <a:pt x="313" y="494"/>
                      <a:pt x="312" y="494"/>
                      <a:pt x="309" y="485"/>
                    </a:cubicBezTo>
                    <a:cubicBezTo>
                      <a:pt x="305" y="476"/>
                      <a:pt x="290" y="471"/>
                      <a:pt x="291" y="460"/>
                    </a:cubicBezTo>
                    <a:cubicBezTo>
                      <a:pt x="292" y="450"/>
                      <a:pt x="291" y="451"/>
                      <a:pt x="283" y="446"/>
                    </a:cubicBezTo>
                    <a:cubicBezTo>
                      <a:pt x="282" y="445"/>
                      <a:pt x="278" y="455"/>
                      <a:pt x="274" y="450"/>
                    </a:cubicBezTo>
                    <a:cubicBezTo>
                      <a:pt x="272" y="447"/>
                      <a:pt x="268" y="437"/>
                      <a:pt x="264" y="435"/>
                    </a:cubicBezTo>
                    <a:cubicBezTo>
                      <a:pt x="258" y="432"/>
                      <a:pt x="257" y="431"/>
                      <a:pt x="254" y="426"/>
                    </a:cubicBezTo>
                    <a:cubicBezTo>
                      <a:pt x="250" y="420"/>
                      <a:pt x="247" y="413"/>
                      <a:pt x="243" y="409"/>
                    </a:cubicBezTo>
                    <a:cubicBezTo>
                      <a:pt x="239" y="406"/>
                      <a:pt x="234" y="403"/>
                      <a:pt x="230" y="400"/>
                    </a:cubicBezTo>
                    <a:cubicBezTo>
                      <a:pt x="220" y="393"/>
                      <a:pt x="211" y="390"/>
                      <a:pt x="200" y="386"/>
                    </a:cubicBezTo>
                    <a:cubicBezTo>
                      <a:pt x="196" y="384"/>
                      <a:pt x="191" y="388"/>
                      <a:pt x="186" y="387"/>
                    </a:cubicBezTo>
                    <a:cubicBezTo>
                      <a:pt x="182" y="386"/>
                      <a:pt x="176" y="381"/>
                      <a:pt x="172" y="378"/>
                    </a:cubicBezTo>
                    <a:cubicBezTo>
                      <a:pt x="166" y="375"/>
                      <a:pt x="165" y="373"/>
                      <a:pt x="159" y="374"/>
                    </a:cubicBezTo>
                    <a:cubicBezTo>
                      <a:pt x="153" y="375"/>
                      <a:pt x="150" y="376"/>
                      <a:pt x="152" y="383"/>
                    </a:cubicBezTo>
                    <a:cubicBezTo>
                      <a:pt x="154" y="389"/>
                      <a:pt x="131" y="396"/>
                      <a:pt x="126" y="397"/>
                    </a:cubicBezTo>
                    <a:cubicBezTo>
                      <a:pt x="125" y="395"/>
                      <a:pt x="126" y="393"/>
                      <a:pt x="129" y="392"/>
                    </a:cubicBezTo>
                    <a:cubicBezTo>
                      <a:pt x="125" y="391"/>
                      <a:pt x="128" y="380"/>
                      <a:pt x="130" y="378"/>
                    </a:cubicBezTo>
                    <a:cubicBezTo>
                      <a:pt x="136" y="375"/>
                      <a:pt x="139" y="375"/>
                      <a:pt x="145" y="375"/>
                    </a:cubicBezTo>
                    <a:cubicBezTo>
                      <a:pt x="144" y="374"/>
                      <a:pt x="142" y="372"/>
                      <a:pt x="141" y="371"/>
                    </a:cubicBezTo>
                    <a:cubicBezTo>
                      <a:pt x="142" y="370"/>
                      <a:pt x="144" y="369"/>
                      <a:pt x="146" y="367"/>
                    </a:cubicBezTo>
                    <a:cubicBezTo>
                      <a:pt x="136" y="369"/>
                      <a:pt x="131" y="371"/>
                      <a:pt x="123" y="378"/>
                    </a:cubicBezTo>
                    <a:cubicBezTo>
                      <a:pt x="115" y="384"/>
                      <a:pt x="112" y="390"/>
                      <a:pt x="107" y="398"/>
                    </a:cubicBezTo>
                    <a:cubicBezTo>
                      <a:pt x="110" y="399"/>
                      <a:pt x="112" y="400"/>
                      <a:pt x="115" y="400"/>
                    </a:cubicBezTo>
                    <a:cubicBezTo>
                      <a:pt x="107" y="410"/>
                      <a:pt x="100" y="415"/>
                      <a:pt x="91" y="422"/>
                    </a:cubicBezTo>
                    <a:cubicBezTo>
                      <a:pt x="86" y="425"/>
                      <a:pt x="72" y="429"/>
                      <a:pt x="71" y="436"/>
                    </a:cubicBezTo>
                    <a:cubicBezTo>
                      <a:pt x="71" y="442"/>
                      <a:pt x="52" y="446"/>
                      <a:pt x="46" y="447"/>
                    </a:cubicBezTo>
                    <a:cubicBezTo>
                      <a:pt x="44" y="448"/>
                      <a:pt x="42" y="448"/>
                      <a:pt x="39" y="448"/>
                    </a:cubicBezTo>
                    <a:cubicBezTo>
                      <a:pt x="37" y="448"/>
                      <a:pt x="38" y="450"/>
                      <a:pt x="36" y="451"/>
                    </a:cubicBezTo>
                    <a:cubicBezTo>
                      <a:pt x="31" y="454"/>
                      <a:pt x="28" y="455"/>
                      <a:pt x="23" y="454"/>
                    </a:cubicBezTo>
                    <a:cubicBezTo>
                      <a:pt x="28" y="450"/>
                      <a:pt x="32" y="449"/>
                      <a:pt x="38" y="445"/>
                    </a:cubicBezTo>
                    <a:cubicBezTo>
                      <a:pt x="41" y="443"/>
                      <a:pt x="53" y="432"/>
                      <a:pt x="56" y="438"/>
                    </a:cubicBezTo>
                    <a:cubicBezTo>
                      <a:pt x="59" y="434"/>
                      <a:pt x="68" y="423"/>
                      <a:pt x="73" y="427"/>
                    </a:cubicBezTo>
                    <a:cubicBezTo>
                      <a:pt x="71" y="422"/>
                      <a:pt x="80" y="419"/>
                      <a:pt x="81" y="414"/>
                    </a:cubicBezTo>
                    <a:cubicBezTo>
                      <a:pt x="82" y="410"/>
                      <a:pt x="82" y="409"/>
                      <a:pt x="85" y="406"/>
                    </a:cubicBezTo>
                    <a:cubicBezTo>
                      <a:pt x="86" y="404"/>
                      <a:pt x="88" y="403"/>
                      <a:pt x="86" y="400"/>
                    </a:cubicBezTo>
                    <a:cubicBezTo>
                      <a:pt x="80" y="403"/>
                      <a:pt x="74" y="409"/>
                      <a:pt x="67" y="404"/>
                    </a:cubicBezTo>
                    <a:cubicBezTo>
                      <a:pt x="65" y="403"/>
                      <a:pt x="61" y="398"/>
                      <a:pt x="58" y="399"/>
                    </a:cubicBezTo>
                    <a:cubicBezTo>
                      <a:pt x="55" y="400"/>
                      <a:pt x="52" y="402"/>
                      <a:pt x="48" y="403"/>
                    </a:cubicBezTo>
                    <a:cubicBezTo>
                      <a:pt x="47" y="397"/>
                      <a:pt x="46" y="390"/>
                      <a:pt x="45" y="383"/>
                    </a:cubicBezTo>
                    <a:cubicBezTo>
                      <a:pt x="43" y="384"/>
                      <a:pt x="35" y="390"/>
                      <a:pt x="34" y="390"/>
                    </a:cubicBezTo>
                    <a:cubicBezTo>
                      <a:pt x="31" y="387"/>
                      <a:pt x="25" y="384"/>
                      <a:pt x="22" y="380"/>
                    </a:cubicBezTo>
                    <a:cubicBezTo>
                      <a:pt x="20" y="376"/>
                      <a:pt x="20" y="369"/>
                      <a:pt x="19" y="364"/>
                    </a:cubicBezTo>
                    <a:cubicBezTo>
                      <a:pt x="18" y="360"/>
                      <a:pt x="21" y="357"/>
                      <a:pt x="23" y="354"/>
                    </a:cubicBezTo>
                    <a:cubicBezTo>
                      <a:pt x="27" y="348"/>
                      <a:pt x="26" y="346"/>
                      <a:pt x="33" y="347"/>
                    </a:cubicBezTo>
                    <a:cubicBezTo>
                      <a:pt x="39" y="348"/>
                      <a:pt x="39" y="343"/>
                      <a:pt x="44" y="341"/>
                    </a:cubicBezTo>
                    <a:cubicBezTo>
                      <a:pt x="49" y="339"/>
                      <a:pt x="53" y="343"/>
                      <a:pt x="55" y="337"/>
                    </a:cubicBezTo>
                    <a:cubicBezTo>
                      <a:pt x="57" y="332"/>
                      <a:pt x="55" y="331"/>
                      <a:pt x="51" y="327"/>
                    </a:cubicBezTo>
                    <a:cubicBezTo>
                      <a:pt x="53" y="327"/>
                      <a:pt x="54" y="326"/>
                      <a:pt x="56" y="325"/>
                    </a:cubicBezTo>
                    <a:cubicBezTo>
                      <a:pt x="54" y="319"/>
                      <a:pt x="49" y="324"/>
                      <a:pt x="45" y="326"/>
                    </a:cubicBezTo>
                    <a:cubicBezTo>
                      <a:pt x="40" y="329"/>
                      <a:pt x="40" y="326"/>
                      <a:pt x="35" y="326"/>
                    </a:cubicBezTo>
                    <a:cubicBezTo>
                      <a:pt x="26" y="328"/>
                      <a:pt x="16" y="329"/>
                      <a:pt x="11" y="319"/>
                    </a:cubicBezTo>
                    <a:cubicBezTo>
                      <a:pt x="12" y="319"/>
                      <a:pt x="13" y="318"/>
                      <a:pt x="14" y="318"/>
                    </a:cubicBezTo>
                    <a:cubicBezTo>
                      <a:pt x="9" y="316"/>
                      <a:pt x="3" y="315"/>
                      <a:pt x="0" y="311"/>
                    </a:cubicBezTo>
                    <a:cubicBezTo>
                      <a:pt x="7" y="308"/>
                      <a:pt x="12" y="304"/>
                      <a:pt x="19" y="304"/>
                    </a:cubicBezTo>
                    <a:cubicBezTo>
                      <a:pt x="18" y="304"/>
                      <a:pt x="18" y="303"/>
                      <a:pt x="17" y="302"/>
                    </a:cubicBezTo>
                    <a:cubicBezTo>
                      <a:pt x="23" y="299"/>
                      <a:pt x="26" y="298"/>
                      <a:pt x="32" y="298"/>
                    </a:cubicBezTo>
                    <a:cubicBezTo>
                      <a:pt x="32" y="305"/>
                      <a:pt x="38" y="304"/>
                      <a:pt x="43" y="306"/>
                    </a:cubicBezTo>
                    <a:cubicBezTo>
                      <a:pt x="48" y="307"/>
                      <a:pt x="50" y="305"/>
                      <a:pt x="54" y="302"/>
                    </a:cubicBezTo>
                    <a:cubicBezTo>
                      <a:pt x="52" y="301"/>
                      <a:pt x="50" y="300"/>
                      <a:pt x="48" y="299"/>
                    </a:cubicBezTo>
                    <a:cubicBezTo>
                      <a:pt x="49" y="299"/>
                      <a:pt x="50" y="299"/>
                      <a:pt x="51" y="298"/>
                    </a:cubicBezTo>
                    <a:cubicBezTo>
                      <a:pt x="48" y="297"/>
                      <a:pt x="48" y="295"/>
                      <a:pt x="50" y="293"/>
                    </a:cubicBezTo>
                    <a:cubicBezTo>
                      <a:pt x="45" y="292"/>
                      <a:pt x="40" y="292"/>
                      <a:pt x="35" y="290"/>
                    </a:cubicBezTo>
                    <a:cubicBezTo>
                      <a:pt x="31" y="289"/>
                      <a:pt x="31" y="282"/>
                      <a:pt x="27" y="280"/>
                    </a:cubicBezTo>
                    <a:cubicBezTo>
                      <a:pt x="25" y="279"/>
                      <a:pt x="13" y="276"/>
                      <a:pt x="12" y="273"/>
                    </a:cubicBezTo>
                    <a:cubicBezTo>
                      <a:pt x="11" y="272"/>
                      <a:pt x="14" y="266"/>
                      <a:pt x="14" y="265"/>
                    </a:cubicBezTo>
                    <a:cubicBezTo>
                      <a:pt x="15" y="264"/>
                      <a:pt x="17" y="264"/>
                      <a:pt x="18" y="264"/>
                    </a:cubicBezTo>
                    <a:cubicBezTo>
                      <a:pt x="22" y="264"/>
                      <a:pt x="29" y="265"/>
                      <a:pt x="32" y="261"/>
                    </a:cubicBezTo>
                    <a:cubicBezTo>
                      <a:pt x="35" y="257"/>
                      <a:pt x="38" y="252"/>
                      <a:pt x="42" y="248"/>
                    </a:cubicBezTo>
                    <a:cubicBezTo>
                      <a:pt x="49" y="242"/>
                      <a:pt x="58" y="238"/>
                      <a:pt x="67" y="236"/>
                    </a:cubicBezTo>
                    <a:cubicBezTo>
                      <a:pt x="73" y="235"/>
                      <a:pt x="78" y="235"/>
                      <a:pt x="82" y="232"/>
                    </a:cubicBezTo>
                    <a:cubicBezTo>
                      <a:pt x="89" y="226"/>
                      <a:pt x="89" y="226"/>
                      <a:pt x="96" y="230"/>
                    </a:cubicBezTo>
                    <a:cubicBezTo>
                      <a:pt x="102" y="234"/>
                      <a:pt x="120" y="229"/>
                      <a:pt x="123" y="237"/>
                    </a:cubicBezTo>
                    <a:cubicBezTo>
                      <a:pt x="125" y="242"/>
                      <a:pt x="144" y="242"/>
                      <a:pt x="150" y="243"/>
                    </a:cubicBezTo>
                    <a:cubicBezTo>
                      <a:pt x="159" y="244"/>
                      <a:pt x="169" y="245"/>
                      <a:pt x="178" y="247"/>
                    </a:cubicBezTo>
                    <a:cubicBezTo>
                      <a:pt x="192" y="249"/>
                      <a:pt x="206" y="252"/>
                      <a:pt x="220" y="254"/>
                    </a:cubicBezTo>
                    <a:cubicBezTo>
                      <a:pt x="229" y="256"/>
                      <a:pt x="237" y="261"/>
                      <a:pt x="246" y="265"/>
                    </a:cubicBezTo>
                    <a:cubicBezTo>
                      <a:pt x="247" y="265"/>
                      <a:pt x="257" y="254"/>
                      <a:pt x="258" y="252"/>
                    </a:cubicBezTo>
                    <a:cubicBezTo>
                      <a:pt x="261" y="249"/>
                      <a:pt x="266" y="257"/>
                      <a:pt x="269" y="256"/>
                    </a:cubicBezTo>
                    <a:cubicBezTo>
                      <a:pt x="274" y="254"/>
                      <a:pt x="296" y="240"/>
                      <a:pt x="299" y="246"/>
                    </a:cubicBezTo>
                    <a:cubicBezTo>
                      <a:pt x="291" y="250"/>
                      <a:pt x="283" y="254"/>
                      <a:pt x="275" y="258"/>
                    </a:cubicBezTo>
                    <a:cubicBezTo>
                      <a:pt x="281" y="263"/>
                      <a:pt x="302" y="245"/>
                      <a:pt x="303" y="252"/>
                    </a:cubicBezTo>
                    <a:cubicBezTo>
                      <a:pt x="306" y="249"/>
                      <a:pt x="308" y="247"/>
                      <a:pt x="311" y="244"/>
                    </a:cubicBezTo>
                    <a:cubicBezTo>
                      <a:pt x="312" y="242"/>
                      <a:pt x="308" y="241"/>
                      <a:pt x="311" y="238"/>
                    </a:cubicBezTo>
                    <a:cubicBezTo>
                      <a:pt x="317" y="245"/>
                      <a:pt x="323" y="252"/>
                      <a:pt x="330" y="258"/>
                    </a:cubicBezTo>
                    <a:cubicBezTo>
                      <a:pt x="332" y="251"/>
                      <a:pt x="333" y="249"/>
                      <a:pt x="338" y="245"/>
                    </a:cubicBezTo>
                    <a:cubicBezTo>
                      <a:pt x="341" y="248"/>
                      <a:pt x="336" y="249"/>
                      <a:pt x="340" y="252"/>
                    </a:cubicBezTo>
                    <a:cubicBezTo>
                      <a:pt x="342" y="253"/>
                      <a:pt x="339" y="256"/>
                      <a:pt x="338" y="257"/>
                    </a:cubicBezTo>
                    <a:cubicBezTo>
                      <a:pt x="341" y="257"/>
                      <a:pt x="346" y="257"/>
                      <a:pt x="348" y="255"/>
                    </a:cubicBezTo>
                    <a:cubicBezTo>
                      <a:pt x="349" y="254"/>
                      <a:pt x="347" y="251"/>
                      <a:pt x="349" y="251"/>
                    </a:cubicBezTo>
                    <a:cubicBezTo>
                      <a:pt x="350" y="250"/>
                      <a:pt x="352" y="250"/>
                      <a:pt x="353" y="250"/>
                    </a:cubicBezTo>
                    <a:cubicBezTo>
                      <a:pt x="358" y="249"/>
                      <a:pt x="366" y="254"/>
                      <a:pt x="371" y="257"/>
                    </a:cubicBezTo>
                    <a:cubicBezTo>
                      <a:pt x="381" y="261"/>
                      <a:pt x="392" y="263"/>
                      <a:pt x="403" y="265"/>
                    </a:cubicBezTo>
                    <a:cubicBezTo>
                      <a:pt x="403" y="265"/>
                      <a:pt x="402" y="264"/>
                      <a:pt x="402" y="263"/>
                    </a:cubicBezTo>
                    <a:cubicBezTo>
                      <a:pt x="409" y="263"/>
                      <a:pt x="413" y="267"/>
                      <a:pt x="419" y="270"/>
                    </a:cubicBezTo>
                    <a:cubicBezTo>
                      <a:pt x="423" y="274"/>
                      <a:pt x="410" y="278"/>
                      <a:pt x="409" y="279"/>
                    </a:cubicBezTo>
                    <a:cubicBezTo>
                      <a:pt x="413" y="280"/>
                      <a:pt x="418" y="282"/>
                      <a:pt x="423" y="282"/>
                    </a:cubicBezTo>
                    <a:cubicBezTo>
                      <a:pt x="430" y="281"/>
                      <a:pt x="438" y="281"/>
                      <a:pt x="446" y="280"/>
                    </a:cubicBezTo>
                    <a:cubicBezTo>
                      <a:pt x="449" y="280"/>
                      <a:pt x="456" y="279"/>
                      <a:pt x="458" y="283"/>
                    </a:cubicBezTo>
                    <a:cubicBezTo>
                      <a:pt x="462" y="288"/>
                      <a:pt x="465" y="293"/>
                      <a:pt x="469" y="299"/>
                    </a:cubicBezTo>
                    <a:cubicBezTo>
                      <a:pt x="468" y="296"/>
                      <a:pt x="468" y="294"/>
                      <a:pt x="467" y="292"/>
                    </a:cubicBezTo>
                    <a:cubicBezTo>
                      <a:pt x="467" y="290"/>
                      <a:pt x="468" y="289"/>
                      <a:pt x="468" y="288"/>
                    </a:cubicBezTo>
                    <a:cubicBezTo>
                      <a:pt x="467" y="282"/>
                      <a:pt x="465" y="283"/>
                      <a:pt x="468" y="278"/>
                    </a:cubicBezTo>
                    <a:cubicBezTo>
                      <a:pt x="470" y="275"/>
                      <a:pt x="486" y="274"/>
                      <a:pt x="482" y="269"/>
                    </a:cubicBezTo>
                    <a:cubicBezTo>
                      <a:pt x="475" y="272"/>
                      <a:pt x="469" y="274"/>
                      <a:pt x="461" y="274"/>
                    </a:cubicBezTo>
                    <a:cubicBezTo>
                      <a:pt x="463" y="267"/>
                      <a:pt x="465" y="268"/>
                      <a:pt x="472" y="266"/>
                    </a:cubicBezTo>
                    <a:cubicBezTo>
                      <a:pt x="478" y="263"/>
                      <a:pt x="479" y="263"/>
                      <a:pt x="485" y="266"/>
                    </a:cubicBezTo>
                    <a:cubicBezTo>
                      <a:pt x="487" y="267"/>
                      <a:pt x="488" y="271"/>
                      <a:pt x="489" y="273"/>
                    </a:cubicBezTo>
                    <a:cubicBezTo>
                      <a:pt x="490" y="275"/>
                      <a:pt x="492" y="275"/>
                      <a:pt x="494" y="276"/>
                    </a:cubicBezTo>
                    <a:cubicBezTo>
                      <a:pt x="499" y="277"/>
                      <a:pt x="504" y="278"/>
                      <a:pt x="509" y="280"/>
                    </a:cubicBezTo>
                    <a:cubicBezTo>
                      <a:pt x="513" y="282"/>
                      <a:pt x="535" y="284"/>
                      <a:pt x="536" y="281"/>
                    </a:cubicBezTo>
                    <a:cubicBezTo>
                      <a:pt x="537" y="275"/>
                      <a:pt x="538" y="272"/>
                      <a:pt x="545" y="272"/>
                    </a:cubicBezTo>
                    <a:cubicBezTo>
                      <a:pt x="549" y="272"/>
                      <a:pt x="554" y="274"/>
                      <a:pt x="558" y="275"/>
                    </a:cubicBezTo>
                    <a:cubicBezTo>
                      <a:pt x="558" y="277"/>
                      <a:pt x="555" y="284"/>
                      <a:pt x="556" y="285"/>
                    </a:cubicBezTo>
                    <a:cubicBezTo>
                      <a:pt x="556" y="287"/>
                      <a:pt x="562" y="290"/>
                      <a:pt x="564" y="291"/>
                    </a:cubicBezTo>
                    <a:cubicBezTo>
                      <a:pt x="562" y="284"/>
                      <a:pt x="559" y="278"/>
                      <a:pt x="568" y="276"/>
                    </a:cubicBezTo>
                    <a:cubicBezTo>
                      <a:pt x="572" y="276"/>
                      <a:pt x="574" y="273"/>
                      <a:pt x="576" y="270"/>
                    </a:cubicBezTo>
                    <a:cubicBezTo>
                      <a:pt x="578" y="268"/>
                      <a:pt x="577" y="266"/>
                      <a:pt x="577" y="263"/>
                    </a:cubicBezTo>
                    <a:cubicBezTo>
                      <a:pt x="574" y="264"/>
                      <a:pt x="572" y="265"/>
                      <a:pt x="570" y="266"/>
                    </a:cubicBezTo>
                    <a:cubicBezTo>
                      <a:pt x="569" y="259"/>
                      <a:pt x="574" y="258"/>
                      <a:pt x="579" y="258"/>
                    </a:cubicBezTo>
                    <a:cubicBezTo>
                      <a:pt x="579" y="252"/>
                      <a:pt x="574" y="256"/>
                      <a:pt x="570" y="255"/>
                    </a:cubicBezTo>
                    <a:cubicBezTo>
                      <a:pt x="568" y="254"/>
                      <a:pt x="558" y="252"/>
                      <a:pt x="557" y="249"/>
                    </a:cubicBezTo>
                    <a:cubicBezTo>
                      <a:pt x="555" y="243"/>
                      <a:pt x="555" y="239"/>
                      <a:pt x="555" y="233"/>
                    </a:cubicBezTo>
                    <a:cubicBezTo>
                      <a:pt x="555" y="226"/>
                      <a:pt x="558" y="225"/>
                      <a:pt x="563" y="227"/>
                    </a:cubicBezTo>
                    <a:cubicBezTo>
                      <a:pt x="564" y="224"/>
                      <a:pt x="562" y="223"/>
                      <a:pt x="559" y="223"/>
                    </a:cubicBezTo>
                    <a:cubicBezTo>
                      <a:pt x="564" y="220"/>
                      <a:pt x="564" y="221"/>
                      <a:pt x="564" y="215"/>
                    </a:cubicBezTo>
                    <a:cubicBezTo>
                      <a:pt x="564" y="209"/>
                      <a:pt x="564" y="207"/>
                      <a:pt x="562" y="203"/>
                    </a:cubicBezTo>
                    <a:cubicBezTo>
                      <a:pt x="560" y="199"/>
                      <a:pt x="561" y="194"/>
                      <a:pt x="561" y="191"/>
                    </a:cubicBezTo>
                    <a:cubicBezTo>
                      <a:pt x="562" y="187"/>
                      <a:pt x="567" y="189"/>
                      <a:pt x="569" y="189"/>
                    </a:cubicBezTo>
                    <a:cubicBezTo>
                      <a:pt x="560" y="180"/>
                      <a:pt x="575" y="182"/>
                      <a:pt x="581" y="182"/>
                    </a:cubicBezTo>
                    <a:cubicBezTo>
                      <a:pt x="590" y="182"/>
                      <a:pt x="595" y="183"/>
                      <a:pt x="603" y="185"/>
                    </a:cubicBezTo>
                    <a:cubicBezTo>
                      <a:pt x="600" y="190"/>
                      <a:pt x="595" y="201"/>
                      <a:pt x="591" y="204"/>
                    </a:cubicBezTo>
                    <a:cubicBezTo>
                      <a:pt x="586" y="206"/>
                      <a:pt x="576" y="204"/>
                      <a:pt x="572" y="204"/>
                    </a:cubicBezTo>
                    <a:cubicBezTo>
                      <a:pt x="586" y="206"/>
                      <a:pt x="570" y="215"/>
                      <a:pt x="570" y="220"/>
                    </a:cubicBezTo>
                    <a:cubicBezTo>
                      <a:pt x="578" y="219"/>
                      <a:pt x="582" y="225"/>
                      <a:pt x="583" y="232"/>
                    </a:cubicBezTo>
                    <a:cubicBezTo>
                      <a:pt x="584" y="236"/>
                      <a:pt x="591" y="242"/>
                      <a:pt x="594" y="245"/>
                    </a:cubicBezTo>
                    <a:cubicBezTo>
                      <a:pt x="590" y="247"/>
                      <a:pt x="587" y="250"/>
                      <a:pt x="583" y="252"/>
                    </a:cubicBezTo>
                    <a:cubicBezTo>
                      <a:pt x="587" y="253"/>
                      <a:pt x="590" y="256"/>
                      <a:pt x="593" y="254"/>
                    </a:cubicBezTo>
                    <a:cubicBezTo>
                      <a:pt x="596" y="251"/>
                      <a:pt x="599" y="254"/>
                      <a:pt x="603" y="256"/>
                    </a:cubicBezTo>
                    <a:cubicBezTo>
                      <a:pt x="601" y="257"/>
                      <a:pt x="599" y="258"/>
                      <a:pt x="597" y="259"/>
                    </a:cubicBezTo>
                    <a:cubicBezTo>
                      <a:pt x="601" y="262"/>
                      <a:pt x="603" y="262"/>
                      <a:pt x="602" y="267"/>
                    </a:cubicBezTo>
                    <a:cubicBezTo>
                      <a:pt x="600" y="271"/>
                      <a:pt x="600" y="272"/>
                      <a:pt x="604" y="275"/>
                    </a:cubicBezTo>
                    <a:cubicBezTo>
                      <a:pt x="606" y="271"/>
                      <a:pt x="608" y="270"/>
                      <a:pt x="608" y="265"/>
                    </a:cubicBezTo>
                    <a:cubicBezTo>
                      <a:pt x="608" y="264"/>
                      <a:pt x="609" y="257"/>
                      <a:pt x="612" y="259"/>
                    </a:cubicBezTo>
                    <a:cubicBezTo>
                      <a:pt x="614" y="260"/>
                      <a:pt x="621" y="262"/>
                      <a:pt x="621" y="265"/>
                    </a:cubicBezTo>
                    <a:cubicBezTo>
                      <a:pt x="622" y="269"/>
                      <a:pt x="625" y="273"/>
                      <a:pt x="620" y="275"/>
                    </a:cubicBezTo>
                    <a:cubicBezTo>
                      <a:pt x="620" y="274"/>
                      <a:pt x="619" y="273"/>
                      <a:pt x="619" y="272"/>
                    </a:cubicBezTo>
                    <a:cubicBezTo>
                      <a:pt x="609" y="277"/>
                      <a:pt x="631" y="297"/>
                      <a:pt x="632" y="286"/>
                    </a:cubicBezTo>
                    <a:cubicBezTo>
                      <a:pt x="633" y="283"/>
                      <a:pt x="632" y="282"/>
                      <a:pt x="634" y="280"/>
                    </a:cubicBezTo>
                    <a:cubicBezTo>
                      <a:pt x="635" y="279"/>
                      <a:pt x="639" y="277"/>
                      <a:pt x="639" y="275"/>
                    </a:cubicBezTo>
                    <a:cubicBezTo>
                      <a:pt x="639" y="267"/>
                      <a:pt x="639" y="268"/>
                      <a:pt x="646" y="265"/>
                    </a:cubicBezTo>
                    <a:cubicBezTo>
                      <a:pt x="643" y="260"/>
                      <a:pt x="640" y="258"/>
                      <a:pt x="641" y="253"/>
                    </a:cubicBezTo>
                    <a:cubicBezTo>
                      <a:pt x="642" y="248"/>
                      <a:pt x="645" y="250"/>
                      <a:pt x="650" y="250"/>
                    </a:cubicBezTo>
                    <a:cubicBezTo>
                      <a:pt x="652" y="251"/>
                      <a:pt x="660" y="251"/>
                      <a:pt x="662" y="253"/>
                    </a:cubicBezTo>
                    <a:cubicBezTo>
                      <a:pt x="666" y="257"/>
                      <a:pt x="667" y="258"/>
                      <a:pt x="673" y="259"/>
                    </a:cubicBezTo>
                    <a:cubicBezTo>
                      <a:pt x="671" y="263"/>
                      <a:pt x="674" y="266"/>
                      <a:pt x="672" y="269"/>
                    </a:cubicBezTo>
                    <a:cubicBezTo>
                      <a:pt x="670" y="271"/>
                      <a:pt x="665" y="270"/>
                      <a:pt x="663" y="270"/>
                    </a:cubicBezTo>
                    <a:cubicBezTo>
                      <a:pt x="665" y="275"/>
                      <a:pt x="666" y="279"/>
                      <a:pt x="669" y="282"/>
                    </a:cubicBezTo>
                    <a:cubicBezTo>
                      <a:pt x="673" y="285"/>
                      <a:pt x="675" y="288"/>
                      <a:pt x="671" y="293"/>
                    </a:cubicBezTo>
                    <a:cubicBezTo>
                      <a:pt x="668" y="296"/>
                      <a:pt x="662" y="298"/>
                      <a:pt x="659" y="300"/>
                    </a:cubicBezTo>
                    <a:cubicBezTo>
                      <a:pt x="655" y="302"/>
                      <a:pt x="653" y="298"/>
                      <a:pt x="650" y="295"/>
                    </a:cubicBezTo>
                    <a:cubicBezTo>
                      <a:pt x="652" y="298"/>
                      <a:pt x="653" y="301"/>
                      <a:pt x="654" y="304"/>
                    </a:cubicBezTo>
                    <a:cubicBezTo>
                      <a:pt x="652" y="303"/>
                      <a:pt x="650" y="302"/>
                      <a:pt x="648" y="301"/>
                    </a:cubicBezTo>
                    <a:cubicBezTo>
                      <a:pt x="648" y="302"/>
                      <a:pt x="648" y="303"/>
                      <a:pt x="649" y="304"/>
                    </a:cubicBezTo>
                    <a:cubicBezTo>
                      <a:pt x="646" y="303"/>
                      <a:pt x="644" y="303"/>
                      <a:pt x="642" y="302"/>
                    </a:cubicBezTo>
                    <a:cubicBezTo>
                      <a:pt x="641" y="302"/>
                      <a:pt x="642" y="298"/>
                      <a:pt x="640" y="298"/>
                    </a:cubicBezTo>
                    <a:cubicBezTo>
                      <a:pt x="637" y="298"/>
                      <a:pt x="633" y="297"/>
                      <a:pt x="631" y="301"/>
                    </a:cubicBezTo>
                    <a:cubicBezTo>
                      <a:pt x="633" y="302"/>
                      <a:pt x="635" y="303"/>
                      <a:pt x="637" y="304"/>
                    </a:cubicBezTo>
                    <a:cubicBezTo>
                      <a:pt x="635" y="308"/>
                      <a:pt x="633" y="312"/>
                      <a:pt x="630" y="313"/>
                    </a:cubicBezTo>
                    <a:cubicBezTo>
                      <a:pt x="625" y="316"/>
                      <a:pt x="623" y="314"/>
                      <a:pt x="618" y="311"/>
                    </a:cubicBezTo>
                    <a:cubicBezTo>
                      <a:pt x="610" y="307"/>
                      <a:pt x="604" y="308"/>
                      <a:pt x="595" y="307"/>
                    </a:cubicBezTo>
                    <a:cubicBezTo>
                      <a:pt x="601" y="310"/>
                      <a:pt x="607" y="313"/>
                      <a:pt x="613" y="316"/>
                    </a:cubicBezTo>
                    <a:cubicBezTo>
                      <a:pt x="617" y="318"/>
                      <a:pt x="624" y="318"/>
                      <a:pt x="629" y="318"/>
                    </a:cubicBezTo>
                    <a:cubicBezTo>
                      <a:pt x="627" y="321"/>
                      <a:pt x="624" y="330"/>
                      <a:pt x="621" y="332"/>
                    </a:cubicBezTo>
                    <a:cubicBezTo>
                      <a:pt x="619" y="333"/>
                      <a:pt x="617" y="335"/>
                      <a:pt x="615" y="334"/>
                    </a:cubicBezTo>
                    <a:cubicBezTo>
                      <a:pt x="612" y="334"/>
                      <a:pt x="610" y="333"/>
                      <a:pt x="608" y="335"/>
                    </a:cubicBezTo>
                    <a:cubicBezTo>
                      <a:pt x="601" y="339"/>
                      <a:pt x="600" y="340"/>
                      <a:pt x="593" y="337"/>
                    </a:cubicBezTo>
                    <a:cubicBezTo>
                      <a:pt x="588" y="336"/>
                      <a:pt x="584" y="335"/>
                      <a:pt x="579" y="334"/>
                    </a:cubicBezTo>
                    <a:cubicBezTo>
                      <a:pt x="582" y="335"/>
                      <a:pt x="585" y="336"/>
                      <a:pt x="588" y="338"/>
                    </a:cubicBezTo>
                    <a:cubicBezTo>
                      <a:pt x="588" y="339"/>
                      <a:pt x="587" y="339"/>
                      <a:pt x="586" y="340"/>
                    </a:cubicBezTo>
                    <a:cubicBezTo>
                      <a:pt x="591" y="339"/>
                      <a:pt x="592" y="339"/>
                      <a:pt x="597" y="341"/>
                    </a:cubicBezTo>
                    <a:cubicBezTo>
                      <a:pt x="599" y="343"/>
                      <a:pt x="603" y="346"/>
                      <a:pt x="599" y="348"/>
                    </a:cubicBezTo>
                    <a:cubicBezTo>
                      <a:pt x="595" y="350"/>
                      <a:pt x="593" y="350"/>
                      <a:pt x="588" y="350"/>
                    </a:cubicBezTo>
                    <a:cubicBezTo>
                      <a:pt x="586" y="350"/>
                      <a:pt x="584" y="355"/>
                      <a:pt x="583" y="356"/>
                    </a:cubicBezTo>
                    <a:cubicBezTo>
                      <a:pt x="579" y="362"/>
                      <a:pt x="573" y="369"/>
                      <a:pt x="572" y="376"/>
                    </a:cubicBezTo>
                    <a:cubicBezTo>
                      <a:pt x="570" y="384"/>
                      <a:pt x="569" y="392"/>
                      <a:pt x="567" y="400"/>
                    </a:cubicBezTo>
                    <a:cubicBezTo>
                      <a:pt x="570" y="401"/>
                      <a:pt x="577" y="401"/>
                      <a:pt x="580" y="403"/>
                    </a:cubicBezTo>
                    <a:cubicBezTo>
                      <a:pt x="582" y="406"/>
                      <a:pt x="584" y="415"/>
                      <a:pt x="585" y="419"/>
                    </a:cubicBezTo>
                    <a:cubicBezTo>
                      <a:pt x="588" y="426"/>
                      <a:pt x="589" y="423"/>
                      <a:pt x="596" y="422"/>
                    </a:cubicBezTo>
                    <a:cubicBezTo>
                      <a:pt x="599" y="421"/>
                      <a:pt x="603" y="423"/>
                      <a:pt x="606" y="424"/>
                    </a:cubicBezTo>
                    <a:cubicBezTo>
                      <a:pt x="615" y="428"/>
                      <a:pt x="622" y="431"/>
                      <a:pt x="631" y="437"/>
                    </a:cubicBezTo>
                    <a:cubicBezTo>
                      <a:pt x="633" y="439"/>
                      <a:pt x="638" y="444"/>
                      <a:pt x="642" y="445"/>
                    </a:cubicBezTo>
                    <a:cubicBezTo>
                      <a:pt x="646" y="445"/>
                      <a:pt x="651" y="446"/>
                      <a:pt x="656" y="446"/>
                    </a:cubicBezTo>
                    <a:cubicBezTo>
                      <a:pt x="657" y="447"/>
                      <a:pt x="666" y="446"/>
                      <a:pt x="666" y="448"/>
                    </a:cubicBezTo>
                    <a:cubicBezTo>
                      <a:pt x="666" y="455"/>
                      <a:pt x="666" y="461"/>
                      <a:pt x="666" y="468"/>
                    </a:cubicBezTo>
                    <a:cubicBezTo>
                      <a:pt x="665" y="477"/>
                      <a:pt x="674" y="484"/>
                      <a:pt x="680" y="491"/>
                    </a:cubicBezTo>
                    <a:cubicBezTo>
                      <a:pt x="685" y="497"/>
                      <a:pt x="696" y="485"/>
                      <a:pt x="695" y="480"/>
                    </a:cubicBezTo>
                    <a:cubicBezTo>
                      <a:pt x="694" y="474"/>
                      <a:pt x="693" y="468"/>
                      <a:pt x="692" y="462"/>
                    </a:cubicBezTo>
                    <a:cubicBezTo>
                      <a:pt x="692" y="459"/>
                      <a:pt x="687" y="455"/>
                      <a:pt x="686" y="452"/>
                    </a:cubicBezTo>
                    <a:cubicBezTo>
                      <a:pt x="692" y="448"/>
                      <a:pt x="703" y="444"/>
                      <a:pt x="707" y="439"/>
                    </a:cubicBezTo>
                    <a:cubicBezTo>
                      <a:pt x="710" y="433"/>
                      <a:pt x="711" y="419"/>
                      <a:pt x="707" y="415"/>
                    </a:cubicBezTo>
                    <a:cubicBezTo>
                      <a:pt x="703" y="412"/>
                      <a:pt x="700" y="409"/>
                      <a:pt x="698" y="405"/>
                    </a:cubicBezTo>
                    <a:cubicBezTo>
                      <a:pt x="694" y="400"/>
                      <a:pt x="693" y="401"/>
                      <a:pt x="697" y="397"/>
                    </a:cubicBezTo>
                    <a:cubicBezTo>
                      <a:pt x="702" y="392"/>
                      <a:pt x="703" y="393"/>
                      <a:pt x="701" y="386"/>
                    </a:cubicBezTo>
                    <a:cubicBezTo>
                      <a:pt x="700" y="382"/>
                      <a:pt x="698" y="378"/>
                      <a:pt x="699" y="374"/>
                    </a:cubicBezTo>
                    <a:cubicBezTo>
                      <a:pt x="701" y="368"/>
                      <a:pt x="701" y="366"/>
                      <a:pt x="699" y="360"/>
                    </a:cubicBezTo>
                    <a:cubicBezTo>
                      <a:pt x="698" y="356"/>
                      <a:pt x="700" y="354"/>
                      <a:pt x="705" y="354"/>
                    </a:cubicBezTo>
                    <a:cubicBezTo>
                      <a:pt x="713" y="353"/>
                      <a:pt x="720" y="359"/>
                      <a:pt x="727" y="356"/>
                    </a:cubicBezTo>
                    <a:cubicBezTo>
                      <a:pt x="732" y="354"/>
                      <a:pt x="734" y="356"/>
                      <a:pt x="738" y="359"/>
                    </a:cubicBezTo>
                    <a:cubicBezTo>
                      <a:pt x="740" y="361"/>
                      <a:pt x="746" y="364"/>
                      <a:pt x="747" y="366"/>
                    </a:cubicBezTo>
                    <a:cubicBezTo>
                      <a:pt x="748" y="371"/>
                      <a:pt x="750" y="374"/>
                      <a:pt x="755" y="373"/>
                    </a:cubicBezTo>
                    <a:cubicBezTo>
                      <a:pt x="759" y="373"/>
                      <a:pt x="762" y="375"/>
                      <a:pt x="765" y="376"/>
                    </a:cubicBezTo>
                    <a:cubicBezTo>
                      <a:pt x="763" y="380"/>
                      <a:pt x="762" y="381"/>
                      <a:pt x="763" y="385"/>
                    </a:cubicBezTo>
                    <a:cubicBezTo>
                      <a:pt x="763" y="388"/>
                      <a:pt x="764" y="392"/>
                      <a:pt x="763" y="395"/>
                    </a:cubicBezTo>
                    <a:cubicBezTo>
                      <a:pt x="764" y="395"/>
                      <a:pt x="765" y="396"/>
                      <a:pt x="766" y="395"/>
                    </a:cubicBezTo>
                    <a:cubicBezTo>
                      <a:pt x="764" y="398"/>
                      <a:pt x="759" y="402"/>
                      <a:pt x="762" y="404"/>
                    </a:cubicBezTo>
                    <a:cubicBezTo>
                      <a:pt x="767" y="389"/>
                      <a:pt x="785" y="422"/>
                      <a:pt x="788" y="402"/>
                    </a:cubicBezTo>
                    <a:cubicBezTo>
                      <a:pt x="789" y="403"/>
                      <a:pt x="791" y="403"/>
                      <a:pt x="791" y="404"/>
                    </a:cubicBezTo>
                    <a:cubicBezTo>
                      <a:pt x="793" y="399"/>
                      <a:pt x="797" y="395"/>
                      <a:pt x="796" y="391"/>
                    </a:cubicBezTo>
                    <a:cubicBezTo>
                      <a:pt x="795" y="387"/>
                      <a:pt x="800" y="381"/>
                      <a:pt x="803" y="381"/>
                    </a:cubicBezTo>
                    <a:cubicBezTo>
                      <a:pt x="803" y="383"/>
                      <a:pt x="803" y="385"/>
                      <a:pt x="802" y="387"/>
                    </a:cubicBezTo>
                    <a:cubicBezTo>
                      <a:pt x="810" y="387"/>
                      <a:pt x="815" y="403"/>
                      <a:pt x="819" y="409"/>
                    </a:cubicBezTo>
                    <a:cubicBezTo>
                      <a:pt x="821" y="413"/>
                      <a:pt x="827" y="420"/>
                      <a:pt x="828" y="424"/>
                    </a:cubicBezTo>
                    <a:cubicBezTo>
                      <a:pt x="828" y="426"/>
                      <a:pt x="824" y="429"/>
                      <a:pt x="824" y="432"/>
                    </a:cubicBezTo>
                    <a:cubicBezTo>
                      <a:pt x="824" y="433"/>
                      <a:pt x="828" y="435"/>
                      <a:pt x="829" y="435"/>
                    </a:cubicBezTo>
                    <a:cubicBezTo>
                      <a:pt x="831" y="437"/>
                      <a:pt x="834" y="439"/>
                      <a:pt x="835" y="441"/>
                    </a:cubicBezTo>
                    <a:cubicBezTo>
                      <a:pt x="837" y="443"/>
                      <a:pt x="834" y="445"/>
                      <a:pt x="838" y="446"/>
                    </a:cubicBezTo>
                    <a:cubicBezTo>
                      <a:pt x="844" y="446"/>
                      <a:pt x="846" y="446"/>
                      <a:pt x="851" y="449"/>
                    </a:cubicBezTo>
                    <a:cubicBezTo>
                      <a:pt x="854" y="452"/>
                      <a:pt x="861" y="455"/>
                      <a:pt x="854" y="456"/>
                    </a:cubicBezTo>
                    <a:cubicBezTo>
                      <a:pt x="850" y="457"/>
                      <a:pt x="846" y="458"/>
                      <a:pt x="842" y="460"/>
                    </a:cubicBezTo>
                    <a:cubicBezTo>
                      <a:pt x="844" y="461"/>
                      <a:pt x="847" y="459"/>
                      <a:pt x="850" y="458"/>
                    </a:cubicBezTo>
                    <a:cubicBezTo>
                      <a:pt x="848" y="461"/>
                      <a:pt x="842" y="462"/>
                      <a:pt x="839" y="463"/>
                    </a:cubicBezTo>
                    <a:cubicBezTo>
                      <a:pt x="836" y="464"/>
                      <a:pt x="837" y="470"/>
                      <a:pt x="839" y="468"/>
                    </a:cubicBezTo>
                    <a:cubicBezTo>
                      <a:pt x="840" y="466"/>
                      <a:pt x="841" y="466"/>
                      <a:pt x="843" y="465"/>
                    </a:cubicBezTo>
                    <a:cubicBezTo>
                      <a:pt x="845" y="464"/>
                      <a:pt x="845" y="463"/>
                      <a:pt x="846" y="462"/>
                    </a:cubicBezTo>
                    <a:cubicBezTo>
                      <a:pt x="849" y="461"/>
                      <a:pt x="852" y="460"/>
                      <a:pt x="855" y="460"/>
                    </a:cubicBezTo>
                    <a:cubicBezTo>
                      <a:pt x="853" y="459"/>
                      <a:pt x="853" y="459"/>
                      <a:pt x="852" y="458"/>
                    </a:cubicBezTo>
                    <a:cubicBezTo>
                      <a:pt x="854" y="458"/>
                      <a:pt x="859" y="458"/>
                      <a:pt x="860" y="461"/>
                    </a:cubicBezTo>
                    <a:cubicBezTo>
                      <a:pt x="861" y="464"/>
                      <a:pt x="857" y="464"/>
                      <a:pt x="859" y="467"/>
                    </a:cubicBezTo>
                    <a:cubicBezTo>
                      <a:pt x="862" y="462"/>
                      <a:pt x="865" y="464"/>
                      <a:pt x="869" y="466"/>
                    </a:cubicBezTo>
                    <a:cubicBezTo>
                      <a:pt x="873" y="467"/>
                      <a:pt x="870" y="473"/>
                      <a:pt x="869" y="475"/>
                    </a:cubicBezTo>
                    <a:cubicBezTo>
                      <a:pt x="868" y="479"/>
                      <a:pt x="872" y="480"/>
                      <a:pt x="869" y="485"/>
                    </a:cubicBezTo>
                    <a:cubicBezTo>
                      <a:pt x="868" y="486"/>
                      <a:pt x="862" y="490"/>
                      <a:pt x="860" y="490"/>
                    </a:cubicBezTo>
                    <a:cubicBezTo>
                      <a:pt x="857" y="491"/>
                      <a:pt x="854" y="490"/>
                      <a:pt x="850" y="492"/>
                    </a:cubicBezTo>
                    <a:cubicBezTo>
                      <a:pt x="846" y="493"/>
                      <a:pt x="845" y="495"/>
                      <a:pt x="842" y="498"/>
                    </a:cubicBezTo>
                    <a:cubicBezTo>
                      <a:pt x="837" y="504"/>
                      <a:pt x="832" y="505"/>
                      <a:pt x="824" y="504"/>
                    </a:cubicBezTo>
                    <a:cubicBezTo>
                      <a:pt x="815" y="503"/>
                      <a:pt x="808" y="503"/>
                      <a:pt x="799" y="504"/>
                    </a:cubicBezTo>
                    <a:cubicBezTo>
                      <a:pt x="792" y="504"/>
                      <a:pt x="784" y="502"/>
                      <a:pt x="782" y="511"/>
                    </a:cubicBezTo>
                    <a:cubicBezTo>
                      <a:pt x="782" y="514"/>
                      <a:pt x="775" y="515"/>
                      <a:pt x="773" y="516"/>
                    </a:cubicBezTo>
                    <a:cubicBezTo>
                      <a:pt x="769" y="518"/>
                      <a:pt x="767" y="523"/>
                      <a:pt x="764" y="525"/>
                    </a:cubicBezTo>
                    <a:cubicBezTo>
                      <a:pt x="759" y="531"/>
                      <a:pt x="756" y="537"/>
                      <a:pt x="751" y="541"/>
                    </a:cubicBezTo>
                    <a:cubicBezTo>
                      <a:pt x="761" y="537"/>
                      <a:pt x="766" y="526"/>
                      <a:pt x="776" y="521"/>
                    </a:cubicBezTo>
                    <a:cubicBezTo>
                      <a:pt x="783" y="518"/>
                      <a:pt x="801" y="508"/>
                      <a:pt x="806" y="520"/>
                    </a:cubicBezTo>
                    <a:cubicBezTo>
                      <a:pt x="805" y="519"/>
                      <a:pt x="804" y="519"/>
                      <a:pt x="803" y="519"/>
                    </a:cubicBezTo>
                    <a:cubicBezTo>
                      <a:pt x="808" y="522"/>
                      <a:pt x="802" y="525"/>
                      <a:pt x="799" y="527"/>
                    </a:cubicBezTo>
                    <a:cubicBezTo>
                      <a:pt x="796" y="530"/>
                      <a:pt x="793" y="525"/>
                      <a:pt x="789" y="527"/>
                    </a:cubicBezTo>
                    <a:cubicBezTo>
                      <a:pt x="791" y="528"/>
                      <a:pt x="795" y="532"/>
                      <a:pt x="795" y="532"/>
                    </a:cubicBezTo>
                    <a:cubicBezTo>
                      <a:pt x="797" y="531"/>
                      <a:pt x="799" y="530"/>
                      <a:pt x="802" y="531"/>
                    </a:cubicBezTo>
                    <a:cubicBezTo>
                      <a:pt x="801" y="534"/>
                      <a:pt x="799" y="537"/>
                      <a:pt x="797" y="538"/>
                    </a:cubicBezTo>
                    <a:cubicBezTo>
                      <a:pt x="798" y="538"/>
                      <a:pt x="800" y="538"/>
                      <a:pt x="801" y="538"/>
                    </a:cubicBezTo>
                    <a:cubicBezTo>
                      <a:pt x="799" y="543"/>
                      <a:pt x="804" y="547"/>
                      <a:pt x="808" y="548"/>
                    </a:cubicBezTo>
                    <a:cubicBezTo>
                      <a:pt x="808" y="549"/>
                      <a:pt x="808" y="549"/>
                      <a:pt x="807" y="549"/>
                    </a:cubicBezTo>
                    <a:cubicBezTo>
                      <a:pt x="813" y="552"/>
                      <a:pt x="818" y="555"/>
                      <a:pt x="823" y="551"/>
                    </a:cubicBezTo>
                    <a:cubicBezTo>
                      <a:pt x="824" y="552"/>
                      <a:pt x="824" y="553"/>
                      <a:pt x="824" y="554"/>
                    </a:cubicBezTo>
                    <a:cubicBezTo>
                      <a:pt x="825" y="554"/>
                      <a:pt x="827" y="553"/>
                      <a:pt x="827" y="553"/>
                    </a:cubicBezTo>
                    <a:cubicBezTo>
                      <a:pt x="824" y="548"/>
                      <a:pt x="831" y="542"/>
                      <a:pt x="833" y="538"/>
                    </a:cubicBezTo>
                    <a:cubicBezTo>
                      <a:pt x="838" y="540"/>
                      <a:pt x="835" y="544"/>
                      <a:pt x="834" y="547"/>
                    </a:cubicBezTo>
                    <a:cubicBezTo>
                      <a:pt x="837" y="545"/>
                      <a:pt x="842" y="550"/>
                      <a:pt x="839" y="551"/>
                    </a:cubicBezTo>
                    <a:cubicBezTo>
                      <a:pt x="836" y="553"/>
                      <a:pt x="832" y="555"/>
                      <a:pt x="828" y="554"/>
                    </a:cubicBezTo>
                    <a:cubicBezTo>
                      <a:pt x="829" y="555"/>
                      <a:pt x="829" y="556"/>
                      <a:pt x="830" y="557"/>
                    </a:cubicBezTo>
                    <a:cubicBezTo>
                      <a:pt x="826" y="559"/>
                      <a:pt x="821" y="561"/>
                      <a:pt x="816" y="563"/>
                    </a:cubicBezTo>
                    <a:cubicBezTo>
                      <a:pt x="814" y="564"/>
                      <a:pt x="812" y="564"/>
                      <a:pt x="811" y="565"/>
                    </a:cubicBezTo>
                    <a:cubicBezTo>
                      <a:pt x="809" y="567"/>
                      <a:pt x="808" y="563"/>
                      <a:pt x="807" y="564"/>
                    </a:cubicBezTo>
                    <a:cubicBezTo>
                      <a:pt x="804" y="567"/>
                      <a:pt x="801" y="572"/>
                      <a:pt x="797" y="575"/>
                    </a:cubicBezTo>
                    <a:cubicBezTo>
                      <a:pt x="795" y="577"/>
                      <a:pt x="793" y="574"/>
                      <a:pt x="791" y="574"/>
                    </a:cubicBezTo>
                    <a:cubicBezTo>
                      <a:pt x="786" y="567"/>
                      <a:pt x="798" y="561"/>
                      <a:pt x="802" y="558"/>
                    </a:cubicBezTo>
                    <a:cubicBezTo>
                      <a:pt x="805" y="556"/>
                      <a:pt x="804" y="558"/>
                      <a:pt x="805" y="559"/>
                    </a:cubicBezTo>
                    <a:cubicBezTo>
                      <a:pt x="808" y="562"/>
                      <a:pt x="809" y="558"/>
                      <a:pt x="812" y="556"/>
                    </a:cubicBezTo>
                    <a:cubicBezTo>
                      <a:pt x="809" y="556"/>
                      <a:pt x="805" y="555"/>
                      <a:pt x="802" y="557"/>
                    </a:cubicBezTo>
                    <a:cubicBezTo>
                      <a:pt x="802" y="555"/>
                      <a:pt x="803" y="553"/>
                      <a:pt x="804" y="552"/>
                    </a:cubicBezTo>
                    <a:cubicBezTo>
                      <a:pt x="801" y="551"/>
                      <a:pt x="796" y="556"/>
                      <a:pt x="793" y="558"/>
                    </a:cubicBezTo>
                    <a:cubicBezTo>
                      <a:pt x="791" y="559"/>
                      <a:pt x="791" y="556"/>
                      <a:pt x="789" y="559"/>
                    </a:cubicBezTo>
                    <a:cubicBezTo>
                      <a:pt x="788" y="560"/>
                      <a:pt x="785" y="559"/>
                      <a:pt x="783" y="559"/>
                    </a:cubicBezTo>
                    <a:cubicBezTo>
                      <a:pt x="786" y="567"/>
                      <a:pt x="773" y="564"/>
                      <a:pt x="771" y="568"/>
                    </a:cubicBezTo>
                    <a:cubicBezTo>
                      <a:pt x="771" y="567"/>
                      <a:pt x="770" y="566"/>
                      <a:pt x="770" y="566"/>
                    </a:cubicBezTo>
                    <a:cubicBezTo>
                      <a:pt x="768" y="570"/>
                      <a:pt x="766" y="570"/>
                      <a:pt x="762" y="572"/>
                    </a:cubicBezTo>
                    <a:cubicBezTo>
                      <a:pt x="759" y="573"/>
                      <a:pt x="759" y="575"/>
                      <a:pt x="758" y="577"/>
                    </a:cubicBezTo>
                    <a:cubicBezTo>
                      <a:pt x="757" y="582"/>
                      <a:pt x="749" y="595"/>
                      <a:pt x="759" y="594"/>
                    </a:cubicBezTo>
                    <a:cubicBezTo>
                      <a:pt x="759" y="593"/>
                      <a:pt x="759" y="593"/>
                      <a:pt x="759" y="592"/>
                    </a:cubicBezTo>
                    <a:cubicBezTo>
                      <a:pt x="759" y="593"/>
                      <a:pt x="760" y="594"/>
                      <a:pt x="761" y="594"/>
                    </a:cubicBezTo>
                    <a:cubicBezTo>
                      <a:pt x="758" y="597"/>
                      <a:pt x="754" y="595"/>
                      <a:pt x="751" y="594"/>
                    </a:cubicBezTo>
                    <a:cubicBezTo>
                      <a:pt x="750" y="594"/>
                      <a:pt x="750" y="598"/>
                      <a:pt x="748" y="598"/>
                    </a:cubicBezTo>
                    <a:cubicBezTo>
                      <a:pt x="740" y="599"/>
                      <a:pt x="737" y="599"/>
                      <a:pt x="731" y="604"/>
                    </a:cubicBezTo>
                    <a:cubicBezTo>
                      <a:pt x="735" y="603"/>
                      <a:pt x="739" y="601"/>
                      <a:pt x="743" y="600"/>
                    </a:cubicBezTo>
                    <a:cubicBezTo>
                      <a:pt x="743" y="601"/>
                      <a:pt x="742" y="601"/>
                      <a:pt x="742" y="601"/>
                    </a:cubicBezTo>
                    <a:cubicBezTo>
                      <a:pt x="743" y="601"/>
                      <a:pt x="744" y="602"/>
                      <a:pt x="746" y="601"/>
                    </a:cubicBezTo>
                    <a:cubicBezTo>
                      <a:pt x="743" y="603"/>
                      <a:pt x="740" y="605"/>
                      <a:pt x="737" y="605"/>
                    </a:cubicBezTo>
                    <a:cubicBezTo>
                      <a:pt x="734" y="605"/>
                      <a:pt x="729" y="604"/>
                      <a:pt x="728" y="607"/>
                    </a:cubicBezTo>
                    <a:cubicBezTo>
                      <a:pt x="734" y="608"/>
                      <a:pt x="725" y="621"/>
                      <a:pt x="722" y="623"/>
                    </a:cubicBezTo>
                    <a:cubicBezTo>
                      <a:pt x="724" y="620"/>
                      <a:pt x="719" y="618"/>
                      <a:pt x="718" y="615"/>
                    </a:cubicBezTo>
                    <a:cubicBezTo>
                      <a:pt x="718" y="619"/>
                      <a:pt x="723" y="624"/>
                      <a:pt x="721" y="628"/>
                    </a:cubicBezTo>
                    <a:cubicBezTo>
                      <a:pt x="719" y="632"/>
                      <a:pt x="716" y="636"/>
                      <a:pt x="715" y="640"/>
                    </a:cubicBezTo>
                    <a:cubicBezTo>
                      <a:pt x="714" y="640"/>
                      <a:pt x="714" y="640"/>
                      <a:pt x="714" y="640"/>
                    </a:cubicBezTo>
                    <a:cubicBezTo>
                      <a:pt x="714" y="637"/>
                      <a:pt x="716" y="635"/>
                      <a:pt x="717" y="632"/>
                    </a:cubicBezTo>
                    <a:cubicBezTo>
                      <a:pt x="715" y="631"/>
                      <a:pt x="716" y="627"/>
                      <a:pt x="712" y="628"/>
                    </a:cubicBezTo>
                    <a:cubicBezTo>
                      <a:pt x="713" y="626"/>
                      <a:pt x="713" y="623"/>
                      <a:pt x="714" y="620"/>
                    </a:cubicBezTo>
                    <a:cubicBezTo>
                      <a:pt x="714" y="620"/>
                      <a:pt x="716" y="615"/>
                      <a:pt x="714" y="617"/>
                    </a:cubicBezTo>
                    <a:cubicBezTo>
                      <a:pt x="708" y="621"/>
                      <a:pt x="710" y="624"/>
                      <a:pt x="711" y="631"/>
                    </a:cubicBezTo>
                    <a:cubicBezTo>
                      <a:pt x="710" y="629"/>
                      <a:pt x="708" y="628"/>
                      <a:pt x="706" y="628"/>
                    </a:cubicBezTo>
                    <a:cubicBezTo>
                      <a:pt x="707" y="630"/>
                      <a:pt x="711" y="631"/>
                      <a:pt x="712" y="633"/>
                    </a:cubicBezTo>
                    <a:cubicBezTo>
                      <a:pt x="713" y="634"/>
                      <a:pt x="711" y="639"/>
                      <a:pt x="711" y="641"/>
                    </a:cubicBezTo>
                    <a:cubicBezTo>
                      <a:pt x="712" y="644"/>
                      <a:pt x="716" y="642"/>
                      <a:pt x="715" y="647"/>
                    </a:cubicBezTo>
                    <a:cubicBezTo>
                      <a:pt x="714" y="651"/>
                      <a:pt x="712" y="650"/>
                      <a:pt x="708" y="652"/>
                    </a:cubicBezTo>
                    <a:cubicBezTo>
                      <a:pt x="711" y="652"/>
                      <a:pt x="716" y="651"/>
                      <a:pt x="716" y="655"/>
                    </a:cubicBezTo>
                    <a:cubicBezTo>
                      <a:pt x="715" y="657"/>
                      <a:pt x="709" y="657"/>
                      <a:pt x="708" y="657"/>
                    </a:cubicBezTo>
                    <a:cubicBezTo>
                      <a:pt x="709" y="658"/>
                      <a:pt x="709" y="658"/>
                      <a:pt x="710" y="659"/>
                    </a:cubicBezTo>
                    <a:cubicBezTo>
                      <a:pt x="709" y="659"/>
                      <a:pt x="708" y="660"/>
                      <a:pt x="707" y="660"/>
                    </a:cubicBezTo>
                    <a:cubicBezTo>
                      <a:pt x="708" y="664"/>
                      <a:pt x="710" y="661"/>
                      <a:pt x="712" y="662"/>
                    </a:cubicBezTo>
                    <a:cubicBezTo>
                      <a:pt x="711" y="663"/>
                      <a:pt x="709" y="664"/>
                      <a:pt x="707" y="665"/>
                    </a:cubicBezTo>
                    <a:cubicBezTo>
                      <a:pt x="706" y="665"/>
                      <a:pt x="704" y="663"/>
                      <a:pt x="703" y="664"/>
                    </a:cubicBezTo>
                    <a:cubicBezTo>
                      <a:pt x="701" y="665"/>
                      <a:pt x="699" y="670"/>
                      <a:pt x="698" y="672"/>
                    </a:cubicBezTo>
                    <a:cubicBezTo>
                      <a:pt x="697" y="673"/>
                      <a:pt x="693" y="673"/>
                      <a:pt x="692" y="675"/>
                    </a:cubicBezTo>
                    <a:cubicBezTo>
                      <a:pt x="690" y="677"/>
                      <a:pt x="688" y="680"/>
                      <a:pt x="686" y="681"/>
                    </a:cubicBezTo>
                    <a:cubicBezTo>
                      <a:pt x="678" y="686"/>
                      <a:pt x="677" y="688"/>
                      <a:pt x="673" y="696"/>
                    </a:cubicBezTo>
                    <a:cubicBezTo>
                      <a:pt x="671" y="701"/>
                      <a:pt x="672" y="708"/>
                      <a:pt x="674" y="712"/>
                    </a:cubicBezTo>
                    <a:cubicBezTo>
                      <a:pt x="677" y="719"/>
                      <a:pt x="679" y="725"/>
                      <a:pt x="682" y="733"/>
                    </a:cubicBezTo>
                    <a:cubicBezTo>
                      <a:pt x="683" y="737"/>
                      <a:pt x="684" y="747"/>
                      <a:pt x="681" y="750"/>
                    </a:cubicBezTo>
                    <a:cubicBezTo>
                      <a:pt x="679" y="752"/>
                      <a:pt x="677" y="755"/>
                      <a:pt x="675" y="752"/>
                    </a:cubicBezTo>
                    <a:cubicBezTo>
                      <a:pt x="674" y="750"/>
                      <a:pt x="669" y="746"/>
                      <a:pt x="669" y="746"/>
                    </a:cubicBezTo>
                    <a:cubicBezTo>
                      <a:pt x="668" y="742"/>
                      <a:pt x="667" y="740"/>
                      <a:pt x="666" y="737"/>
                    </a:cubicBezTo>
                    <a:cubicBezTo>
                      <a:pt x="664" y="734"/>
                      <a:pt x="663" y="733"/>
                      <a:pt x="664" y="729"/>
                    </a:cubicBezTo>
                    <a:cubicBezTo>
                      <a:pt x="663" y="729"/>
                      <a:pt x="662" y="730"/>
                      <a:pt x="662" y="730"/>
                    </a:cubicBezTo>
                    <a:cubicBezTo>
                      <a:pt x="661" y="726"/>
                      <a:pt x="665" y="719"/>
                      <a:pt x="660" y="716"/>
                    </a:cubicBezTo>
                    <a:cubicBezTo>
                      <a:pt x="656" y="713"/>
                      <a:pt x="654" y="707"/>
                      <a:pt x="649" y="709"/>
                    </a:cubicBezTo>
                    <a:cubicBezTo>
                      <a:pt x="646" y="710"/>
                      <a:pt x="644" y="712"/>
                      <a:pt x="641" y="710"/>
                    </a:cubicBezTo>
                    <a:cubicBezTo>
                      <a:pt x="639" y="709"/>
                      <a:pt x="636" y="706"/>
                      <a:pt x="634" y="705"/>
                    </a:cubicBezTo>
                    <a:cubicBezTo>
                      <a:pt x="629" y="704"/>
                      <a:pt x="622" y="710"/>
                      <a:pt x="621" y="702"/>
                    </a:cubicBezTo>
                    <a:cubicBezTo>
                      <a:pt x="620" y="709"/>
                      <a:pt x="606" y="704"/>
                      <a:pt x="602" y="707"/>
                    </a:cubicBezTo>
                    <a:cubicBezTo>
                      <a:pt x="605" y="708"/>
                      <a:pt x="616" y="709"/>
                      <a:pt x="608" y="713"/>
                    </a:cubicBezTo>
                    <a:cubicBezTo>
                      <a:pt x="608" y="713"/>
                      <a:pt x="613" y="715"/>
                      <a:pt x="613" y="716"/>
                    </a:cubicBezTo>
                    <a:cubicBezTo>
                      <a:pt x="614" y="718"/>
                      <a:pt x="612" y="719"/>
                      <a:pt x="610" y="718"/>
                    </a:cubicBezTo>
                    <a:cubicBezTo>
                      <a:pt x="611" y="716"/>
                      <a:pt x="607" y="714"/>
                      <a:pt x="605" y="713"/>
                    </a:cubicBezTo>
                    <a:cubicBezTo>
                      <a:pt x="605" y="715"/>
                      <a:pt x="604" y="716"/>
                      <a:pt x="604" y="718"/>
                    </a:cubicBezTo>
                    <a:cubicBezTo>
                      <a:pt x="602" y="713"/>
                      <a:pt x="601" y="718"/>
                      <a:pt x="598" y="716"/>
                    </a:cubicBezTo>
                    <a:cubicBezTo>
                      <a:pt x="595" y="713"/>
                      <a:pt x="593" y="711"/>
                      <a:pt x="589" y="712"/>
                    </a:cubicBezTo>
                    <a:cubicBezTo>
                      <a:pt x="587" y="713"/>
                      <a:pt x="584" y="711"/>
                      <a:pt x="582" y="710"/>
                    </a:cubicBezTo>
                    <a:cubicBezTo>
                      <a:pt x="578" y="709"/>
                      <a:pt x="572" y="713"/>
                      <a:pt x="568" y="715"/>
                    </a:cubicBezTo>
                    <a:cubicBezTo>
                      <a:pt x="562" y="717"/>
                      <a:pt x="547" y="728"/>
                      <a:pt x="547" y="737"/>
                    </a:cubicBezTo>
                    <a:cubicBezTo>
                      <a:pt x="547" y="740"/>
                      <a:pt x="550" y="743"/>
                      <a:pt x="551" y="746"/>
                    </a:cubicBezTo>
                    <a:cubicBezTo>
                      <a:pt x="551" y="747"/>
                      <a:pt x="549" y="750"/>
                      <a:pt x="549" y="752"/>
                    </a:cubicBezTo>
                    <a:cubicBezTo>
                      <a:pt x="547" y="757"/>
                      <a:pt x="545" y="762"/>
                      <a:pt x="545" y="767"/>
                    </a:cubicBezTo>
                    <a:cubicBezTo>
                      <a:pt x="545" y="780"/>
                      <a:pt x="547" y="789"/>
                      <a:pt x="554" y="800"/>
                    </a:cubicBezTo>
                    <a:cubicBezTo>
                      <a:pt x="558" y="807"/>
                      <a:pt x="560" y="811"/>
                      <a:pt x="567" y="813"/>
                    </a:cubicBezTo>
                    <a:cubicBezTo>
                      <a:pt x="568" y="813"/>
                      <a:pt x="570" y="817"/>
                      <a:pt x="572" y="817"/>
                    </a:cubicBezTo>
                    <a:cubicBezTo>
                      <a:pt x="574" y="815"/>
                      <a:pt x="577" y="814"/>
                      <a:pt x="580" y="813"/>
                    </a:cubicBezTo>
                    <a:cubicBezTo>
                      <a:pt x="583" y="812"/>
                      <a:pt x="585" y="812"/>
                      <a:pt x="588" y="812"/>
                    </a:cubicBezTo>
                    <a:cubicBezTo>
                      <a:pt x="590" y="811"/>
                      <a:pt x="591" y="814"/>
                      <a:pt x="592" y="814"/>
                    </a:cubicBezTo>
                    <a:cubicBezTo>
                      <a:pt x="593" y="813"/>
                      <a:pt x="595" y="813"/>
                      <a:pt x="596" y="812"/>
                    </a:cubicBezTo>
                    <a:cubicBezTo>
                      <a:pt x="597" y="811"/>
                      <a:pt x="595" y="810"/>
                      <a:pt x="596" y="809"/>
                    </a:cubicBezTo>
                    <a:cubicBezTo>
                      <a:pt x="598" y="807"/>
                      <a:pt x="600" y="806"/>
                      <a:pt x="600" y="802"/>
                    </a:cubicBezTo>
                    <a:cubicBezTo>
                      <a:pt x="602" y="797"/>
                      <a:pt x="602" y="791"/>
                      <a:pt x="607" y="788"/>
                    </a:cubicBezTo>
                    <a:cubicBezTo>
                      <a:pt x="610" y="787"/>
                      <a:pt x="618" y="785"/>
                      <a:pt x="620" y="786"/>
                    </a:cubicBezTo>
                    <a:cubicBezTo>
                      <a:pt x="623" y="786"/>
                      <a:pt x="633" y="784"/>
                      <a:pt x="630" y="791"/>
                    </a:cubicBezTo>
                    <a:cubicBezTo>
                      <a:pt x="629" y="794"/>
                      <a:pt x="625" y="802"/>
                      <a:pt x="623" y="803"/>
                    </a:cubicBezTo>
                    <a:cubicBezTo>
                      <a:pt x="624" y="803"/>
                      <a:pt x="623" y="804"/>
                      <a:pt x="626" y="804"/>
                    </a:cubicBezTo>
                    <a:cubicBezTo>
                      <a:pt x="625" y="805"/>
                      <a:pt x="624" y="806"/>
                      <a:pt x="623" y="806"/>
                    </a:cubicBezTo>
                    <a:cubicBezTo>
                      <a:pt x="624" y="807"/>
                      <a:pt x="624" y="807"/>
                      <a:pt x="624" y="807"/>
                    </a:cubicBezTo>
                    <a:cubicBezTo>
                      <a:pt x="624" y="807"/>
                      <a:pt x="624" y="806"/>
                      <a:pt x="625" y="806"/>
                    </a:cubicBezTo>
                    <a:cubicBezTo>
                      <a:pt x="624" y="809"/>
                      <a:pt x="623" y="813"/>
                      <a:pt x="622" y="816"/>
                    </a:cubicBezTo>
                    <a:cubicBezTo>
                      <a:pt x="621" y="815"/>
                      <a:pt x="620" y="813"/>
                      <a:pt x="621" y="810"/>
                    </a:cubicBezTo>
                    <a:cubicBezTo>
                      <a:pt x="620" y="811"/>
                      <a:pt x="619" y="813"/>
                      <a:pt x="618" y="814"/>
                    </a:cubicBezTo>
                    <a:cubicBezTo>
                      <a:pt x="623" y="814"/>
                      <a:pt x="618" y="823"/>
                      <a:pt x="619" y="826"/>
                    </a:cubicBezTo>
                    <a:cubicBezTo>
                      <a:pt x="620" y="829"/>
                      <a:pt x="616" y="834"/>
                      <a:pt x="614" y="836"/>
                    </a:cubicBezTo>
                    <a:cubicBezTo>
                      <a:pt x="620" y="838"/>
                      <a:pt x="626" y="836"/>
                      <a:pt x="633" y="837"/>
                    </a:cubicBezTo>
                    <a:cubicBezTo>
                      <a:pt x="635" y="838"/>
                      <a:pt x="637" y="835"/>
                      <a:pt x="640" y="836"/>
                    </a:cubicBezTo>
                    <a:cubicBezTo>
                      <a:pt x="643" y="836"/>
                      <a:pt x="647" y="836"/>
                      <a:pt x="650" y="837"/>
                    </a:cubicBezTo>
                    <a:cubicBezTo>
                      <a:pt x="655" y="840"/>
                      <a:pt x="659" y="844"/>
                      <a:pt x="658" y="850"/>
                    </a:cubicBezTo>
                    <a:cubicBezTo>
                      <a:pt x="657" y="855"/>
                      <a:pt x="657" y="859"/>
                      <a:pt x="656" y="863"/>
                    </a:cubicBezTo>
                    <a:cubicBezTo>
                      <a:pt x="656" y="866"/>
                      <a:pt x="654" y="868"/>
                      <a:pt x="653" y="870"/>
                    </a:cubicBezTo>
                    <a:cubicBezTo>
                      <a:pt x="652" y="882"/>
                      <a:pt x="666" y="901"/>
                      <a:pt x="676" y="897"/>
                    </a:cubicBezTo>
                    <a:cubicBezTo>
                      <a:pt x="683" y="894"/>
                      <a:pt x="686" y="891"/>
                      <a:pt x="693" y="893"/>
                    </a:cubicBezTo>
                    <a:cubicBezTo>
                      <a:pt x="700" y="895"/>
                      <a:pt x="702" y="899"/>
                      <a:pt x="707" y="904"/>
                    </a:cubicBezTo>
                    <a:cubicBezTo>
                      <a:pt x="707" y="896"/>
                      <a:pt x="717" y="885"/>
                      <a:pt x="721" y="878"/>
                    </a:cubicBezTo>
                    <a:cubicBezTo>
                      <a:pt x="722" y="876"/>
                      <a:pt x="730" y="875"/>
                      <a:pt x="732" y="874"/>
                    </a:cubicBezTo>
                    <a:cubicBezTo>
                      <a:pt x="738" y="872"/>
                      <a:pt x="743" y="870"/>
                      <a:pt x="749" y="868"/>
                    </a:cubicBezTo>
                    <a:cubicBezTo>
                      <a:pt x="754" y="866"/>
                      <a:pt x="763" y="871"/>
                      <a:pt x="768" y="872"/>
                    </a:cubicBezTo>
                    <a:cubicBezTo>
                      <a:pt x="781" y="875"/>
                      <a:pt x="794" y="878"/>
                      <a:pt x="808" y="881"/>
                    </a:cubicBezTo>
                    <a:cubicBezTo>
                      <a:pt x="815" y="883"/>
                      <a:pt x="822" y="883"/>
                      <a:pt x="828" y="888"/>
                    </a:cubicBezTo>
                    <a:cubicBezTo>
                      <a:pt x="838" y="898"/>
                      <a:pt x="848" y="908"/>
                      <a:pt x="858" y="918"/>
                    </a:cubicBezTo>
                    <a:cubicBezTo>
                      <a:pt x="865" y="924"/>
                      <a:pt x="879" y="924"/>
                      <a:pt x="887" y="926"/>
                    </a:cubicBezTo>
                    <a:cubicBezTo>
                      <a:pt x="895" y="928"/>
                      <a:pt x="901" y="941"/>
                      <a:pt x="906" y="947"/>
                    </a:cubicBezTo>
                    <a:cubicBezTo>
                      <a:pt x="911" y="954"/>
                      <a:pt x="916" y="960"/>
                      <a:pt x="921" y="967"/>
                    </a:cubicBezTo>
                    <a:cubicBezTo>
                      <a:pt x="922" y="968"/>
                      <a:pt x="925" y="974"/>
                      <a:pt x="927" y="974"/>
                    </a:cubicBezTo>
                    <a:cubicBezTo>
                      <a:pt x="937" y="978"/>
                      <a:pt x="948" y="982"/>
                      <a:pt x="958" y="986"/>
                    </a:cubicBezTo>
                    <a:cubicBezTo>
                      <a:pt x="969" y="990"/>
                      <a:pt x="980" y="993"/>
                      <a:pt x="990" y="997"/>
                    </a:cubicBezTo>
                    <a:cubicBezTo>
                      <a:pt x="999" y="1000"/>
                      <a:pt x="1008" y="1010"/>
                      <a:pt x="1016" y="1016"/>
                    </a:cubicBezTo>
                    <a:cubicBezTo>
                      <a:pt x="1017" y="1016"/>
                      <a:pt x="1027" y="1016"/>
                      <a:pt x="1027" y="1017"/>
                    </a:cubicBezTo>
                    <a:cubicBezTo>
                      <a:pt x="1029" y="1022"/>
                      <a:pt x="1030" y="1027"/>
                      <a:pt x="1031" y="1031"/>
                    </a:cubicBezTo>
                    <a:close/>
                    <a:moveTo>
                      <a:pt x="690" y="580"/>
                    </a:moveTo>
                    <a:cubicBezTo>
                      <a:pt x="690" y="583"/>
                      <a:pt x="680" y="586"/>
                      <a:pt x="677" y="585"/>
                    </a:cubicBezTo>
                    <a:cubicBezTo>
                      <a:pt x="672" y="585"/>
                      <a:pt x="671" y="585"/>
                      <a:pt x="668" y="589"/>
                    </a:cubicBezTo>
                    <a:cubicBezTo>
                      <a:pt x="665" y="591"/>
                      <a:pt x="664" y="593"/>
                      <a:pt x="660" y="592"/>
                    </a:cubicBezTo>
                    <a:cubicBezTo>
                      <a:pt x="661" y="589"/>
                      <a:pt x="663" y="588"/>
                      <a:pt x="665" y="587"/>
                    </a:cubicBezTo>
                    <a:cubicBezTo>
                      <a:pt x="664" y="585"/>
                      <a:pt x="663" y="587"/>
                      <a:pt x="663" y="584"/>
                    </a:cubicBezTo>
                    <a:cubicBezTo>
                      <a:pt x="660" y="588"/>
                      <a:pt x="658" y="590"/>
                      <a:pt x="656" y="594"/>
                    </a:cubicBezTo>
                    <a:cubicBezTo>
                      <a:pt x="658" y="595"/>
                      <a:pt x="660" y="595"/>
                      <a:pt x="661" y="596"/>
                    </a:cubicBezTo>
                    <a:cubicBezTo>
                      <a:pt x="661" y="596"/>
                      <a:pt x="661" y="597"/>
                      <a:pt x="660" y="597"/>
                    </a:cubicBezTo>
                    <a:cubicBezTo>
                      <a:pt x="667" y="598"/>
                      <a:pt x="670" y="595"/>
                      <a:pt x="676" y="592"/>
                    </a:cubicBezTo>
                    <a:cubicBezTo>
                      <a:pt x="682" y="590"/>
                      <a:pt x="686" y="587"/>
                      <a:pt x="692" y="583"/>
                    </a:cubicBezTo>
                    <a:cubicBezTo>
                      <a:pt x="692" y="582"/>
                      <a:pt x="692" y="581"/>
                      <a:pt x="690" y="580"/>
                    </a:cubicBezTo>
                    <a:close/>
                    <a:moveTo>
                      <a:pt x="700" y="577"/>
                    </a:moveTo>
                    <a:cubicBezTo>
                      <a:pt x="705" y="583"/>
                      <a:pt x="717" y="573"/>
                      <a:pt x="711" y="570"/>
                    </a:cubicBezTo>
                    <a:cubicBezTo>
                      <a:pt x="712" y="569"/>
                      <a:pt x="714" y="567"/>
                      <a:pt x="716" y="566"/>
                    </a:cubicBezTo>
                    <a:cubicBezTo>
                      <a:pt x="712" y="567"/>
                      <a:pt x="705" y="573"/>
                      <a:pt x="703" y="571"/>
                    </a:cubicBezTo>
                    <a:cubicBezTo>
                      <a:pt x="699" y="570"/>
                      <a:pt x="693" y="572"/>
                      <a:pt x="689" y="573"/>
                    </a:cubicBezTo>
                    <a:cubicBezTo>
                      <a:pt x="679" y="585"/>
                      <a:pt x="696" y="574"/>
                      <a:pt x="700" y="577"/>
                    </a:cubicBezTo>
                    <a:close/>
                    <a:moveTo>
                      <a:pt x="590" y="541"/>
                    </a:moveTo>
                    <a:cubicBezTo>
                      <a:pt x="593" y="543"/>
                      <a:pt x="596" y="541"/>
                      <a:pt x="599" y="540"/>
                    </a:cubicBezTo>
                    <a:cubicBezTo>
                      <a:pt x="599" y="540"/>
                      <a:pt x="599" y="541"/>
                      <a:pt x="599" y="542"/>
                    </a:cubicBezTo>
                    <a:cubicBezTo>
                      <a:pt x="606" y="546"/>
                      <a:pt x="617" y="530"/>
                      <a:pt x="623" y="535"/>
                    </a:cubicBezTo>
                    <a:cubicBezTo>
                      <a:pt x="620" y="535"/>
                      <a:pt x="618" y="538"/>
                      <a:pt x="617" y="541"/>
                    </a:cubicBezTo>
                    <a:cubicBezTo>
                      <a:pt x="620" y="540"/>
                      <a:pt x="622" y="539"/>
                      <a:pt x="624" y="542"/>
                    </a:cubicBezTo>
                    <a:cubicBezTo>
                      <a:pt x="626" y="545"/>
                      <a:pt x="628" y="543"/>
                      <a:pt x="630" y="545"/>
                    </a:cubicBezTo>
                    <a:cubicBezTo>
                      <a:pt x="631" y="545"/>
                      <a:pt x="643" y="541"/>
                      <a:pt x="644" y="541"/>
                    </a:cubicBezTo>
                    <a:cubicBezTo>
                      <a:pt x="643" y="545"/>
                      <a:pt x="647" y="544"/>
                      <a:pt x="649" y="545"/>
                    </a:cubicBezTo>
                    <a:cubicBezTo>
                      <a:pt x="650" y="545"/>
                      <a:pt x="651" y="548"/>
                      <a:pt x="653" y="550"/>
                    </a:cubicBezTo>
                    <a:cubicBezTo>
                      <a:pt x="650" y="549"/>
                      <a:pt x="647" y="548"/>
                      <a:pt x="646" y="551"/>
                    </a:cubicBezTo>
                    <a:cubicBezTo>
                      <a:pt x="642" y="547"/>
                      <a:pt x="634" y="549"/>
                      <a:pt x="632" y="554"/>
                    </a:cubicBezTo>
                    <a:cubicBezTo>
                      <a:pt x="631" y="553"/>
                      <a:pt x="631" y="553"/>
                      <a:pt x="631" y="553"/>
                    </a:cubicBezTo>
                    <a:cubicBezTo>
                      <a:pt x="631" y="552"/>
                      <a:pt x="632" y="552"/>
                      <a:pt x="632" y="551"/>
                    </a:cubicBezTo>
                    <a:cubicBezTo>
                      <a:pt x="631" y="552"/>
                      <a:pt x="630" y="552"/>
                      <a:pt x="629" y="553"/>
                    </a:cubicBezTo>
                    <a:cubicBezTo>
                      <a:pt x="629" y="552"/>
                      <a:pt x="629" y="551"/>
                      <a:pt x="629" y="551"/>
                    </a:cubicBezTo>
                    <a:cubicBezTo>
                      <a:pt x="626" y="553"/>
                      <a:pt x="622" y="561"/>
                      <a:pt x="621" y="564"/>
                    </a:cubicBezTo>
                    <a:cubicBezTo>
                      <a:pt x="624" y="565"/>
                      <a:pt x="625" y="559"/>
                      <a:pt x="628" y="557"/>
                    </a:cubicBezTo>
                    <a:cubicBezTo>
                      <a:pt x="628" y="560"/>
                      <a:pt x="626" y="565"/>
                      <a:pt x="625" y="568"/>
                    </a:cubicBezTo>
                    <a:cubicBezTo>
                      <a:pt x="624" y="572"/>
                      <a:pt x="622" y="576"/>
                      <a:pt x="622" y="580"/>
                    </a:cubicBezTo>
                    <a:cubicBezTo>
                      <a:pt x="622" y="587"/>
                      <a:pt x="626" y="604"/>
                      <a:pt x="632" y="590"/>
                    </a:cubicBezTo>
                    <a:cubicBezTo>
                      <a:pt x="636" y="584"/>
                      <a:pt x="634" y="579"/>
                      <a:pt x="633" y="572"/>
                    </a:cubicBezTo>
                    <a:cubicBezTo>
                      <a:pt x="632" y="564"/>
                      <a:pt x="637" y="563"/>
                      <a:pt x="640" y="558"/>
                    </a:cubicBezTo>
                    <a:cubicBezTo>
                      <a:pt x="639" y="560"/>
                      <a:pt x="640" y="561"/>
                      <a:pt x="639" y="562"/>
                    </a:cubicBezTo>
                    <a:cubicBezTo>
                      <a:pt x="642" y="560"/>
                      <a:pt x="641" y="556"/>
                      <a:pt x="645" y="556"/>
                    </a:cubicBezTo>
                    <a:cubicBezTo>
                      <a:pt x="641" y="551"/>
                      <a:pt x="649" y="552"/>
                      <a:pt x="651" y="554"/>
                    </a:cubicBezTo>
                    <a:cubicBezTo>
                      <a:pt x="653" y="557"/>
                      <a:pt x="657" y="556"/>
                      <a:pt x="658" y="560"/>
                    </a:cubicBezTo>
                    <a:cubicBezTo>
                      <a:pt x="657" y="560"/>
                      <a:pt x="657" y="560"/>
                      <a:pt x="656" y="560"/>
                    </a:cubicBezTo>
                    <a:cubicBezTo>
                      <a:pt x="658" y="562"/>
                      <a:pt x="658" y="566"/>
                      <a:pt x="656" y="568"/>
                    </a:cubicBezTo>
                    <a:cubicBezTo>
                      <a:pt x="655" y="568"/>
                      <a:pt x="652" y="572"/>
                      <a:pt x="652" y="573"/>
                    </a:cubicBezTo>
                    <a:cubicBezTo>
                      <a:pt x="653" y="576"/>
                      <a:pt x="659" y="570"/>
                      <a:pt x="660" y="570"/>
                    </a:cubicBezTo>
                    <a:cubicBezTo>
                      <a:pt x="664" y="571"/>
                      <a:pt x="664" y="579"/>
                      <a:pt x="664" y="581"/>
                    </a:cubicBezTo>
                    <a:cubicBezTo>
                      <a:pt x="666" y="579"/>
                      <a:pt x="668" y="577"/>
                      <a:pt x="670" y="575"/>
                    </a:cubicBezTo>
                    <a:cubicBezTo>
                      <a:pt x="671" y="574"/>
                      <a:pt x="670" y="571"/>
                      <a:pt x="670" y="569"/>
                    </a:cubicBezTo>
                    <a:cubicBezTo>
                      <a:pt x="671" y="565"/>
                      <a:pt x="675" y="561"/>
                      <a:pt x="670" y="558"/>
                    </a:cubicBezTo>
                    <a:cubicBezTo>
                      <a:pt x="674" y="556"/>
                      <a:pt x="672" y="561"/>
                      <a:pt x="675" y="561"/>
                    </a:cubicBezTo>
                    <a:cubicBezTo>
                      <a:pt x="675" y="562"/>
                      <a:pt x="675" y="562"/>
                      <a:pt x="674" y="563"/>
                    </a:cubicBezTo>
                    <a:cubicBezTo>
                      <a:pt x="675" y="564"/>
                      <a:pt x="675" y="563"/>
                      <a:pt x="676" y="564"/>
                    </a:cubicBezTo>
                    <a:cubicBezTo>
                      <a:pt x="677" y="563"/>
                      <a:pt x="681" y="565"/>
                      <a:pt x="683" y="565"/>
                    </a:cubicBezTo>
                    <a:cubicBezTo>
                      <a:pt x="683" y="564"/>
                      <a:pt x="682" y="561"/>
                      <a:pt x="686" y="563"/>
                    </a:cubicBezTo>
                    <a:cubicBezTo>
                      <a:pt x="682" y="559"/>
                      <a:pt x="682" y="551"/>
                      <a:pt x="676" y="550"/>
                    </a:cubicBezTo>
                    <a:cubicBezTo>
                      <a:pt x="671" y="549"/>
                      <a:pt x="665" y="549"/>
                      <a:pt x="660" y="548"/>
                    </a:cubicBezTo>
                    <a:cubicBezTo>
                      <a:pt x="658" y="547"/>
                      <a:pt x="647" y="544"/>
                      <a:pt x="648" y="543"/>
                    </a:cubicBezTo>
                    <a:cubicBezTo>
                      <a:pt x="649" y="541"/>
                      <a:pt x="648" y="540"/>
                      <a:pt x="647" y="539"/>
                    </a:cubicBezTo>
                    <a:cubicBezTo>
                      <a:pt x="646" y="538"/>
                      <a:pt x="648" y="537"/>
                      <a:pt x="647" y="536"/>
                    </a:cubicBezTo>
                    <a:cubicBezTo>
                      <a:pt x="646" y="532"/>
                      <a:pt x="643" y="534"/>
                      <a:pt x="645" y="528"/>
                    </a:cubicBezTo>
                    <a:cubicBezTo>
                      <a:pt x="637" y="530"/>
                      <a:pt x="637" y="526"/>
                      <a:pt x="634" y="520"/>
                    </a:cubicBezTo>
                    <a:cubicBezTo>
                      <a:pt x="631" y="517"/>
                      <a:pt x="629" y="521"/>
                      <a:pt x="627" y="520"/>
                    </a:cubicBezTo>
                    <a:cubicBezTo>
                      <a:pt x="624" y="519"/>
                      <a:pt x="622" y="517"/>
                      <a:pt x="619" y="517"/>
                    </a:cubicBezTo>
                    <a:cubicBezTo>
                      <a:pt x="622" y="520"/>
                      <a:pt x="619" y="521"/>
                      <a:pt x="617" y="523"/>
                    </a:cubicBezTo>
                    <a:cubicBezTo>
                      <a:pt x="618" y="522"/>
                      <a:pt x="618" y="521"/>
                      <a:pt x="618" y="519"/>
                    </a:cubicBezTo>
                    <a:cubicBezTo>
                      <a:pt x="616" y="520"/>
                      <a:pt x="616" y="523"/>
                      <a:pt x="614" y="524"/>
                    </a:cubicBezTo>
                    <a:cubicBezTo>
                      <a:pt x="614" y="523"/>
                      <a:pt x="614" y="522"/>
                      <a:pt x="615" y="521"/>
                    </a:cubicBezTo>
                    <a:cubicBezTo>
                      <a:pt x="611" y="522"/>
                      <a:pt x="612" y="526"/>
                      <a:pt x="610" y="527"/>
                    </a:cubicBezTo>
                    <a:cubicBezTo>
                      <a:pt x="606" y="529"/>
                      <a:pt x="603" y="530"/>
                      <a:pt x="599" y="532"/>
                    </a:cubicBezTo>
                    <a:cubicBezTo>
                      <a:pt x="596" y="535"/>
                      <a:pt x="593" y="538"/>
                      <a:pt x="590" y="541"/>
                    </a:cubicBezTo>
                    <a:close/>
                    <a:moveTo>
                      <a:pt x="392" y="300"/>
                    </a:moveTo>
                    <a:cubicBezTo>
                      <a:pt x="391" y="300"/>
                      <a:pt x="390" y="299"/>
                      <a:pt x="389" y="299"/>
                    </a:cubicBezTo>
                    <a:cubicBezTo>
                      <a:pt x="390" y="299"/>
                      <a:pt x="390" y="298"/>
                      <a:pt x="391" y="297"/>
                    </a:cubicBezTo>
                    <a:cubicBezTo>
                      <a:pt x="388" y="296"/>
                      <a:pt x="385" y="301"/>
                      <a:pt x="382" y="301"/>
                    </a:cubicBezTo>
                    <a:cubicBezTo>
                      <a:pt x="377" y="302"/>
                      <a:pt x="375" y="303"/>
                      <a:pt x="370" y="301"/>
                    </a:cubicBezTo>
                    <a:cubicBezTo>
                      <a:pt x="372" y="297"/>
                      <a:pt x="377" y="296"/>
                      <a:pt x="381" y="294"/>
                    </a:cubicBezTo>
                    <a:cubicBezTo>
                      <a:pt x="374" y="292"/>
                      <a:pt x="372" y="291"/>
                      <a:pt x="366" y="294"/>
                    </a:cubicBezTo>
                    <a:cubicBezTo>
                      <a:pt x="362" y="295"/>
                      <a:pt x="358" y="297"/>
                      <a:pt x="354" y="298"/>
                    </a:cubicBezTo>
                    <a:cubicBezTo>
                      <a:pt x="349" y="299"/>
                      <a:pt x="345" y="300"/>
                      <a:pt x="340" y="301"/>
                    </a:cubicBezTo>
                    <a:cubicBezTo>
                      <a:pt x="338" y="302"/>
                      <a:pt x="328" y="303"/>
                      <a:pt x="335" y="307"/>
                    </a:cubicBezTo>
                    <a:cubicBezTo>
                      <a:pt x="336" y="307"/>
                      <a:pt x="337" y="306"/>
                      <a:pt x="337" y="306"/>
                    </a:cubicBezTo>
                    <a:cubicBezTo>
                      <a:pt x="337" y="305"/>
                      <a:pt x="337" y="305"/>
                      <a:pt x="337" y="304"/>
                    </a:cubicBezTo>
                    <a:cubicBezTo>
                      <a:pt x="339" y="303"/>
                      <a:pt x="347" y="303"/>
                      <a:pt x="350" y="304"/>
                    </a:cubicBezTo>
                    <a:cubicBezTo>
                      <a:pt x="350" y="303"/>
                      <a:pt x="350" y="303"/>
                      <a:pt x="349" y="303"/>
                    </a:cubicBezTo>
                    <a:cubicBezTo>
                      <a:pt x="354" y="302"/>
                      <a:pt x="359" y="303"/>
                      <a:pt x="363" y="305"/>
                    </a:cubicBezTo>
                    <a:cubicBezTo>
                      <a:pt x="361" y="309"/>
                      <a:pt x="355" y="306"/>
                      <a:pt x="351" y="307"/>
                    </a:cubicBezTo>
                    <a:cubicBezTo>
                      <a:pt x="353" y="308"/>
                      <a:pt x="354" y="309"/>
                      <a:pt x="355" y="311"/>
                    </a:cubicBezTo>
                    <a:cubicBezTo>
                      <a:pt x="353" y="311"/>
                      <a:pt x="352" y="312"/>
                      <a:pt x="350" y="313"/>
                    </a:cubicBezTo>
                    <a:cubicBezTo>
                      <a:pt x="353" y="317"/>
                      <a:pt x="348" y="317"/>
                      <a:pt x="346" y="318"/>
                    </a:cubicBezTo>
                    <a:cubicBezTo>
                      <a:pt x="349" y="320"/>
                      <a:pt x="353" y="319"/>
                      <a:pt x="356" y="320"/>
                    </a:cubicBezTo>
                    <a:cubicBezTo>
                      <a:pt x="358" y="321"/>
                      <a:pt x="361" y="315"/>
                      <a:pt x="363" y="314"/>
                    </a:cubicBezTo>
                    <a:cubicBezTo>
                      <a:pt x="367" y="312"/>
                      <a:pt x="373" y="313"/>
                      <a:pt x="368" y="317"/>
                    </a:cubicBezTo>
                    <a:cubicBezTo>
                      <a:pt x="366" y="318"/>
                      <a:pt x="366" y="320"/>
                      <a:pt x="365" y="320"/>
                    </a:cubicBezTo>
                    <a:cubicBezTo>
                      <a:pt x="364" y="321"/>
                      <a:pt x="362" y="321"/>
                      <a:pt x="361" y="322"/>
                    </a:cubicBezTo>
                    <a:cubicBezTo>
                      <a:pt x="366" y="326"/>
                      <a:pt x="371" y="314"/>
                      <a:pt x="377" y="316"/>
                    </a:cubicBezTo>
                    <a:cubicBezTo>
                      <a:pt x="376" y="314"/>
                      <a:pt x="375" y="312"/>
                      <a:pt x="373" y="312"/>
                    </a:cubicBezTo>
                    <a:cubicBezTo>
                      <a:pt x="378" y="307"/>
                      <a:pt x="387" y="314"/>
                      <a:pt x="390" y="309"/>
                    </a:cubicBezTo>
                    <a:cubicBezTo>
                      <a:pt x="389" y="309"/>
                      <a:pt x="388" y="309"/>
                      <a:pt x="387" y="309"/>
                    </a:cubicBezTo>
                    <a:cubicBezTo>
                      <a:pt x="387" y="305"/>
                      <a:pt x="389" y="307"/>
                      <a:pt x="390" y="305"/>
                    </a:cubicBezTo>
                    <a:cubicBezTo>
                      <a:pt x="391" y="304"/>
                      <a:pt x="391" y="302"/>
                      <a:pt x="392" y="300"/>
                    </a:cubicBezTo>
                    <a:close/>
                    <a:moveTo>
                      <a:pt x="459" y="350"/>
                    </a:moveTo>
                    <a:cubicBezTo>
                      <a:pt x="453" y="348"/>
                      <a:pt x="445" y="347"/>
                      <a:pt x="440" y="351"/>
                    </a:cubicBezTo>
                    <a:cubicBezTo>
                      <a:pt x="438" y="352"/>
                      <a:pt x="437" y="355"/>
                      <a:pt x="436" y="356"/>
                    </a:cubicBezTo>
                    <a:cubicBezTo>
                      <a:pt x="433" y="359"/>
                      <a:pt x="432" y="360"/>
                      <a:pt x="428" y="360"/>
                    </a:cubicBezTo>
                    <a:cubicBezTo>
                      <a:pt x="425" y="361"/>
                      <a:pt x="419" y="360"/>
                      <a:pt x="418" y="356"/>
                    </a:cubicBezTo>
                    <a:cubicBezTo>
                      <a:pt x="417" y="355"/>
                      <a:pt x="411" y="356"/>
                      <a:pt x="410" y="353"/>
                    </a:cubicBezTo>
                    <a:cubicBezTo>
                      <a:pt x="409" y="353"/>
                      <a:pt x="404" y="350"/>
                      <a:pt x="403" y="351"/>
                    </a:cubicBezTo>
                    <a:cubicBezTo>
                      <a:pt x="402" y="352"/>
                      <a:pt x="409" y="355"/>
                      <a:pt x="410" y="355"/>
                    </a:cubicBezTo>
                    <a:cubicBezTo>
                      <a:pt x="408" y="359"/>
                      <a:pt x="418" y="363"/>
                      <a:pt x="412" y="364"/>
                    </a:cubicBezTo>
                    <a:cubicBezTo>
                      <a:pt x="410" y="365"/>
                      <a:pt x="408" y="363"/>
                      <a:pt x="407" y="365"/>
                    </a:cubicBezTo>
                    <a:cubicBezTo>
                      <a:pt x="405" y="367"/>
                      <a:pt x="406" y="368"/>
                      <a:pt x="404" y="369"/>
                    </a:cubicBezTo>
                    <a:cubicBezTo>
                      <a:pt x="404" y="369"/>
                      <a:pt x="404" y="370"/>
                      <a:pt x="405" y="370"/>
                    </a:cubicBezTo>
                    <a:cubicBezTo>
                      <a:pt x="403" y="372"/>
                      <a:pt x="400" y="370"/>
                      <a:pt x="398" y="370"/>
                    </a:cubicBezTo>
                    <a:cubicBezTo>
                      <a:pt x="398" y="370"/>
                      <a:pt x="398" y="371"/>
                      <a:pt x="398" y="371"/>
                    </a:cubicBezTo>
                    <a:cubicBezTo>
                      <a:pt x="396" y="371"/>
                      <a:pt x="394" y="370"/>
                      <a:pt x="391" y="370"/>
                    </a:cubicBezTo>
                    <a:cubicBezTo>
                      <a:pt x="394" y="374"/>
                      <a:pt x="403" y="375"/>
                      <a:pt x="408" y="376"/>
                    </a:cubicBezTo>
                    <a:cubicBezTo>
                      <a:pt x="411" y="377"/>
                      <a:pt x="423" y="375"/>
                      <a:pt x="421" y="371"/>
                    </a:cubicBezTo>
                    <a:cubicBezTo>
                      <a:pt x="425" y="367"/>
                      <a:pt x="428" y="369"/>
                      <a:pt x="432" y="367"/>
                    </a:cubicBezTo>
                    <a:cubicBezTo>
                      <a:pt x="434" y="365"/>
                      <a:pt x="437" y="362"/>
                      <a:pt x="439" y="360"/>
                    </a:cubicBezTo>
                    <a:cubicBezTo>
                      <a:pt x="438" y="360"/>
                      <a:pt x="438" y="360"/>
                      <a:pt x="437" y="360"/>
                    </a:cubicBezTo>
                    <a:cubicBezTo>
                      <a:pt x="440" y="358"/>
                      <a:pt x="441" y="356"/>
                      <a:pt x="445" y="356"/>
                    </a:cubicBezTo>
                    <a:cubicBezTo>
                      <a:pt x="447" y="355"/>
                      <a:pt x="449" y="356"/>
                      <a:pt x="451" y="353"/>
                    </a:cubicBezTo>
                    <a:cubicBezTo>
                      <a:pt x="449" y="354"/>
                      <a:pt x="449" y="354"/>
                      <a:pt x="447" y="354"/>
                    </a:cubicBezTo>
                    <a:cubicBezTo>
                      <a:pt x="449" y="353"/>
                      <a:pt x="451" y="353"/>
                      <a:pt x="453" y="352"/>
                    </a:cubicBezTo>
                    <a:cubicBezTo>
                      <a:pt x="451" y="352"/>
                      <a:pt x="449" y="352"/>
                      <a:pt x="448" y="351"/>
                    </a:cubicBezTo>
                    <a:cubicBezTo>
                      <a:pt x="449" y="351"/>
                      <a:pt x="450" y="351"/>
                      <a:pt x="452" y="351"/>
                    </a:cubicBezTo>
                    <a:cubicBezTo>
                      <a:pt x="447" y="349"/>
                      <a:pt x="442" y="353"/>
                      <a:pt x="437" y="356"/>
                    </a:cubicBezTo>
                    <a:cubicBezTo>
                      <a:pt x="439" y="350"/>
                      <a:pt x="455" y="346"/>
                      <a:pt x="456" y="353"/>
                    </a:cubicBezTo>
                    <a:cubicBezTo>
                      <a:pt x="457" y="353"/>
                      <a:pt x="458" y="351"/>
                      <a:pt x="459" y="350"/>
                    </a:cubicBezTo>
                    <a:close/>
                    <a:moveTo>
                      <a:pt x="545" y="485"/>
                    </a:moveTo>
                    <a:cubicBezTo>
                      <a:pt x="546" y="482"/>
                      <a:pt x="545" y="483"/>
                      <a:pt x="547" y="482"/>
                    </a:cubicBezTo>
                    <a:cubicBezTo>
                      <a:pt x="547" y="483"/>
                      <a:pt x="547" y="484"/>
                      <a:pt x="547" y="484"/>
                    </a:cubicBezTo>
                    <a:cubicBezTo>
                      <a:pt x="547" y="484"/>
                      <a:pt x="547" y="484"/>
                      <a:pt x="548" y="483"/>
                    </a:cubicBezTo>
                    <a:cubicBezTo>
                      <a:pt x="550" y="484"/>
                      <a:pt x="549" y="487"/>
                      <a:pt x="549" y="490"/>
                    </a:cubicBezTo>
                    <a:cubicBezTo>
                      <a:pt x="550" y="488"/>
                      <a:pt x="551" y="487"/>
                      <a:pt x="553" y="487"/>
                    </a:cubicBezTo>
                    <a:cubicBezTo>
                      <a:pt x="554" y="488"/>
                      <a:pt x="552" y="491"/>
                      <a:pt x="551" y="493"/>
                    </a:cubicBezTo>
                    <a:cubicBezTo>
                      <a:pt x="553" y="492"/>
                      <a:pt x="553" y="492"/>
                      <a:pt x="554" y="491"/>
                    </a:cubicBezTo>
                    <a:cubicBezTo>
                      <a:pt x="551" y="493"/>
                      <a:pt x="551" y="497"/>
                      <a:pt x="552" y="501"/>
                    </a:cubicBezTo>
                    <a:cubicBezTo>
                      <a:pt x="553" y="504"/>
                      <a:pt x="555" y="500"/>
                      <a:pt x="555" y="498"/>
                    </a:cubicBezTo>
                    <a:cubicBezTo>
                      <a:pt x="555" y="499"/>
                      <a:pt x="556" y="499"/>
                      <a:pt x="557" y="499"/>
                    </a:cubicBezTo>
                    <a:cubicBezTo>
                      <a:pt x="555" y="496"/>
                      <a:pt x="558" y="493"/>
                      <a:pt x="556" y="491"/>
                    </a:cubicBezTo>
                    <a:cubicBezTo>
                      <a:pt x="554" y="489"/>
                      <a:pt x="552" y="484"/>
                      <a:pt x="551" y="482"/>
                    </a:cubicBezTo>
                    <a:cubicBezTo>
                      <a:pt x="550" y="478"/>
                      <a:pt x="542" y="461"/>
                      <a:pt x="546" y="459"/>
                    </a:cubicBezTo>
                    <a:cubicBezTo>
                      <a:pt x="545" y="459"/>
                      <a:pt x="545" y="459"/>
                      <a:pt x="545" y="459"/>
                    </a:cubicBezTo>
                    <a:cubicBezTo>
                      <a:pt x="544" y="460"/>
                      <a:pt x="543" y="460"/>
                      <a:pt x="542" y="460"/>
                    </a:cubicBezTo>
                    <a:cubicBezTo>
                      <a:pt x="542" y="458"/>
                      <a:pt x="543" y="457"/>
                      <a:pt x="545" y="457"/>
                    </a:cubicBezTo>
                    <a:cubicBezTo>
                      <a:pt x="545" y="456"/>
                      <a:pt x="544" y="455"/>
                      <a:pt x="543" y="455"/>
                    </a:cubicBezTo>
                    <a:cubicBezTo>
                      <a:pt x="541" y="460"/>
                      <a:pt x="541" y="461"/>
                      <a:pt x="544" y="464"/>
                    </a:cubicBezTo>
                    <a:cubicBezTo>
                      <a:pt x="542" y="462"/>
                      <a:pt x="536" y="460"/>
                      <a:pt x="535" y="464"/>
                    </a:cubicBezTo>
                    <a:cubicBezTo>
                      <a:pt x="533" y="472"/>
                      <a:pt x="534" y="470"/>
                      <a:pt x="540" y="472"/>
                    </a:cubicBezTo>
                    <a:cubicBezTo>
                      <a:pt x="534" y="473"/>
                      <a:pt x="541" y="480"/>
                      <a:pt x="543" y="484"/>
                    </a:cubicBezTo>
                    <a:cubicBezTo>
                      <a:pt x="544" y="484"/>
                      <a:pt x="544" y="484"/>
                      <a:pt x="545" y="485"/>
                    </a:cubicBezTo>
                    <a:close/>
                    <a:moveTo>
                      <a:pt x="18" y="383"/>
                    </a:moveTo>
                    <a:cubicBezTo>
                      <a:pt x="13" y="381"/>
                      <a:pt x="10" y="385"/>
                      <a:pt x="5" y="384"/>
                    </a:cubicBezTo>
                    <a:cubicBezTo>
                      <a:pt x="7" y="388"/>
                      <a:pt x="11" y="388"/>
                      <a:pt x="14" y="390"/>
                    </a:cubicBezTo>
                    <a:cubicBezTo>
                      <a:pt x="15" y="388"/>
                      <a:pt x="17" y="388"/>
                      <a:pt x="19" y="388"/>
                    </a:cubicBezTo>
                    <a:cubicBezTo>
                      <a:pt x="19" y="388"/>
                      <a:pt x="19" y="387"/>
                      <a:pt x="19" y="387"/>
                    </a:cubicBezTo>
                    <a:cubicBezTo>
                      <a:pt x="19" y="385"/>
                      <a:pt x="17" y="385"/>
                      <a:pt x="18" y="383"/>
                    </a:cubicBezTo>
                    <a:close/>
                    <a:moveTo>
                      <a:pt x="332" y="216"/>
                    </a:moveTo>
                    <a:cubicBezTo>
                      <a:pt x="337" y="219"/>
                      <a:pt x="341" y="220"/>
                      <a:pt x="344" y="225"/>
                    </a:cubicBezTo>
                    <a:cubicBezTo>
                      <a:pt x="350" y="231"/>
                      <a:pt x="349" y="231"/>
                      <a:pt x="357" y="227"/>
                    </a:cubicBezTo>
                    <a:cubicBezTo>
                      <a:pt x="358" y="226"/>
                      <a:pt x="359" y="226"/>
                      <a:pt x="360" y="225"/>
                    </a:cubicBezTo>
                    <a:cubicBezTo>
                      <a:pt x="361" y="224"/>
                      <a:pt x="361" y="227"/>
                      <a:pt x="362" y="226"/>
                    </a:cubicBezTo>
                    <a:cubicBezTo>
                      <a:pt x="364" y="226"/>
                      <a:pt x="367" y="224"/>
                      <a:pt x="369" y="223"/>
                    </a:cubicBezTo>
                    <a:cubicBezTo>
                      <a:pt x="371" y="213"/>
                      <a:pt x="371" y="213"/>
                      <a:pt x="371" y="213"/>
                    </a:cubicBezTo>
                    <a:cubicBezTo>
                      <a:pt x="374" y="215"/>
                      <a:pt x="378" y="212"/>
                      <a:pt x="379" y="208"/>
                    </a:cubicBezTo>
                    <a:cubicBezTo>
                      <a:pt x="380" y="205"/>
                      <a:pt x="381" y="205"/>
                      <a:pt x="384" y="204"/>
                    </a:cubicBezTo>
                    <a:cubicBezTo>
                      <a:pt x="391" y="201"/>
                      <a:pt x="400" y="199"/>
                      <a:pt x="406" y="195"/>
                    </a:cubicBezTo>
                    <a:cubicBezTo>
                      <a:pt x="409" y="192"/>
                      <a:pt x="409" y="190"/>
                      <a:pt x="405" y="187"/>
                    </a:cubicBezTo>
                    <a:cubicBezTo>
                      <a:pt x="402" y="185"/>
                      <a:pt x="400" y="183"/>
                      <a:pt x="397" y="182"/>
                    </a:cubicBezTo>
                    <a:cubicBezTo>
                      <a:pt x="391" y="179"/>
                      <a:pt x="384" y="177"/>
                      <a:pt x="379" y="183"/>
                    </a:cubicBezTo>
                    <a:cubicBezTo>
                      <a:pt x="379" y="182"/>
                      <a:pt x="379" y="181"/>
                      <a:pt x="379" y="180"/>
                    </a:cubicBezTo>
                    <a:cubicBezTo>
                      <a:pt x="372" y="182"/>
                      <a:pt x="366" y="174"/>
                      <a:pt x="360" y="174"/>
                    </a:cubicBezTo>
                    <a:cubicBezTo>
                      <a:pt x="352" y="176"/>
                      <a:pt x="344" y="177"/>
                      <a:pt x="336" y="178"/>
                    </a:cubicBezTo>
                    <a:cubicBezTo>
                      <a:pt x="338" y="180"/>
                      <a:pt x="343" y="188"/>
                      <a:pt x="342" y="189"/>
                    </a:cubicBezTo>
                    <a:cubicBezTo>
                      <a:pt x="340" y="192"/>
                      <a:pt x="333" y="198"/>
                      <a:pt x="337" y="201"/>
                    </a:cubicBezTo>
                    <a:cubicBezTo>
                      <a:pt x="330" y="202"/>
                      <a:pt x="335" y="204"/>
                      <a:pt x="333" y="207"/>
                    </a:cubicBezTo>
                    <a:cubicBezTo>
                      <a:pt x="331" y="210"/>
                      <a:pt x="327" y="213"/>
                      <a:pt x="328" y="217"/>
                    </a:cubicBezTo>
                    <a:cubicBezTo>
                      <a:pt x="329" y="217"/>
                      <a:pt x="331" y="217"/>
                      <a:pt x="332" y="216"/>
                    </a:cubicBezTo>
                    <a:close/>
                    <a:moveTo>
                      <a:pt x="362" y="152"/>
                    </a:moveTo>
                    <a:cubicBezTo>
                      <a:pt x="366" y="152"/>
                      <a:pt x="364" y="149"/>
                      <a:pt x="365" y="148"/>
                    </a:cubicBezTo>
                    <a:cubicBezTo>
                      <a:pt x="367" y="146"/>
                      <a:pt x="370" y="149"/>
                      <a:pt x="370" y="153"/>
                    </a:cubicBezTo>
                    <a:cubicBezTo>
                      <a:pt x="372" y="152"/>
                      <a:pt x="375" y="152"/>
                      <a:pt x="376" y="150"/>
                    </a:cubicBezTo>
                    <a:cubicBezTo>
                      <a:pt x="378" y="148"/>
                      <a:pt x="374" y="145"/>
                      <a:pt x="376" y="143"/>
                    </a:cubicBezTo>
                    <a:cubicBezTo>
                      <a:pt x="378" y="143"/>
                      <a:pt x="379" y="149"/>
                      <a:pt x="382" y="145"/>
                    </a:cubicBezTo>
                    <a:cubicBezTo>
                      <a:pt x="384" y="143"/>
                      <a:pt x="383" y="141"/>
                      <a:pt x="381" y="141"/>
                    </a:cubicBezTo>
                    <a:cubicBezTo>
                      <a:pt x="383" y="139"/>
                      <a:pt x="386" y="141"/>
                      <a:pt x="386" y="137"/>
                    </a:cubicBezTo>
                    <a:cubicBezTo>
                      <a:pt x="386" y="135"/>
                      <a:pt x="389" y="135"/>
                      <a:pt x="390" y="136"/>
                    </a:cubicBezTo>
                    <a:cubicBezTo>
                      <a:pt x="385" y="140"/>
                      <a:pt x="390" y="146"/>
                      <a:pt x="395" y="144"/>
                    </a:cubicBezTo>
                    <a:cubicBezTo>
                      <a:pt x="399" y="143"/>
                      <a:pt x="408" y="137"/>
                      <a:pt x="402" y="133"/>
                    </a:cubicBezTo>
                    <a:cubicBezTo>
                      <a:pt x="402" y="133"/>
                      <a:pt x="404" y="133"/>
                      <a:pt x="406" y="133"/>
                    </a:cubicBezTo>
                    <a:cubicBezTo>
                      <a:pt x="397" y="131"/>
                      <a:pt x="405" y="127"/>
                      <a:pt x="408" y="126"/>
                    </a:cubicBezTo>
                    <a:cubicBezTo>
                      <a:pt x="403" y="123"/>
                      <a:pt x="401" y="121"/>
                      <a:pt x="395" y="123"/>
                    </a:cubicBezTo>
                    <a:cubicBezTo>
                      <a:pt x="396" y="124"/>
                      <a:pt x="397" y="124"/>
                      <a:pt x="398" y="125"/>
                    </a:cubicBezTo>
                    <a:cubicBezTo>
                      <a:pt x="395" y="127"/>
                      <a:pt x="393" y="126"/>
                      <a:pt x="390" y="125"/>
                    </a:cubicBezTo>
                    <a:cubicBezTo>
                      <a:pt x="388" y="124"/>
                      <a:pt x="385" y="125"/>
                      <a:pt x="383" y="125"/>
                    </a:cubicBezTo>
                    <a:cubicBezTo>
                      <a:pt x="378" y="126"/>
                      <a:pt x="376" y="128"/>
                      <a:pt x="372" y="132"/>
                    </a:cubicBezTo>
                    <a:cubicBezTo>
                      <a:pt x="369" y="134"/>
                      <a:pt x="363" y="141"/>
                      <a:pt x="359" y="142"/>
                    </a:cubicBezTo>
                    <a:cubicBezTo>
                      <a:pt x="353" y="143"/>
                      <a:pt x="349" y="144"/>
                      <a:pt x="354" y="151"/>
                    </a:cubicBezTo>
                    <a:cubicBezTo>
                      <a:pt x="357" y="151"/>
                      <a:pt x="359" y="151"/>
                      <a:pt x="362" y="152"/>
                    </a:cubicBezTo>
                    <a:close/>
                    <a:moveTo>
                      <a:pt x="422" y="117"/>
                    </a:moveTo>
                    <a:cubicBezTo>
                      <a:pt x="417" y="112"/>
                      <a:pt x="417" y="112"/>
                      <a:pt x="411" y="114"/>
                    </a:cubicBezTo>
                    <a:cubicBezTo>
                      <a:pt x="413" y="116"/>
                      <a:pt x="415" y="117"/>
                      <a:pt x="418" y="119"/>
                    </a:cubicBezTo>
                    <a:cubicBezTo>
                      <a:pt x="419" y="118"/>
                      <a:pt x="421" y="118"/>
                      <a:pt x="422" y="117"/>
                    </a:cubicBezTo>
                    <a:close/>
                    <a:moveTo>
                      <a:pt x="115" y="411"/>
                    </a:moveTo>
                    <a:cubicBezTo>
                      <a:pt x="118" y="413"/>
                      <a:pt x="121" y="410"/>
                      <a:pt x="122" y="409"/>
                    </a:cubicBezTo>
                    <a:cubicBezTo>
                      <a:pt x="123" y="409"/>
                      <a:pt x="123" y="409"/>
                      <a:pt x="124" y="410"/>
                    </a:cubicBezTo>
                    <a:cubicBezTo>
                      <a:pt x="124" y="409"/>
                      <a:pt x="124" y="409"/>
                      <a:pt x="125" y="408"/>
                    </a:cubicBezTo>
                    <a:cubicBezTo>
                      <a:pt x="123" y="407"/>
                      <a:pt x="121" y="407"/>
                      <a:pt x="120" y="406"/>
                    </a:cubicBezTo>
                    <a:cubicBezTo>
                      <a:pt x="118" y="407"/>
                      <a:pt x="116" y="409"/>
                      <a:pt x="115" y="411"/>
                    </a:cubicBezTo>
                    <a:close/>
                    <a:moveTo>
                      <a:pt x="282" y="461"/>
                    </a:moveTo>
                    <a:cubicBezTo>
                      <a:pt x="282" y="457"/>
                      <a:pt x="271" y="458"/>
                      <a:pt x="271" y="459"/>
                    </a:cubicBezTo>
                    <a:cubicBezTo>
                      <a:pt x="271" y="465"/>
                      <a:pt x="283" y="486"/>
                      <a:pt x="287" y="481"/>
                    </a:cubicBezTo>
                    <a:cubicBezTo>
                      <a:pt x="286" y="480"/>
                      <a:pt x="285" y="479"/>
                      <a:pt x="283" y="477"/>
                    </a:cubicBezTo>
                    <a:cubicBezTo>
                      <a:pt x="282" y="472"/>
                      <a:pt x="281" y="467"/>
                      <a:pt x="282" y="461"/>
                    </a:cubicBezTo>
                    <a:close/>
                    <a:moveTo>
                      <a:pt x="110" y="417"/>
                    </a:moveTo>
                    <a:cubicBezTo>
                      <a:pt x="103" y="413"/>
                      <a:pt x="102" y="428"/>
                      <a:pt x="109" y="427"/>
                    </a:cubicBezTo>
                    <a:cubicBezTo>
                      <a:pt x="111" y="427"/>
                      <a:pt x="113" y="423"/>
                      <a:pt x="115" y="423"/>
                    </a:cubicBezTo>
                    <a:cubicBezTo>
                      <a:pt x="118" y="423"/>
                      <a:pt x="120" y="421"/>
                      <a:pt x="119" y="418"/>
                    </a:cubicBezTo>
                    <a:cubicBezTo>
                      <a:pt x="121" y="419"/>
                      <a:pt x="123" y="419"/>
                      <a:pt x="123" y="417"/>
                    </a:cubicBezTo>
                    <a:cubicBezTo>
                      <a:pt x="123" y="417"/>
                      <a:pt x="122" y="416"/>
                      <a:pt x="121" y="416"/>
                    </a:cubicBezTo>
                    <a:cubicBezTo>
                      <a:pt x="123" y="412"/>
                      <a:pt x="109" y="411"/>
                      <a:pt x="110" y="417"/>
                    </a:cubicBezTo>
                    <a:close/>
                    <a:moveTo>
                      <a:pt x="343" y="516"/>
                    </a:moveTo>
                    <a:cubicBezTo>
                      <a:pt x="342" y="514"/>
                      <a:pt x="339" y="514"/>
                      <a:pt x="338" y="513"/>
                    </a:cubicBezTo>
                    <a:cubicBezTo>
                      <a:pt x="335" y="512"/>
                      <a:pt x="335" y="511"/>
                      <a:pt x="333" y="508"/>
                    </a:cubicBezTo>
                    <a:cubicBezTo>
                      <a:pt x="329" y="501"/>
                      <a:pt x="328" y="503"/>
                      <a:pt x="321" y="500"/>
                    </a:cubicBezTo>
                    <a:cubicBezTo>
                      <a:pt x="315" y="498"/>
                      <a:pt x="313" y="496"/>
                      <a:pt x="307" y="497"/>
                    </a:cubicBezTo>
                    <a:cubicBezTo>
                      <a:pt x="317" y="509"/>
                      <a:pt x="327" y="516"/>
                      <a:pt x="340" y="523"/>
                    </a:cubicBezTo>
                    <a:cubicBezTo>
                      <a:pt x="348" y="526"/>
                      <a:pt x="347" y="523"/>
                      <a:pt x="343" y="516"/>
                    </a:cubicBezTo>
                    <a:close/>
                    <a:moveTo>
                      <a:pt x="1691" y="1085"/>
                    </a:moveTo>
                    <a:cubicBezTo>
                      <a:pt x="1689" y="1083"/>
                      <a:pt x="1683" y="1073"/>
                      <a:pt x="1682" y="1082"/>
                    </a:cubicBezTo>
                    <a:cubicBezTo>
                      <a:pt x="1682" y="1090"/>
                      <a:pt x="1680" y="1090"/>
                      <a:pt x="1675" y="1095"/>
                    </a:cubicBezTo>
                    <a:cubicBezTo>
                      <a:pt x="1671" y="1100"/>
                      <a:pt x="1669" y="1104"/>
                      <a:pt x="1664" y="1106"/>
                    </a:cubicBezTo>
                    <a:cubicBezTo>
                      <a:pt x="1659" y="1109"/>
                      <a:pt x="1655" y="1111"/>
                      <a:pt x="1649" y="1112"/>
                    </a:cubicBezTo>
                    <a:cubicBezTo>
                      <a:pt x="1647" y="1113"/>
                      <a:pt x="1644" y="1123"/>
                      <a:pt x="1645" y="1125"/>
                    </a:cubicBezTo>
                    <a:cubicBezTo>
                      <a:pt x="1646" y="1130"/>
                      <a:pt x="1649" y="1138"/>
                      <a:pt x="1649" y="1143"/>
                    </a:cubicBezTo>
                    <a:cubicBezTo>
                      <a:pt x="1648" y="1148"/>
                      <a:pt x="1642" y="1153"/>
                      <a:pt x="1641" y="1158"/>
                    </a:cubicBezTo>
                    <a:cubicBezTo>
                      <a:pt x="1639" y="1164"/>
                      <a:pt x="1640" y="1169"/>
                      <a:pt x="1642" y="1175"/>
                    </a:cubicBezTo>
                    <a:cubicBezTo>
                      <a:pt x="1643" y="1180"/>
                      <a:pt x="1644" y="1186"/>
                      <a:pt x="1645" y="1191"/>
                    </a:cubicBezTo>
                    <a:cubicBezTo>
                      <a:pt x="1645" y="1193"/>
                      <a:pt x="1654" y="1197"/>
                      <a:pt x="1656" y="1196"/>
                    </a:cubicBezTo>
                    <a:cubicBezTo>
                      <a:pt x="1658" y="1195"/>
                      <a:pt x="1668" y="1192"/>
                      <a:pt x="1668" y="1192"/>
                    </a:cubicBezTo>
                    <a:cubicBezTo>
                      <a:pt x="1669" y="1188"/>
                      <a:pt x="1670" y="1183"/>
                      <a:pt x="1672" y="1179"/>
                    </a:cubicBezTo>
                    <a:cubicBezTo>
                      <a:pt x="1676" y="1164"/>
                      <a:pt x="1681" y="1148"/>
                      <a:pt x="1686" y="1133"/>
                    </a:cubicBezTo>
                    <a:cubicBezTo>
                      <a:pt x="1689" y="1122"/>
                      <a:pt x="1689" y="1117"/>
                      <a:pt x="1689" y="1106"/>
                    </a:cubicBezTo>
                    <a:cubicBezTo>
                      <a:pt x="1690" y="1108"/>
                      <a:pt x="1691" y="1109"/>
                      <a:pt x="1693" y="1110"/>
                    </a:cubicBezTo>
                    <a:cubicBezTo>
                      <a:pt x="1696" y="1102"/>
                      <a:pt x="1693" y="1095"/>
                      <a:pt x="1691" y="1086"/>
                    </a:cubicBezTo>
                    <a:lnTo>
                      <a:pt x="1691" y="1085"/>
                    </a:lnTo>
                    <a:close/>
                    <a:moveTo>
                      <a:pt x="2234" y="832"/>
                    </a:moveTo>
                    <a:cubicBezTo>
                      <a:pt x="2232" y="835"/>
                      <a:pt x="2234" y="840"/>
                      <a:pt x="2235" y="844"/>
                    </a:cubicBezTo>
                    <a:cubicBezTo>
                      <a:pt x="2235" y="847"/>
                      <a:pt x="2239" y="847"/>
                      <a:pt x="2241" y="848"/>
                    </a:cubicBezTo>
                    <a:cubicBezTo>
                      <a:pt x="2237" y="851"/>
                      <a:pt x="2240" y="855"/>
                      <a:pt x="2244" y="856"/>
                    </a:cubicBezTo>
                    <a:cubicBezTo>
                      <a:pt x="2247" y="856"/>
                      <a:pt x="2246" y="853"/>
                      <a:pt x="2250" y="856"/>
                    </a:cubicBezTo>
                    <a:cubicBezTo>
                      <a:pt x="2252" y="857"/>
                      <a:pt x="2253" y="859"/>
                      <a:pt x="2254" y="860"/>
                    </a:cubicBezTo>
                    <a:cubicBezTo>
                      <a:pt x="2255" y="858"/>
                      <a:pt x="2255" y="856"/>
                      <a:pt x="2255" y="854"/>
                    </a:cubicBezTo>
                    <a:cubicBezTo>
                      <a:pt x="2259" y="856"/>
                      <a:pt x="2260" y="855"/>
                      <a:pt x="2260" y="860"/>
                    </a:cubicBezTo>
                    <a:cubicBezTo>
                      <a:pt x="2260" y="862"/>
                      <a:pt x="2265" y="864"/>
                      <a:pt x="2267" y="865"/>
                    </a:cubicBezTo>
                    <a:cubicBezTo>
                      <a:pt x="2269" y="859"/>
                      <a:pt x="2264" y="861"/>
                      <a:pt x="2264" y="856"/>
                    </a:cubicBezTo>
                    <a:cubicBezTo>
                      <a:pt x="2268" y="858"/>
                      <a:pt x="2270" y="856"/>
                      <a:pt x="2267" y="853"/>
                    </a:cubicBezTo>
                    <a:cubicBezTo>
                      <a:pt x="2265" y="851"/>
                      <a:pt x="2265" y="854"/>
                      <a:pt x="2264" y="854"/>
                    </a:cubicBezTo>
                    <a:cubicBezTo>
                      <a:pt x="2262" y="854"/>
                      <a:pt x="2261" y="852"/>
                      <a:pt x="2259" y="851"/>
                    </a:cubicBezTo>
                    <a:cubicBezTo>
                      <a:pt x="2258" y="850"/>
                      <a:pt x="2257" y="850"/>
                      <a:pt x="2255" y="850"/>
                    </a:cubicBezTo>
                    <a:cubicBezTo>
                      <a:pt x="2253" y="849"/>
                      <a:pt x="2252" y="852"/>
                      <a:pt x="2251" y="852"/>
                    </a:cubicBezTo>
                    <a:cubicBezTo>
                      <a:pt x="2247" y="852"/>
                      <a:pt x="2249" y="848"/>
                      <a:pt x="2247" y="845"/>
                    </a:cubicBezTo>
                    <a:cubicBezTo>
                      <a:pt x="2244" y="839"/>
                      <a:pt x="2248" y="841"/>
                      <a:pt x="2248" y="836"/>
                    </a:cubicBezTo>
                    <a:cubicBezTo>
                      <a:pt x="2248" y="834"/>
                      <a:pt x="2250" y="836"/>
                      <a:pt x="2251" y="835"/>
                    </a:cubicBezTo>
                    <a:cubicBezTo>
                      <a:pt x="2252" y="834"/>
                      <a:pt x="2252" y="832"/>
                      <a:pt x="2253" y="830"/>
                    </a:cubicBezTo>
                    <a:cubicBezTo>
                      <a:pt x="2254" y="824"/>
                      <a:pt x="2252" y="827"/>
                      <a:pt x="2251" y="821"/>
                    </a:cubicBezTo>
                    <a:cubicBezTo>
                      <a:pt x="2251" y="818"/>
                      <a:pt x="2254" y="817"/>
                      <a:pt x="2252" y="813"/>
                    </a:cubicBezTo>
                    <a:cubicBezTo>
                      <a:pt x="2246" y="816"/>
                      <a:pt x="2249" y="813"/>
                      <a:pt x="2244" y="812"/>
                    </a:cubicBezTo>
                    <a:cubicBezTo>
                      <a:pt x="2242" y="812"/>
                      <a:pt x="2239" y="813"/>
                      <a:pt x="2238" y="815"/>
                    </a:cubicBezTo>
                    <a:cubicBezTo>
                      <a:pt x="2238" y="819"/>
                      <a:pt x="2237" y="824"/>
                      <a:pt x="2236" y="829"/>
                    </a:cubicBezTo>
                    <a:cubicBezTo>
                      <a:pt x="2236" y="831"/>
                      <a:pt x="2238" y="832"/>
                      <a:pt x="2237" y="835"/>
                    </a:cubicBezTo>
                    <a:cubicBezTo>
                      <a:pt x="2236" y="834"/>
                      <a:pt x="2235" y="833"/>
                      <a:pt x="2234" y="832"/>
                    </a:cubicBezTo>
                    <a:close/>
                    <a:moveTo>
                      <a:pt x="2247" y="766"/>
                    </a:moveTo>
                    <a:cubicBezTo>
                      <a:pt x="2248" y="761"/>
                      <a:pt x="2253" y="750"/>
                      <a:pt x="2245" y="754"/>
                    </a:cubicBezTo>
                    <a:cubicBezTo>
                      <a:pt x="2240" y="756"/>
                      <a:pt x="2236" y="762"/>
                      <a:pt x="2235" y="768"/>
                    </a:cubicBezTo>
                    <a:cubicBezTo>
                      <a:pt x="2234" y="774"/>
                      <a:pt x="2238" y="778"/>
                      <a:pt x="2241" y="782"/>
                    </a:cubicBezTo>
                    <a:cubicBezTo>
                      <a:pt x="2244" y="776"/>
                      <a:pt x="2246" y="772"/>
                      <a:pt x="2247" y="766"/>
                    </a:cubicBezTo>
                    <a:close/>
                    <a:moveTo>
                      <a:pt x="2229" y="874"/>
                    </a:moveTo>
                    <a:cubicBezTo>
                      <a:pt x="2228" y="881"/>
                      <a:pt x="2227" y="884"/>
                      <a:pt x="2223" y="888"/>
                    </a:cubicBezTo>
                    <a:cubicBezTo>
                      <a:pt x="2218" y="893"/>
                      <a:pt x="2216" y="896"/>
                      <a:pt x="2213" y="902"/>
                    </a:cubicBezTo>
                    <a:cubicBezTo>
                      <a:pt x="2219" y="898"/>
                      <a:pt x="2224" y="897"/>
                      <a:pt x="2226" y="889"/>
                    </a:cubicBezTo>
                    <a:cubicBezTo>
                      <a:pt x="2226" y="887"/>
                      <a:pt x="2231" y="885"/>
                      <a:pt x="2232" y="883"/>
                    </a:cubicBezTo>
                    <a:cubicBezTo>
                      <a:pt x="2233" y="883"/>
                      <a:pt x="2231" y="878"/>
                      <a:pt x="2232" y="876"/>
                    </a:cubicBezTo>
                    <a:cubicBezTo>
                      <a:pt x="2231" y="876"/>
                      <a:pt x="2230" y="875"/>
                      <a:pt x="2229" y="874"/>
                    </a:cubicBezTo>
                    <a:close/>
                    <a:moveTo>
                      <a:pt x="2281" y="894"/>
                    </a:moveTo>
                    <a:cubicBezTo>
                      <a:pt x="2280" y="891"/>
                      <a:pt x="2279" y="889"/>
                      <a:pt x="2277" y="889"/>
                    </a:cubicBezTo>
                    <a:cubicBezTo>
                      <a:pt x="2277" y="891"/>
                      <a:pt x="2277" y="894"/>
                      <a:pt x="2278" y="896"/>
                    </a:cubicBezTo>
                    <a:cubicBezTo>
                      <a:pt x="2275" y="895"/>
                      <a:pt x="2276" y="895"/>
                      <a:pt x="2274" y="897"/>
                    </a:cubicBezTo>
                    <a:cubicBezTo>
                      <a:pt x="2272" y="895"/>
                      <a:pt x="2271" y="897"/>
                      <a:pt x="2271" y="900"/>
                    </a:cubicBezTo>
                    <a:cubicBezTo>
                      <a:pt x="2268" y="898"/>
                      <a:pt x="2266" y="903"/>
                      <a:pt x="2263" y="905"/>
                    </a:cubicBezTo>
                    <a:cubicBezTo>
                      <a:pt x="2265" y="902"/>
                      <a:pt x="2265" y="898"/>
                      <a:pt x="2261" y="898"/>
                    </a:cubicBezTo>
                    <a:cubicBezTo>
                      <a:pt x="2258" y="898"/>
                      <a:pt x="2259" y="903"/>
                      <a:pt x="2257" y="904"/>
                    </a:cubicBezTo>
                    <a:cubicBezTo>
                      <a:pt x="2253" y="905"/>
                      <a:pt x="2247" y="909"/>
                      <a:pt x="2250" y="914"/>
                    </a:cubicBezTo>
                    <a:cubicBezTo>
                      <a:pt x="2252" y="913"/>
                      <a:pt x="2256" y="902"/>
                      <a:pt x="2257" y="910"/>
                    </a:cubicBezTo>
                    <a:cubicBezTo>
                      <a:pt x="2258" y="908"/>
                      <a:pt x="2258" y="909"/>
                      <a:pt x="2259" y="907"/>
                    </a:cubicBezTo>
                    <a:cubicBezTo>
                      <a:pt x="2259" y="910"/>
                      <a:pt x="2259" y="909"/>
                      <a:pt x="2261" y="910"/>
                    </a:cubicBezTo>
                    <a:cubicBezTo>
                      <a:pt x="2261" y="909"/>
                      <a:pt x="2261" y="908"/>
                      <a:pt x="2261" y="907"/>
                    </a:cubicBezTo>
                    <a:cubicBezTo>
                      <a:pt x="2269" y="906"/>
                      <a:pt x="2264" y="914"/>
                      <a:pt x="2265" y="918"/>
                    </a:cubicBezTo>
                    <a:cubicBezTo>
                      <a:pt x="2266" y="921"/>
                      <a:pt x="2273" y="926"/>
                      <a:pt x="2275" y="921"/>
                    </a:cubicBezTo>
                    <a:cubicBezTo>
                      <a:pt x="2275" y="921"/>
                      <a:pt x="2275" y="921"/>
                      <a:pt x="2275" y="921"/>
                    </a:cubicBezTo>
                    <a:cubicBezTo>
                      <a:pt x="2273" y="927"/>
                      <a:pt x="2279" y="925"/>
                      <a:pt x="2278" y="920"/>
                    </a:cubicBezTo>
                    <a:cubicBezTo>
                      <a:pt x="2277" y="916"/>
                      <a:pt x="2275" y="913"/>
                      <a:pt x="2280" y="910"/>
                    </a:cubicBezTo>
                    <a:cubicBezTo>
                      <a:pt x="2282" y="913"/>
                      <a:pt x="2280" y="916"/>
                      <a:pt x="2282" y="919"/>
                    </a:cubicBezTo>
                    <a:cubicBezTo>
                      <a:pt x="2282" y="918"/>
                      <a:pt x="2282" y="916"/>
                      <a:pt x="2283" y="914"/>
                    </a:cubicBezTo>
                    <a:cubicBezTo>
                      <a:pt x="2283" y="914"/>
                      <a:pt x="2283" y="914"/>
                      <a:pt x="2284" y="915"/>
                    </a:cubicBezTo>
                    <a:cubicBezTo>
                      <a:pt x="2284" y="912"/>
                      <a:pt x="2287" y="903"/>
                      <a:pt x="2284" y="903"/>
                    </a:cubicBezTo>
                    <a:cubicBezTo>
                      <a:pt x="2284" y="902"/>
                      <a:pt x="2284" y="901"/>
                      <a:pt x="2284" y="900"/>
                    </a:cubicBezTo>
                    <a:cubicBezTo>
                      <a:pt x="2283" y="900"/>
                      <a:pt x="2283" y="900"/>
                      <a:pt x="2282" y="900"/>
                    </a:cubicBezTo>
                    <a:cubicBezTo>
                      <a:pt x="2282" y="899"/>
                      <a:pt x="2283" y="898"/>
                      <a:pt x="2284" y="898"/>
                    </a:cubicBezTo>
                    <a:cubicBezTo>
                      <a:pt x="2284" y="896"/>
                      <a:pt x="2283" y="893"/>
                      <a:pt x="2281" y="894"/>
                    </a:cubicBezTo>
                    <a:close/>
                    <a:moveTo>
                      <a:pt x="2240" y="1058"/>
                    </a:moveTo>
                    <a:cubicBezTo>
                      <a:pt x="2238" y="1054"/>
                      <a:pt x="2226" y="1050"/>
                      <a:pt x="2227" y="1056"/>
                    </a:cubicBezTo>
                    <a:cubicBezTo>
                      <a:pt x="2231" y="1058"/>
                      <a:pt x="2243" y="1065"/>
                      <a:pt x="2240" y="1058"/>
                    </a:cubicBezTo>
                    <a:close/>
                    <a:moveTo>
                      <a:pt x="2214" y="1047"/>
                    </a:moveTo>
                    <a:cubicBezTo>
                      <a:pt x="2213" y="1045"/>
                      <a:pt x="2209" y="1043"/>
                      <a:pt x="2207" y="1043"/>
                    </a:cubicBezTo>
                    <a:cubicBezTo>
                      <a:pt x="2204" y="1043"/>
                      <a:pt x="2204" y="1045"/>
                      <a:pt x="2202" y="1049"/>
                    </a:cubicBezTo>
                    <a:cubicBezTo>
                      <a:pt x="2210" y="1051"/>
                      <a:pt x="2215" y="1051"/>
                      <a:pt x="2223" y="1049"/>
                    </a:cubicBezTo>
                    <a:cubicBezTo>
                      <a:pt x="2234" y="1047"/>
                      <a:pt x="2222" y="1041"/>
                      <a:pt x="2217" y="1043"/>
                    </a:cubicBezTo>
                    <a:cubicBezTo>
                      <a:pt x="2218" y="1045"/>
                      <a:pt x="2217" y="1047"/>
                      <a:pt x="2214" y="1047"/>
                    </a:cubicBezTo>
                    <a:close/>
                    <a:moveTo>
                      <a:pt x="2247" y="1050"/>
                    </a:moveTo>
                    <a:cubicBezTo>
                      <a:pt x="2249" y="1050"/>
                      <a:pt x="2249" y="1048"/>
                      <a:pt x="2251" y="1048"/>
                    </a:cubicBezTo>
                    <a:cubicBezTo>
                      <a:pt x="2254" y="1049"/>
                      <a:pt x="2256" y="1046"/>
                      <a:pt x="2258" y="1046"/>
                    </a:cubicBezTo>
                    <a:cubicBezTo>
                      <a:pt x="2263" y="1045"/>
                      <a:pt x="2271" y="1048"/>
                      <a:pt x="2275" y="1044"/>
                    </a:cubicBezTo>
                    <a:cubicBezTo>
                      <a:pt x="2269" y="1042"/>
                      <a:pt x="2266" y="1044"/>
                      <a:pt x="2260" y="1043"/>
                    </a:cubicBezTo>
                    <a:cubicBezTo>
                      <a:pt x="2257" y="1043"/>
                      <a:pt x="2256" y="1044"/>
                      <a:pt x="2254" y="1046"/>
                    </a:cubicBezTo>
                    <a:cubicBezTo>
                      <a:pt x="2252" y="1047"/>
                      <a:pt x="2250" y="1044"/>
                      <a:pt x="2248" y="1045"/>
                    </a:cubicBezTo>
                    <a:cubicBezTo>
                      <a:pt x="2245" y="1048"/>
                      <a:pt x="2237" y="1041"/>
                      <a:pt x="2234" y="1045"/>
                    </a:cubicBezTo>
                    <a:cubicBezTo>
                      <a:pt x="2230" y="1050"/>
                      <a:pt x="2241" y="1048"/>
                      <a:pt x="2242" y="1050"/>
                    </a:cubicBezTo>
                    <a:cubicBezTo>
                      <a:pt x="2245" y="1048"/>
                      <a:pt x="2245" y="1050"/>
                      <a:pt x="2247" y="1050"/>
                    </a:cubicBezTo>
                    <a:close/>
                    <a:moveTo>
                      <a:pt x="2252" y="1019"/>
                    </a:moveTo>
                    <a:cubicBezTo>
                      <a:pt x="2254" y="1020"/>
                      <a:pt x="2255" y="1021"/>
                      <a:pt x="2257" y="1023"/>
                    </a:cubicBezTo>
                    <a:cubicBezTo>
                      <a:pt x="2258" y="1020"/>
                      <a:pt x="2260" y="1019"/>
                      <a:pt x="2258" y="1017"/>
                    </a:cubicBezTo>
                    <a:cubicBezTo>
                      <a:pt x="2257" y="1015"/>
                      <a:pt x="2258" y="1013"/>
                      <a:pt x="2260" y="1014"/>
                    </a:cubicBezTo>
                    <a:cubicBezTo>
                      <a:pt x="2259" y="1010"/>
                      <a:pt x="2256" y="1011"/>
                      <a:pt x="2256" y="1015"/>
                    </a:cubicBezTo>
                    <a:cubicBezTo>
                      <a:pt x="2254" y="1009"/>
                      <a:pt x="2252" y="1017"/>
                      <a:pt x="2252" y="1019"/>
                    </a:cubicBezTo>
                    <a:close/>
                    <a:moveTo>
                      <a:pt x="2149" y="968"/>
                    </a:moveTo>
                    <a:cubicBezTo>
                      <a:pt x="2148" y="970"/>
                      <a:pt x="2151" y="971"/>
                      <a:pt x="2151" y="973"/>
                    </a:cubicBezTo>
                    <a:cubicBezTo>
                      <a:pt x="2151" y="974"/>
                      <a:pt x="2150" y="974"/>
                      <a:pt x="2150" y="976"/>
                    </a:cubicBezTo>
                    <a:cubicBezTo>
                      <a:pt x="2150" y="977"/>
                      <a:pt x="2151" y="979"/>
                      <a:pt x="2151" y="980"/>
                    </a:cubicBezTo>
                    <a:cubicBezTo>
                      <a:pt x="2152" y="982"/>
                      <a:pt x="2153" y="980"/>
                      <a:pt x="2152" y="984"/>
                    </a:cubicBezTo>
                    <a:cubicBezTo>
                      <a:pt x="2155" y="982"/>
                      <a:pt x="2154" y="984"/>
                      <a:pt x="2155" y="981"/>
                    </a:cubicBezTo>
                    <a:cubicBezTo>
                      <a:pt x="2159" y="985"/>
                      <a:pt x="2158" y="992"/>
                      <a:pt x="2159" y="997"/>
                    </a:cubicBezTo>
                    <a:cubicBezTo>
                      <a:pt x="2159" y="1002"/>
                      <a:pt x="2168" y="998"/>
                      <a:pt x="2170" y="997"/>
                    </a:cubicBezTo>
                    <a:cubicBezTo>
                      <a:pt x="2171" y="999"/>
                      <a:pt x="2171" y="1001"/>
                      <a:pt x="2171" y="1003"/>
                    </a:cubicBezTo>
                    <a:cubicBezTo>
                      <a:pt x="2178" y="1000"/>
                      <a:pt x="2179" y="998"/>
                      <a:pt x="2186" y="1002"/>
                    </a:cubicBezTo>
                    <a:cubicBezTo>
                      <a:pt x="2187" y="1003"/>
                      <a:pt x="2189" y="1002"/>
                      <a:pt x="2191" y="1002"/>
                    </a:cubicBezTo>
                    <a:cubicBezTo>
                      <a:pt x="2192" y="1003"/>
                      <a:pt x="2193" y="1007"/>
                      <a:pt x="2193" y="1009"/>
                    </a:cubicBezTo>
                    <a:cubicBezTo>
                      <a:pt x="2197" y="1007"/>
                      <a:pt x="2200" y="1005"/>
                      <a:pt x="2204" y="1003"/>
                    </a:cubicBezTo>
                    <a:cubicBezTo>
                      <a:pt x="2203" y="1006"/>
                      <a:pt x="2203" y="1008"/>
                      <a:pt x="2206" y="1008"/>
                    </a:cubicBezTo>
                    <a:cubicBezTo>
                      <a:pt x="2206" y="1002"/>
                      <a:pt x="2206" y="997"/>
                      <a:pt x="2206" y="992"/>
                    </a:cubicBezTo>
                    <a:cubicBezTo>
                      <a:pt x="2206" y="987"/>
                      <a:pt x="2207" y="987"/>
                      <a:pt x="2211" y="984"/>
                    </a:cubicBezTo>
                    <a:cubicBezTo>
                      <a:pt x="2216" y="980"/>
                      <a:pt x="2216" y="980"/>
                      <a:pt x="2215" y="973"/>
                    </a:cubicBezTo>
                    <a:cubicBezTo>
                      <a:pt x="2215" y="970"/>
                      <a:pt x="2217" y="965"/>
                      <a:pt x="2220" y="965"/>
                    </a:cubicBezTo>
                    <a:cubicBezTo>
                      <a:pt x="2226" y="966"/>
                      <a:pt x="2228" y="965"/>
                      <a:pt x="2223" y="961"/>
                    </a:cubicBezTo>
                    <a:cubicBezTo>
                      <a:pt x="2222" y="960"/>
                      <a:pt x="2219" y="958"/>
                      <a:pt x="2218" y="956"/>
                    </a:cubicBezTo>
                    <a:cubicBezTo>
                      <a:pt x="2218" y="955"/>
                      <a:pt x="2219" y="953"/>
                      <a:pt x="2219" y="952"/>
                    </a:cubicBezTo>
                    <a:cubicBezTo>
                      <a:pt x="2217" y="946"/>
                      <a:pt x="2214" y="946"/>
                      <a:pt x="2215" y="939"/>
                    </a:cubicBezTo>
                    <a:cubicBezTo>
                      <a:pt x="2215" y="936"/>
                      <a:pt x="2222" y="936"/>
                      <a:pt x="2224" y="935"/>
                    </a:cubicBezTo>
                    <a:cubicBezTo>
                      <a:pt x="2223" y="934"/>
                      <a:pt x="2222" y="932"/>
                      <a:pt x="2221" y="931"/>
                    </a:cubicBezTo>
                    <a:cubicBezTo>
                      <a:pt x="2223" y="930"/>
                      <a:pt x="2226" y="929"/>
                      <a:pt x="2229" y="928"/>
                    </a:cubicBezTo>
                    <a:cubicBezTo>
                      <a:pt x="2228" y="926"/>
                      <a:pt x="2226" y="926"/>
                      <a:pt x="2224" y="926"/>
                    </a:cubicBezTo>
                    <a:cubicBezTo>
                      <a:pt x="2222" y="925"/>
                      <a:pt x="2221" y="922"/>
                      <a:pt x="2220" y="921"/>
                    </a:cubicBezTo>
                    <a:cubicBezTo>
                      <a:pt x="2218" y="919"/>
                      <a:pt x="2212" y="913"/>
                      <a:pt x="2210" y="913"/>
                    </a:cubicBezTo>
                    <a:cubicBezTo>
                      <a:pt x="2208" y="914"/>
                      <a:pt x="2202" y="922"/>
                      <a:pt x="2201" y="924"/>
                    </a:cubicBezTo>
                    <a:cubicBezTo>
                      <a:pt x="2198" y="928"/>
                      <a:pt x="2200" y="931"/>
                      <a:pt x="2196" y="932"/>
                    </a:cubicBezTo>
                    <a:cubicBezTo>
                      <a:pt x="2190" y="933"/>
                      <a:pt x="2189" y="933"/>
                      <a:pt x="2186" y="938"/>
                    </a:cubicBezTo>
                    <a:cubicBezTo>
                      <a:pt x="2184" y="942"/>
                      <a:pt x="2182" y="946"/>
                      <a:pt x="2178" y="947"/>
                    </a:cubicBezTo>
                    <a:cubicBezTo>
                      <a:pt x="2174" y="948"/>
                      <a:pt x="2170" y="948"/>
                      <a:pt x="2168" y="952"/>
                    </a:cubicBezTo>
                    <a:cubicBezTo>
                      <a:pt x="2165" y="958"/>
                      <a:pt x="2164" y="958"/>
                      <a:pt x="2168" y="962"/>
                    </a:cubicBezTo>
                    <a:cubicBezTo>
                      <a:pt x="2164" y="961"/>
                      <a:pt x="2156" y="961"/>
                      <a:pt x="2155" y="955"/>
                    </a:cubicBezTo>
                    <a:cubicBezTo>
                      <a:pt x="2153" y="956"/>
                      <a:pt x="2152" y="958"/>
                      <a:pt x="2150" y="959"/>
                    </a:cubicBezTo>
                    <a:cubicBezTo>
                      <a:pt x="2150" y="962"/>
                      <a:pt x="2149" y="965"/>
                      <a:pt x="2149" y="968"/>
                    </a:cubicBezTo>
                    <a:close/>
                    <a:moveTo>
                      <a:pt x="2270" y="1059"/>
                    </a:moveTo>
                    <a:cubicBezTo>
                      <a:pt x="2272" y="1057"/>
                      <a:pt x="2273" y="1055"/>
                      <a:pt x="2275" y="1054"/>
                    </a:cubicBezTo>
                    <a:cubicBezTo>
                      <a:pt x="2279" y="1052"/>
                      <a:pt x="2289" y="1049"/>
                      <a:pt x="2290" y="1045"/>
                    </a:cubicBezTo>
                    <a:cubicBezTo>
                      <a:pt x="2287" y="1045"/>
                      <a:pt x="2283" y="1045"/>
                      <a:pt x="2280" y="1046"/>
                    </a:cubicBezTo>
                    <a:cubicBezTo>
                      <a:pt x="2278" y="1046"/>
                      <a:pt x="2276" y="1046"/>
                      <a:pt x="2275" y="1047"/>
                    </a:cubicBezTo>
                    <a:cubicBezTo>
                      <a:pt x="2274" y="1047"/>
                      <a:pt x="2274" y="1049"/>
                      <a:pt x="2273" y="1050"/>
                    </a:cubicBezTo>
                    <a:cubicBezTo>
                      <a:pt x="2270" y="1051"/>
                      <a:pt x="2266" y="1052"/>
                      <a:pt x="2264" y="1055"/>
                    </a:cubicBezTo>
                    <a:cubicBezTo>
                      <a:pt x="2261" y="1057"/>
                      <a:pt x="2265" y="1059"/>
                      <a:pt x="2262" y="1062"/>
                    </a:cubicBezTo>
                    <a:cubicBezTo>
                      <a:pt x="2265" y="1061"/>
                      <a:pt x="2268" y="1062"/>
                      <a:pt x="2270" y="1059"/>
                    </a:cubicBezTo>
                    <a:close/>
                    <a:moveTo>
                      <a:pt x="739" y="816"/>
                    </a:moveTo>
                    <a:cubicBezTo>
                      <a:pt x="741" y="817"/>
                      <a:pt x="744" y="816"/>
                      <a:pt x="746" y="816"/>
                    </a:cubicBezTo>
                    <a:cubicBezTo>
                      <a:pt x="747" y="817"/>
                      <a:pt x="746" y="822"/>
                      <a:pt x="750" y="821"/>
                    </a:cubicBezTo>
                    <a:cubicBezTo>
                      <a:pt x="751" y="821"/>
                      <a:pt x="751" y="816"/>
                      <a:pt x="752" y="815"/>
                    </a:cubicBezTo>
                    <a:cubicBezTo>
                      <a:pt x="755" y="813"/>
                      <a:pt x="755" y="815"/>
                      <a:pt x="756" y="815"/>
                    </a:cubicBezTo>
                    <a:cubicBezTo>
                      <a:pt x="760" y="815"/>
                      <a:pt x="763" y="814"/>
                      <a:pt x="768" y="814"/>
                    </a:cubicBezTo>
                    <a:cubicBezTo>
                      <a:pt x="771" y="814"/>
                      <a:pt x="771" y="817"/>
                      <a:pt x="773" y="813"/>
                    </a:cubicBezTo>
                    <a:cubicBezTo>
                      <a:pt x="774" y="811"/>
                      <a:pt x="770" y="809"/>
                      <a:pt x="769" y="809"/>
                    </a:cubicBezTo>
                    <a:cubicBezTo>
                      <a:pt x="765" y="808"/>
                      <a:pt x="765" y="808"/>
                      <a:pt x="763" y="804"/>
                    </a:cubicBezTo>
                    <a:cubicBezTo>
                      <a:pt x="761" y="801"/>
                      <a:pt x="761" y="803"/>
                      <a:pt x="759" y="802"/>
                    </a:cubicBezTo>
                    <a:cubicBezTo>
                      <a:pt x="757" y="802"/>
                      <a:pt x="754" y="800"/>
                      <a:pt x="752" y="801"/>
                    </a:cubicBezTo>
                    <a:cubicBezTo>
                      <a:pt x="751" y="801"/>
                      <a:pt x="747" y="802"/>
                      <a:pt x="747" y="802"/>
                    </a:cubicBezTo>
                    <a:cubicBezTo>
                      <a:pt x="741" y="802"/>
                      <a:pt x="739" y="800"/>
                      <a:pt x="734" y="803"/>
                    </a:cubicBezTo>
                    <a:cubicBezTo>
                      <a:pt x="740" y="806"/>
                      <a:pt x="739" y="807"/>
                      <a:pt x="743" y="813"/>
                    </a:cubicBezTo>
                    <a:cubicBezTo>
                      <a:pt x="739" y="815"/>
                      <a:pt x="725" y="809"/>
                      <a:pt x="726" y="814"/>
                    </a:cubicBezTo>
                    <a:cubicBezTo>
                      <a:pt x="731" y="818"/>
                      <a:pt x="733" y="815"/>
                      <a:pt x="739" y="816"/>
                    </a:cubicBezTo>
                    <a:close/>
                    <a:moveTo>
                      <a:pt x="1185" y="330"/>
                    </a:moveTo>
                    <a:cubicBezTo>
                      <a:pt x="1189" y="331"/>
                      <a:pt x="1192" y="328"/>
                      <a:pt x="1192" y="323"/>
                    </a:cubicBezTo>
                    <a:cubicBezTo>
                      <a:pt x="1195" y="325"/>
                      <a:pt x="1197" y="322"/>
                      <a:pt x="1199" y="319"/>
                    </a:cubicBezTo>
                    <a:cubicBezTo>
                      <a:pt x="1196" y="317"/>
                      <a:pt x="1199" y="313"/>
                      <a:pt x="1197" y="312"/>
                    </a:cubicBezTo>
                    <a:cubicBezTo>
                      <a:pt x="1194" y="311"/>
                      <a:pt x="1192" y="309"/>
                      <a:pt x="1188" y="310"/>
                    </a:cubicBezTo>
                    <a:cubicBezTo>
                      <a:pt x="1193" y="303"/>
                      <a:pt x="1172" y="295"/>
                      <a:pt x="1176" y="304"/>
                    </a:cubicBezTo>
                    <a:cubicBezTo>
                      <a:pt x="1170" y="303"/>
                      <a:pt x="1168" y="306"/>
                      <a:pt x="1162" y="304"/>
                    </a:cubicBezTo>
                    <a:cubicBezTo>
                      <a:pt x="1163" y="306"/>
                      <a:pt x="1163" y="308"/>
                      <a:pt x="1163" y="310"/>
                    </a:cubicBezTo>
                    <a:cubicBezTo>
                      <a:pt x="1161" y="307"/>
                      <a:pt x="1160" y="304"/>
                      <a:pt x="1156" y="304"/>
                    </a:cubicBezTo>
                    <a:cubicBezTo>
                      <a:pt x="1153" y="304"/>
                      <a:pt x="1152" y="307"/>
                      <a:pt x="1153" y="310"/>
                    </a:cubicBezTo>
                    <a:cubicBezTo>
                      <a:pt x="1151" y="308"/>
                      <a:pt x="1149" y="304"/>
                      <a:pt x="1146" y="305"/>
                    </a:cubicBezTo>
                    <a:cubicBezTo>
                      <a:pt x="1148" y="311"/>
                      <a:pt x="1145" y="308"/>
                      <a:pt x="1143" y="311"/>
                    </a:cubicBezTo>
                    <a:cubicBezTo>
                      <a:pt x="1142" y="313"/>
                      <a:pt x="1141" y="315"/>
                      <a:pt x="1140" y="318"/>
                    </a:cubicBezTo>
                    <a:cubicBezTo>
                      <a:pt x="1138" y="315"/>
                      <a:pt x="1137" y="313"/>
                      <a:pt x="1135" y="310"/>
                    </a:cubicBezTo>
                    <a:cubicBezTo>
                      <a:pt x="1137" y="311"/>
                      <a:pt x="1139" y="310"/>
                      <a:pt x="1139" y="308"/>
                    </a:cubicBezTo>
                    <a:cubicBezTo>
                      <a:pt x="1139" y="306"/>
                      <a:pt x="1135" y="305"/>
                      <a:pt x="1134" y="304"/>
                    </a:cubicBezTo>
                    <a:cubicBezTo>
                      <a:pt x="1130" y="301"/>
                      <a:pt x="1130" y="300"/>
                      <a:pt x="1124" y="300"/>
                    </a:cubicBezTo>
                    <a:cubicBezTo>
                      <a:pt x="1125" y="303"/>
                      <a:pt x="1127" y="302"/>
                      <a:pt x="1130" y="303"/>
                    </a:cubicBezTo>
                    <a:cubicBezTo>
                      <a:pt x="1131" y="310"/>
                      <a:pt x="1123" y="302"/>
                      <a:pt x="1120" y="305"/>
                    </a:cubicBezTo>
                    <a:cubicBezTo>
                      <a:pt x="1117" y="308"/>
                      <a:pt x="1123" y="308"/>
                      <a:pt x="1122" y="310"/>
                    </a:cubicBezTo>
                    <a:cubicBezTo>
                      <a:pt x="1121" y="312"/>
                      <a:pt x="1118" y="310"/>
                      <a:pt x="1117" y="309"/>
                    </a:cubicBezTo>
                    <a:cubicBezTo>
                      <a:pt x="1117" y="310"/>
                      <a:pt x="1117" y="311"/>
                      <a:pt x="1117" y="312"/>
                    </a:cubicBezTo>
                    <a:cubicBezTo>
                      <a:pt x="1115" y="312"/>
                      <a:pt x="1115" y="312"/>
                      <a:pt x="1113" y="313"/>
                    </a:cubicBezTo>
                    <a:cubicBezTo>
                      <a:pt x="1118" y="315"/>
                      <a:pt x="1120" y="314"/>
                      <a:pt x="1125" y="312"/>
                    </a:cubicBezTo>
                    <a:cubicBezTo>
                      <a:pt x="1127" y="311"/>
                      <a:pt x="1132" y="314"/>
                      <a:pt x="1135" y="314"/>
                    </a:cubicBezTo>
                    <a:cubicBezTo>
                      <a:pt x="1133" y="315"/>
                      <a:pt x="1131" y="316"/>
                      <a:pt x="1129" y="317"/>
                    </a:cubicBezTo>
                    <a:cubicBezTo>
                      <a:pt x="1131" y="318"/>
                      <a:pt x="1133" y="319"/>
                      <a:pt x="1135" y="318"/>
                    </a:cubicBezTo>
                    <a:cubicBezTo>
                      <a:pt x="1135" y="318"/>
                      <a:pt x="1135" y="319"/>
                      <a:pt x="1135" y="320"/>
                    </a:cubicBezTo>
                    <a:cubicBezTo>
                      <a:pt x="1129" y="319"/>
                      <a:pt x="1123" y="322"/>
                      <a:pt x="1117" y="322"/>
                    </a:cubicBezTo>
                    <a:cubicBezTo>
                      <a:pt x="1118" y="326"/>
                      <a:pt x="1128" y="324"/>
                      <a:pt x="1131" y="324"/>
                    </a:cubicBezTo>
                    <a:cubicBezTo>
                      <a:pt x="1130" y="326"/>
                      <a:pt x="1131" y="328"/>
                      <a:pt x="1133" y="327"/>
                    </a:cubicBezTo>
                    <a:cubicBezTo>
                      <a:pt x="1133" y="328"/>
                      <a:pt x="1133" y="329"/>
                      <a:pt x="1133" y="329"/>
                    </a:cubicBezTo>
                    <a:cubicBezTo>
                      <a:pt x="1133" y="329"/>
                      <a:pt x="1134" y="329"/>
                      <a:pt x="1135" y="329"/>
                    </a:cubicBezTo>
                    <a:cubicBezTo>
                      <a:pt x="1133" y="334"/>
                      <a:pt x="1126" y="332"/>
                      <a:pt x="1128" y="337"/>
                    </a:cubicBezTo>
                    <a:cubicBezTo>
                      <a:pt x="1132" y="337"/>
                      <a:pt x="1137" y="336"/>
                      <a:pt x="1142" y="336"/>
                    </a:cubicBezTo>
                    <a:cubicBezTo>
                      <a:pt x="1143" y="335"/>
                      <a:pt x="1145" y="339"/>
                      <a:pt x="1146" y="340"/>
                    </a:cubicBezTo>
                    <a:cubicBezTo>
                      <a:pt x="1147" y="341"/>
                      <a:pt x="1150" y="341"/>
                      <a:pt x="1152" y="341"/>
                    </a:cubicBezTo>
                    <a:cubicBezTo>
                      <a:pt x="1156" y="342"/>
                      <a:pt x="1159" y="342"/>
                      <a:pt x="1163" y="340"/>
                    </a:cubicBezTo>
                    <a:cubicBezTo>
                      <a:pt x="1165" y="339"/>
                      <a:pt x="1165" y="338"/>
                      <a:pt x="1167" y="337"/>
                    </a:cubicBezTo>
                    <a:cubicBezTo>
                      <a:pt x="1169" y="337"/>
                      <a:pt x="1171" y="337"/>
                      <a:pt x="1174" y="337"/>
                    </a:cubicBezTo>
                    <a:cubicBezTo>
                      <a:pt x="1176" y="335"/>
                      <a:pt x="1182" y="329"/>
                      <a:pt x="1185" y="330"/>
                    </a:cubicBezTo>
                    <a:close/>
                    <a:moveTo>
                      <a:pt x="1134" y="234"/>
                    </a:moveTo>
                    <a:cubicBezTo>
                      <a:pt x="1133" y="230"/>
                      <a:pt x="1130" y="222"/>
                      <a:pt x="1131" y="218"/>
                    </a:cubicBezTo>
                    <a:cubicBezTo>
                      <a:pt x="1134" y="209"/>
                      <a:pt x="1136" y="198"/>
                      <a:pt x="1142" y="190"/>
                    </a:cubicBezTo>
                    <a:cubicBezTo>
                      <a:pt x="1147" y="186"/>
                      <a:pt x="1151" y="181"/>
                      <a:pt x="1155" y="176"/>
                    </a:cubicBezTo>
                    <a:cubicBezTo>
                      <a:pt x="1156" y="175"/>
                      <a:pt x="1153" y="164"/>
                      <a:pt x="1153" y="162"/>
                    </a:cubicBezTo>
                    <a:cubicBezTo>
                      <a:pt x="1152" y="158"/>
                      <a:pt x="1153" y="152"/>
                      <a:pt x="1149" y="149"/>
                    </a:cubicBezTo>
                    <a:cubicBezTo>
                      <a:pt x="1145" y="146"/>
                      <a:pt x="1141" y="143"/>
                      <a:pt x="1137" y="140"/>
                    </a:cubicBezTo>
                    <a:cubicBezTo>
                      <a:pt x="1143" y="134"/>
                      <a:pt x="1149" y="128"/>
                      <a:pt x="1155" y="122"/>
                    </a:cubicBezTo>
                    <a:cubicBezTo>
                      <a:pt x="1149" y="118"/>
                      <a:pt x="1145" y="116"/>
                      <a:pt x="1141" y="108"/>
                    </a:cubicBezTo>
                    <a:cubicBezTo>
                      <a:pt x="1139" y="102"/>
                      <a:pt x="1146" y="95"/>
                      <a:pt x="1149" y="90"/>
                    </a:cubicBezTo>
                    <a:cubicBezTo>
                      <a:pt x="1153" y="84"/>
                      <a:pt x="1159" y="82"/>
                      <a:pt x="1164" y="78"/>
                    </a:cubicBezTo>
                    <a:cubicBezTo>
                      <a:pt x="1170" y="74"/>
                      <a:pt x="1174" y="71"/>
                      <a:pt x="1179" y="65"/>
                    </a:cubicBezTo>
                    <a:cubicBezTo>
                      <a:pt x="1177" y="64"/>
                      <a:pt x="1175" y="62"/>
                      <a:pt x="1174" y="61"/>
                    </a:cubicBezTo>
                    <a:cubicBezTo>
                      <a:pt x="1180" y="60"/>
                      <a:pt x="1186" y="60"/>
                      <a:pt x="1191" y="57"/>
                    </a:cubicBezTo>
                    <a:cubicBezTo>
                      <a:pt x="1198" y="53"/>
                      <a:pt x="1205" y="49"/>
                      <a:pt x="1211" y="45"/>
                    </a:cubicBezTo>
                    <a:cubicBezTo>
                      <a:pt x="1204" y="42"/>
                      <a:pt x="1196" y="38"/>
                      <a:pt x="1188" y="36"/>
                    </a:cubicBezTo>
                    <a:cubicBezTo>
                      <a:pt x="1183" y="35"/>
                      <a:pt x="1172" y="34"/>
                      <a:pt x="1168" y="39"/>
                    </a:cubicBezTo>
                    <a:cubicBezTo>
                      <a:pt x="1166" y="42"/>
                      <a:pt x="1164" y="46"/>
                      <a:pt x="1160" y="46"/>
                    </a:cubicBezTo>
                    <a:cubicBezTo>
                      <a:pt x="1156" y="45"/>
                      <a:pt x="1151" y="44"/>
                      <a:pt x="1147" y="43"/>
                    </a:cubicBezTo>
                    <a:cubicBezTo>
                      <a:pt x="1141" y="42"/>
                      <a:pt x="1131" y="50"/>
                      <a:pt x="1126" y="52"/>
                    </a:cubicBezTo>
                    <a:cubicBezTo>
                      <a:pt x="1127" y="50"/>
                      <a:pt x="1137" y="35"/>
                      <a:pt x="1130" y="35"/>
                    </a:cubicBezTo>
                    <a:cubicBezTo>
                      <a:pt x="1124" y="35"/>
                      <a:pt x="1118" y="36"/>
                      <a:pt x="1113" y="32"/>
                    </a:cubicBezTo>
                    <a:cubicBezTo>
                      <a:pt x="1121" y="29"/>
                      <a:pt x="1129" y="26"/>
                      <a:pt x="1137" y="23"/>
                    </a:cubicBezTo>
                    <a:cubicBezTo>
                      <a:pt x="1121" y="16"/>
                      <a:pt x="1107" y="9"/>
                      <a:pt x="1091" y="6"/>
                    </a:cubicBezTo>
                    <a:cubicBezTo>
                      <a:pt x="1072" y="4"/>
                      <a:pt x="1054" y="0"/>
                      <a:pt x="1035" y="2"/>
                    </a:cubicBezTo>
                    <a:cubicBezTo>
                      <a:pt x="1028" y="3"/>
                      <a:pt x="1021" y="3"/>
                      <a:pt x="1015" y="4"/>
                    </a:cubicBezTo>
                    <a:cubicBezTo>
                      <a:pt x="1012" y="4"/>
                      <a:pt x="1008" y="3"/>
                      <a:pt x="1006" y="5"/>
                    </a:cubicBezTo>
                    <a:cubicBezTo>
                      <a:pt x="1002" y="6"/>
                      <a:pt x="1002" y="14"/>
                      <a:pt x="998" y="13"/>
                    </a:cubicBezTo>
                    <a:cubicBezTo>
                      <a:pt x="992" y="12"/>
                      <a:pt x="987" y="11"/>
                      <a:pt x="982" y="10"/>
                    </a:cubicBezTo>
                    <a:cubicBezTo>
                      <a:pt x="975" y="9"/>
                      <a:pt x="967" y="6"/>
                      <a:pt x="961" y="9"/>
                    </a:cubicBezTo>
                    <a:cubicBezTo>
                      <a:pt x="952" y="13"/>
                      <a:pt x="943" y="17"/>
                      <a:pt x="934" y="21"/>
                    </a:cubicBezTo>
                    <a:cubicBezTo>
                      <a:pt x="942" y="27"/>
                      <a:pt x="952" y="31"/>
                      <a:pt x="957" y="40"/>
                    </a:cubicBezTo>
                    <a:cubicBezTo>
                      <a:pt x="942" y="34"/>
                      <a:pt x="927" y="30"/>
                      <a:pt x="911" y="26"/>
                    </a:cubicBezTo>
                    <a:cubicBezTo>
                      <a:pt x="907" y="25"/>
                      <a:pt x="899" y="28"/>
                      <a:pt x="895" y="29"/>
                    </a:cubicBezTo>
                    <a:cubicBezTo>
                      <a:pt x="884" y="30"/>
                      <a:pt x="872" y="32"/>
                      <a:pt x="861" y="33"/>
                    </a:cubicBezTo>
                    <a:cubicBezTo>
                      <a:pt x="857" y="34"/>
                      <a:pt x="849" y="33"/>
                      <a:pt x="845" y="35"/>
                    </a:cubicBezTo>
                    <a:cubicBezTo>
                      <a:pt x="838" y="39"/>
                      <a:pt x="832" y="42"/>
                      <a:pt x="826" y="45"/>
                    </a:cubicBezTo>
                    <a:cubicBezTo>
                      <a:pt x="810" y="53"/>
                      <a:pt x="795" y="61"/>
                      <a:pt x="779" y="69"/>
                    </a:cubicBezTo>
                    <a:cubicBezTo>
                      <a:pt x="785" y="75"/>
                      <a:pt x="792" y="74"/>
                      <a:pt x="800" y="75"/>
                    </a:cubicBezTo>
                    <a:cubicBezTo>
                      <a:pt x="798" y="80"/>
                      <a:pt x="796" y="84"/>
                      <a:pt x="795" y="88"/>
                    </a:cubicBezTo>
                    <a:cubicBezTo>
                      <a:pt x="793" y="93"/>
                      <a:pt x="792" y="92"/>
                      <a:pt x="787" y="92"/>
                    </a:cubicBezTo>
                    <a:cubicBezTo>
                      <a:pt x="780" y="93"/>
                      <a:pt x="774" y="94"/>
                      <a:pt x="767" y="96"/>
                    </a:cubicBezTo>
                    <a:cubicBezTo>
                      <a:pt x="758" y="99"/>
                      <a:pt x="749" y="101"/>
                      <a:pt x="740" y="104"/>
                    </a:cubicBezTo>
                    <a:cubicBezTo>
                      <a:pt x="738" y="105"/>
                      <a:pt x="738" y="110"/>
                      <a:pt x="738" y="112"/>
                    </a:cubicBezTo>
                    <a:cubicBezTo>
                      <a:pt x="737" y="114"/>
                      <a:pt x="741" y="118"/>
                      <a:pt x="742" y="119"/>
                    </a:cubicBezTo>
                    <a:cubicBezTo>
                      <a:pt x="745" y="123"/>
                      <a:pt x="748" y="130"/>
                      <a:pt x="752" y="133"/>
                    </a:cubicBezTo>
                    <a:cubicBezTo>
                      <a:pt x="758" y="136"/>
                      <a:pt x="763" y="139"/>
                      <a:pt x="768" y="142"/>
                    </a:cubicBezTo>
                    <a:cubicBezTo>
                      <a:pt x="771" y="144"/>
                      <a:pt x="778" y="150"/>
                      <a:pt x="781" y="150"/>
                    </a:cubicBezTo>
                    <a:cubicBezTo>
                      <a:pt x="787" y="149"/>
                      <a:pt x="793" y="148"/>
                      <a:pt x="799" y="147"/>
                    </a:cubicBezTo>
                    <a:cubicBezTo>
                      <a:pt x="810" y="146"/>
                      <a:pt x="819" y="148"/>
                      <a:pt x="830" y="150"/>
                    </a:cubicBezTo>
                    <a:cubicBezTo>
                      <a:pt x="835" y="151"/>
                      <a:pt x="841" y="152"/>
                      <a:pt x="846" y="153"/>
                    </a:cubicBezTo>
                    <a:cubicBezTo>
                      <a:pt x="849" y="153"/>
                      <a:pt x="855" y="163"/>
                      <a:pt x="856" y="165"/>
                    </a:cubicBezTo>
                    <a:cubicBezTo>
                      <a:pt x="864" y="175"/>
                      <a:pt x="868" y="186"/>
                      <a:pt x="873" y="197"/>
                    </a:cubicBezTo>
                    <a:cubicBezTo>
                      <a:pt x="875" y="204"/>
                      <a:pt x="876" y="204"/>
                      <a:pt x="874" y="210"/>
                    </a:cubicBezTo>
                    <a:cubicBezTo>
                      <a:pt x="872" y="216"/>
                      <a:pt x="869" y="220"/>
                      <a:pt x="873" y="224"/>
                    </a:cubicBezTo>
                    <a:cubicBezTo>
                      <a:pt x="878" y="229"/>
                      <a:pt x="883" y="231"/>
                      <a:pt x="881" y="238"/>
                    </a:cubicBezTo>
                    <a:cubicBezTo>
                      <a:pt x="880" y="245"/>
                      <a:pt x="877" y="248"/>
                      <a:pt x="881" y="253"/>
                    </a:cubicBezTo>
                    <a:cubicBezTo>
                      <a:pt x="887" y="259"/>
                      <a:pt x="887" y="259"/>
                      <a:pt x="894" y="257"/>
                    </a:cubicBezTo>
                    <a:cubicBezTo>
                      <a:pt x="900" y="255"/>
                      <a:pt x="905" y="254"/>
                      <a:pt x="910" y="252"/>
                    </a:cubicBezTo>
                    <a:cubicBezTo>
                      <a:pt x="910" y="256"/>
                      <a:pt x="909" y="260"/>
                      <a:pt x="909" y="265"/>
                    </a:cubicBezTo>
                    <a:cubicBezTo>
                      <a:pt x="909" y="266"/>
                      <a:pt x="904" y="267"/>
                      <a:pt x="903" y="268"/>
                    </a:cubicBezTo>
                    <a:cubicBezTo>
                      <a:pt x="899" y="269"/>
                      <a:pt x="895" y="271"/>
                      <a:pt x="891" y="272"/>
                    </a:cubicBezTo>
                    <a:cubicBezTo>
                      <a:pt x="890" y="273"/>
                      <a:pt x="890" y="278"/>
                      <a:pt x="890" y="279"/>
                    </a:cubicBezTo>
                    <a:cubicBezTo>
                      <a:pt x="890" y="284"/>
                      <a:pt x="887" y="294"/>
                      <a:pt x="888" y="299"/>
                    </a:cubicBezTo>
                    <a:cubicBezTo>
                      <a:pt x="891" y="307"/>
                      <a:pt x="894" y="314"/>
                      <a:pt x="897" y="322"/>
                    </a:cubicBezTo>
                    <a:cubicBezTo>
                      <a:pt x="901" y="335"/>
                      <a:pt x="909" y="345"/>
                      <a:pt x="916" y="356"/>
                    </a:cubicBezTo>
                    <a:cubicBezTo>
                      <a:pt x="920" y="362"/>
                      <a:pt x="924" y="369"/>
                      <a:pt x="928" y="375"/>
                    </a:cubicBezTo>
                    <a:cubicBezTo>
                      <a:pt x="930" y="379"/>
                      <a:pt x="936" y="379"/>
                      <a:pt x="940" y="380"/>
                    </a:cubicBezTo>
                    <a:cubicBezTo>
                      <a:pt x="946" y="383"/>
                      <a:pt x="953" y="385"/>
                      <a:pt x="959" y="388"/>
                    </a:cubicBezTo>
                    <a:cubicBezTo>
                      <a:pt x="961" y="388"/>
                      <a:pt x="970" y="389"/>
                      <a:pt x="970" y="387"/>
                    </a:cubicBezTo>
                    <a:cubicBezTo>
                      <a:pt x="975" y="375"/>
                      <a:pt x="979" y="362"/>
                      <a:pt x="983" y="349"/>
                    </a:cubicBezTo>
                    <a:cubicBezTo>
                      <a:pt x="986" y="339"/>
                      <a:pt x="990" y="329"/>
                      <a:pt x="993" y="318"/>
                    </a:cubicBezTo>
                    <a:cubicBezTo>
                      <a:pt x="995" y="313"/>
                      <a:pt x="995" y="313"/>
                      <a:pt x="1000" y="311"/>
                    </a:cubicBezTo>
                    <a:cubicBezTo>
                      <a:pt x="1007" y="309"/>
                      <a:pt x="1014" y="307"/>
                      <a:pt x="1020" y="305"/>
                    </a:cubicBezTo>
                    <a:cubicBezTo>
                      <a:pt x="1024" y="303"/>
                      <a:pt x="1031" y="303"/>
                      <a:pt x="1034" y="300"/>
                    </a:cubicBezTo>
                    <a:cubicBezTo>
                      <a:pt x="1038" y="297"/>
                      <a:pt x="1042" y="290"/>
                      <a:pt x="1045" y="286"/>
                    </a:cubicBezTo>
                    <a:cubicBezTo>
                      <a:pt x="1048" y="282"/>
                      <a:pt x="1049" y="280"/>
                      <a:pt x="1054" y="279"/>
                    </a:cubicBezTo>
                    <a:cubicBezTo>
                      <a:pt x="1060" y="277"/>
                      <a:pt x="1066" y="276"/>
                      <a:pt x="1072" y="274"/>
                    </a:cubicBezTo>
                    <a:cubicBezTo>
                      <a:pt x="1081" y="272"/>
                      <a:pt x="1092" y="271"/>
                      <a:pt x="1100" y="266"/>
                    </a:cubicBezTo>
                    <a:cubicBezTo>
                      <a:pt x="1111" y="260"/>
                      <a:pt x="1121" y="253"/>
                      <a:pt x="1131" y="247"/>
                    </a:cubicBezTo>
                    <a:cubicBezTo>
                      <a:pt x="1136" y="241"/>
                      <a:pt x="1136" y="241"/>
                      <a:pt x="1134" y="234"/>
                    </a:cubicBezTo>
                    <a:close/>
                    <a:moveTo>
                      <a:pt x="2155" y="814"/>
                    </a:moveTo>
                    <a:cubicBezTo>
                      <a:pt x="2157" y="813"/>
                      <a:pt x="2161" y="813"/>
                      <a:pt x="2161" y="810"/>
                    </a:cubicBezTo>
                    <a:cubicBezTo>
                      <a:pt x="2161" y="807"/>
                      <a:pt x="2162" y="804"/>
                      <a:pt x="2165" y="804"/>
                    </a:cubicBezTo>
                    <a:cubicBezTo>
                      <a:pt x="2165" y="801"/>
                      <a:pt x="2165" y="799"/>
                      <a:pt x="2162" y="799"/>
                    </a:cubicBezTo>
                    <a:cubicBezTo>
                      <a:pt x="2162" y="799"/>
                      <a:pt x="2162" y="800"/>
                      <a:pt x="2162" y="801"/>
                    </a:cubicBezTo>
                    <a:cubicBezTo>
                      <a:pt x="2155" y="797"/>
                      <a:pt x="2151" y="803"/>
                      <a:pt x="2146" y="806"/>
                    </a:cubicBezTo>
                    <a:cubicBezTo>
                      <a:pt x="2146" y="811"/>
                      <a:pt x="2145" y="812"/>
                      <a:pt x="2149" y="815"/>
                    </a:cubicBezTo>
                    <a:cubicBezTo>
                      <a:pt x="2151" y="816"/>
                      <a:pt x="2152" y="816"/>
                      <a:pt x="2154" y="816"/>
                    </a:cubicBezTo>
                    <a:cubicBezTo>
                      <a:pt x="2156" y="816"/>
                      <a:pt x="2154" y="814"/>
                      <a:pt x="2155" y="814"/>
                    </a:cubicBezTo>
                    <a:close/>
                    <a:moveTo>
                      <a:pt x="2124" y="1024"/>
                    </a:moveTo>
                    <a:cubicBezTo>
                      <a:pt x="2125" y="1017"/>
                      <a:pt x="2124" y="1009"/>
                      <a:pt x="2126" y="1003"/>
                    </a:cubicBezTo>
                    <a:cubicBezTo>
                      <a:pt x="2128" y="996"/>
                      <a:pt x="2120" y="991"/>
                      <a:pt x="2115" y="997"/>
                    </a:cubicBezTo>
                    <a:cubicBezTo>
                      <a:pt x="2119" y="993"/>
                      <a:pt x="2115" y="993"/>
                      <a:pt x="2115" y="990"/>
                    </a:cubicBezTo>
                    <a:cubicBezTo>
                      <a:pt x="2114" y="988"/>
                      <a:pt x="2114" y="983"/>
                      <a:pt x="2113" y="982"/>
                    </a:cubicBezTo>
                    <a:cubicBezTo>
                      <a:pt x="2111" y="982"/>
                      <a:pt x="2107" y="981"/>
                      <a:pt x="2107" y="979"/>
                    </a:cubicBezTo>
                    <a:cubicBezTo>
                      <a:pt x="2106" y="976"/>
                      <a:pt x="2109" y="975"/>
                      <a:pt x="2109" y="972"/>
                    </a:cubicBezTo>
                    <a:cubicBezTo>
                      <a:pt x="2108" y="969"/>
                      <a:pt x="2103" y="969"/>
                      <a:pt x="2103" y="967"/>
                    </a:cubicBezTo>
                    <a:cubicBezTo>
                      <a:pt x="2103" y="963"/>
                      <a:pt x="2102" y="965"/>
                      <a:pt x="2099" y="963"/>
                    </a:cubicBezTo>
                    <a:cubicBezTo>
                      <a:pt x="2096" y="961"/>
                      <a:pt x="2100" y="960"/>
                      <a:pt x="2095" y="959"/>
                    </a:cubicBezTo>
                    <a:cubicBezTo>
                      <a:pt x="2092" y="959"/>
                      <a:pt x="2090" y="959"/>
                      <a:pt x="2089" y="957"/>
                    </a:cubicBezTo>
                    <a:cubicBezTo>
                      <a:pt x="2085" y="952"/>
                      <a:pt x="2081" y="951"/>
                      <a:pt x="2077" y="947"/>
                    </a:cubicBezTo>
                    <a:cubicBezTo>
                      <a:pt x="2073" y="944"/>
                      <a:pt x="2068" y="941"/>
                      <a:pt x="2065" y="937"/>
                    </a:cubicBezTo>
                    <a:cubicBezTo>
                      <a:pt x="2062" y="932"/>
                      <a:pt x="2063" y="929"/>
                      <a:pt x="2056" y="928"/>
                    </a:cubicBezTo>
                    <a:cubicBezTo>
                      <a:pt x="2054" y="928"/>
                      <a:pt x="2044" y="924"/>
                      <a:pt x="2043" y="926"/>
                    </a:cubicBezTo>
                    <a:cubicBezTo>
                      <a:pt x="2041" y="928"/>
                      <a:pt x="2049" y="938"/>
                      <a:pt x="2051" y="940"/>
                    </a:cubicBezTo>
                    <a:cubicBezTo>
                      <a:pt x="2054" y="942"/>
                      <a:pt x="2061" y="944"/>
                      <a:pt x="2061" y="949"/>
                    </a:cubicBezTo>
                    <a:cubicBezTo>
                      <a:pt x="2061" y="956"/>
                      <a:pt x="2069" y="955"/>
                      <a:pt x="2070" y="961"/>
                    </a:cubicBezTo>
                    <a:cubicBezTo>
                      <a:pt x="2071" y="964"/>
                      <a:pt x="2072" y="968"/>
                      <a:pt x="2073" y="971"/>
                    </a:cubicBezTo>
                    <a:cubicBezTo>
                      <a:pt x="2074" y="974"/>
                      <a:pt x="2076" y="973"/>
                      <a:pt x="2077" y="974"/>
                    </a:cubicBezTo>
                    <a:cubicBezTo>
                      <a:pt x="2081" y="978"/>
                      <a:pt x="2083" y="987"/>
                      <a:pt x="2086" y="992"/>
                    </a:cubicBezTo>
                    <a:cubicBezTo>
                      <a:pt x="2088" y="997"/>
                      <a:pt x="2091" y="1000"/>
                      <a:pt x="2094" y="1003"/>
                    </a:cubicBezTo>
                    <a:cubicBezTo>
                      <a:pt x="2101" y="1010"/>
                      <a:pt x="2107" y="1018"/>
                      <a:pt x="2115" y="1024"/>
                    </a:cubicBezTo>
                    <a:cubicBezTo>
                      <a:pt x="2115" y="1023"/>
                      <a:pt x="2115" y="1021"/>
                      <a:pt x="2115" y="1020"/>
                    </a:cubicBezTo>
                    <a:cubicBezTo>
                      <a:pt x="2119" y="1024"/>
                      <a:pt x="2121" y="1018"/>
                      <a:pt x="2124" y="1024"/>
                    </a:cubicBezTo>
                    <a:close/>
                    <a:moveTo>
                      <a:pt x="2141" y="995"/>
                    </a:moveTo>
                    <a:cubicBezTo>
                      <a:pt x="2137" y="991"/>
                      <a:pt x="2138" y="1000"/>
                      <a:pt x="2139" y="1001"/>
                    </a:cubicBezTo>
                    <a:cubicBezTo>
                      <a:pt x="2144" y="1003"/>
                      <a:pt x="2144" y="997"/>
                      <a:pt x="2141" y="995"/>
                    </a:cubicBezTo>
                    <a:close/>
                    <a:moveTo>
                      <a:pt x="2185" y="1039"/>
                    </a:moveTo>
                    <a:cubicBezTo>
                      <a:pt x="2181" y="1040"/>
                      <a:pt x="2176" y="1037"/>
                      <a:pt x="2177" y="1032"/>
                    </a:cubicBezTo>
                    <a:cubicBezTo>
                      <a:pt x="2174" y="1033"/>
                      <a:pt x="2167" y="1032"/>
                      <a:pt x="2166" y="1030"/>
                    </a:cubicBezTo>
                    <a:cubicBezTo>
                      <a:pt x="2163" y="1027"/>
                      <a:pt x="2162" y="1029"/>
                      <a:pt x="2161" y="1032"/>
                    </a:cubicBezTo>
                    <a:cubicBezTo>
                      <a:pt x="2161" y="1033"/>
                      <a:pt x="2159" y="1032"/>
                      <a:pt x="2157" y="1032"/>
                    </a:cubicBezTo>
                    <a:cubicBezTo>
                      <a:pt x="2151" y="1032"/>
                      <a:pt x="2147" y="1033"/>
                      <a:pt x="2144" y="1027"/>
                    </a:cubicBezTo>
                    <a:cubicBezTo>
                      <a:pt x="2143" y="1027"/>
                      <a:pt x="2136" y="1025"/>
                      <a:pt x="2134" y="1024"/>
                    </a:cubicBezTo>
                    <a:cubicBezTo>
                      <a:pt x="2133" y="1026"/>
                      <a:pt x="2131" y="1025"/>
                      <a:pt x="2128" y="1024"/>
                    </a:cubicBezTo>
                    <a:cubicBezTo>
                      <a:pt x="2126" y="1024"/>
                      <a:pt x="2126" y="1025"/>
                      <a:pt x="2124" y="1026"/>
                    </a:cubicBezTo>
                    <a:cubicBezTo>
                      <a:pt x="2119" y="1032"/>
                      <a:pt x="2126" y="1033"/>
                      <a:pt x="2130" y="1033"/>
                    </a:cubicBezTo>
                    <a:cubicBezTo>
                      <a:pt x="2130" y="1034"/>
                      <a:pt x="2130" y="1035"/>
                      <a:pt x="2129" y="1036"/>
                    </a:cubicBezTo>
                    <a:cubicBezTo>
                      <a:pt x="2134" y="1037"/>
                      <a:pt x="2139" y="1040"/>
                      <a:pt x="2143" y="1040"/>
                    </a:cubicBezTo>
                    <a:cubicBezTo>
                      <a:pt x="2146" y="1041"/>
                      <a:pt x="2148" y="1039"/>
                      <a:pt x="2151" y="1039"/>
                    </a:cubicBezTo>
                    <a:cubicBezTo>
                      <a:pt x="2153" y="1040"/>
                      <a:pt x="2156" y="1041"/>
                      <a:pt x="2158" y="1042"/>
                    </a:cubicBezTo>
                    <a:cubicBezTo>
                      <a:pt x="2160" y="1043"/>
                      <a:pt x="2162" y="1044"/>
                      <a:pt x="2164" y="1044"/>
                    </a:cubicBezTo>
                    <a:cubicBezTo>
                      <a:pt x="2166" y="1044"/>
                      <a:pt x="2168" y="1044"/>
                      <a:pt x="2169" y="1045"/>
                    </a:cubicBezTo>
                    <a:cubicBezTo>
                      <a:pt x="2170" y="1045"/>
                      <a:pt x="2171" y="1043"/>
                      <a:pt x="2172" y="1043"/>
                    </a:cubicBezTo>
                    <a:cubicBezTo>
                      <a:pt x="2176" y="1044"/>
                      <a:pt x="2178" y="1045"/>
                      <a:pt x="2183" y="1044"/>
                    </a:cubicBezTo>
                    <a:cubicBezTo>
                      <a:pt x="2186" y="1046"/>
                      <a:pt x="2190" y="1047"/>
                      <a:pt x="2193" y="1048"/>
                    </a:cubicBezTo>
                    <a:cubicBezTo>
                      <a:pt x="2189" y="1044"/>
                      <a:pt x="2194" y="1037"/>
                      <a:pt x="2185" y="1039"/>
                    </a:cubicBezTo>
                    <a:close/>
                    <a:moveTo>
                      <a:pt x="2119" y="990"/>
                    </a:moveTo>
                    <a:cubicBezTo>
                      <a:pt x="2121" y="992"/>
                      <a:pt x="2121" y="991"/>
                      <a:pt x="2123" y="991"/>
                    </a:cubicBezTo>
                    <a:cubicBezTo>
                      <a:pt x="2124" y="991"/>
                      <a:pt x="2124" y="993"/>
                      <a:pt x="2125" y="994"/>
                    </a:cubicBezTo>
                    <a:cubicBezTo>
                      <a:pt x="2126" y="996"/>
                      <a:pt x="2126" y="997"/>
                      <a:pt x="2127" y="998"/>
                    </a:cubicBezTo>
                    <a:cubicBezTo>
                      <a:pt x="2129" y="999"/>
                      <a:pt x="2130" y="1000"/>
                      <a:pt x="2132" y="1000"/>
                    </a:cubicBezTo>
                    <a:cubicBezTo>
                      <a:pt x="2130" y="998"/>
                      <a:pt x="2131" y="997"/>
                      <a:pt x="2132" y="995"/>
                    </a:cubicBezTo>
                    <a:cubicBezTo>
                      <a:pt x="2126" y="995"/>
                      <a:pt x="2129" y="986"/>
                      <a:pt x="2124" y="986"/>
                    </a:cubicBezTo>
                    <a:cubicBezTo>
                      <a:pt x="2124" y="987"/>
                      <a:pt x="2124" y="988"/>
                      <a:pt x="2124" y="988"/>
                    </a:cubicBezTo>
                    <a:cubicBezTo>
                      <a:pt x="2122" y="985"/>
                      <a:pt x="2121" y="988"/>
                      <a:pt x="2119" y="9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grpSp>
      </p:grpSp>
      <p:sp>
        <p:nvSpPr>
          <p:cNvPr id="9" name="Google Shape;410;p16">
            <a:extLst>
              <a:ext uri="{FF2B5EF4-FFF2-40B4-BE49-F238E27FC236}">
                <a16:creationId xmlns:a16="http://schemas.microsoft.com/office/drawing/2014/main" id="{8C3F3ABC-C72C-4C9D-912D-74723BC94AF2}"/>
              </a:ext>
            </a:extLst>
          </p:cNvPr>
          <p:cNvSpPr txBox="1"/>
          <p:nvPr/>
        </p:nvSpPr>
        <p:spPr>
          <a:xfrm>
            <a:off x="328892" y="463016"/>
            <a:ext cx="6997160" cy="86177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5000"/>
              <a:buFont typeface="Arial"/>
              <a:buNone/>
            </a:pPr>
            <a:r>
              <a:rPr lang="en-US" sz="5000" b="1" i="0" u="none" strike="noStrike" cap="none" dirty="0">
                <a:solidFill>
                  <a:schemeClr val="bg1"/>
                </a:solidFill>
                <a:latin typeface="Arial"/>
                <a:ea typeface="Arial"/>
                <a:cs typeface="Arial"/>
                <a:sym typeface="Arial"/>
              </a:rPr>
              <a:t>Contribution timeline</a:t>
            </a:r>
            <a:endParaRPr sz="1400" b="0" i="0" u="none" strike="noStrike" cap="none" dirty="0">
              <a:solidFill>
                <a:schemeClr val="bg1"/>
              </a:solidFill>
              <a:latin typeface="Arial"/>
              <a:ea typeface="Arial"/>
              <a:cs typeface="Arial"/>
              <a:sym typeface="Arial"/>
            </a:endParaRPr>
          </a:p>
        </p:txBody>
      </p:sp>
      <p:sp>
        <p:nvSpPr>
          <p:cNvPr id="11" name="Google Shape;410;p16">
            <a:extLst>
              <a:ext uri="{FF2B5EF4-FFF2-40B4-BE49-F238E27FC236}">
                <a16:creationId xmlns:a16="http://schemas.microsoft.com/office/drawing/2014/main" id="{36CA4140-2B5A-435A-B89C-F963FB08D626}"/>
              </a:ext>
            </a:extLst>
          </p:cNvPr>
          <p:cNvSpPr txBox="1"/>
          <p:nvPr/>
        </p:nvSpPr>
        <p:spPr>
          <a:xfrm>
            <a:off x="5298600" y="1628241"/>
            <a:ext cx="6997160" cy="523180"/>
          </a:xfrm>
          <a:prstGeom prst="rect">
            <a:avLst/>
          </a:prstGeom>
          <a:noFill/>
          <a:ln>
            <a:noFill/>
          </a:ln>
        </p:spPr>
        <p:txBody>
          <a:bodyPr spcFirstLastPara="1" wrap="square" lIns="91425" tIns="45700" rIns="91425" bIns="45700" anchor="t" anchorCtr="0">
            <a:spAutoFit/>
          </a:bodyPr>
          <a:lstStyle/>
          <a:p>
            <a:pPr marR="0" lvl="0" algn="ctr" rtl="0">
              <a:lnSpc>
                <a:spcPct val="100000"/>
              </a:lnSpc>
              <a:spcBef>
                <a:spcPts val="0"/>
              </a:spcBef>
              <a:spcAft>
                <a:spcPts val="0"/>
              </a:spcAft>
              <a:buClr>
                <a:schemeClr val="bg1"/>
              </a:buClr>
              <a:buSzPts val="5000"/>
            </a:pPr>
            <a:r>
              <a:rPr lang="en-US" sz="2800" b="1" i="0" u="none" strike="noStrike" cap="none" dirty="0">
                <a:solidFill>
                  <a:schemeClr val="bg1"/>
                </a:solidFill>
                <a:latin typeface="Arial"/>
                <a:ea typeface="Arial"/>
                <a:cs typeface="Arial"/>
                <a:sym typeface="Arial"/>
              </a:rPr>
              <a:t>Consistent daily commits</a:t>
            </a:r>
            <a:endParaRPr sz="2800" b="0" i="0" u="none" strike="noStrike" cap="none" dirty="0">
              <a:solidFill>
                <a:schemeClr val="bg1"/>
              </a:solidFill>
              <a:latin typeface="Arial"/>
              <a:ea typeface="Arial"/>
              <a:cs typeface="Arial"/>
              <a:sym typeface="Arial"/>
            </a:endParaRPr>
          </a:p>
        </p:txBody>
      </p:sp>
      <p:pic>
        <p:nvPicPr>
          <p:cNvPr id="12" name="Picture 11">
            <a:extLst>
              <a:ext uri="{FF2B5EF4-FFF2-40B4-BE49-F238E27FC236}">
                <a16:creationId xmlns:a16="http://schemas.microsoft.com/office/drawing/2014/main" id="{B47BE2AE-8053-41EB-9AC2-4359A5A5D5C7}"/>
              </a:ext>
            </a:extLst>
          </p:cNvPr>
          <p:cNvPicPr>
            <a:picLocks noChangeAspect="1"/>
          </p:cNvPicPr>
          <p:nvPr/>
        </p:nvPicPr>
        <p:blipFill>
          <a:blip r:embed="rId2"/>
          <a:stretch>
            <a:fillRect/>
          </a:stretch>
        </p:blipFill>
        <p:spPr>
          <a:xfrm>
            <a:off x="328892" y="2662853"/>
            <a:ext cx="11626527" cy="2706647"/>
          </a:xfrm>
          <a:prstGeom prst="rect">
            <a:avLst/>
          </a:prstGeom>
        </p:spPr>
      </p:pic>
    </p:spTree>
    <p:extLst>
      <p:ext uri="{BB962C8B-B14F-4D97-AF65-F5344CB8AC3E}">
        <p14:creationId xmlns:p14="http://schemas.microsoft.com/office/powerpoint/2010/main" val="1935816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9DBF1-2AA3-46D9-B128-6D749C2DAEC1}"/>
              </a:ext>
            </a:extLst>
          </p:cNvPr>
          <p:cNvSpPr>
            <a:spLocks noGrp="1"/>
          </p:cNvSpPr>
          <p:nvPr>
            <p:ph type="title"/>
          </p:nvPr>
        </p:nvSpPr>
        <p:spPr/>
        <p:txBody>
          <a:bodyPr/>
          <a:lstStyle/>
          <a:p>
            <a:endParaRPr lang="en-SG"/>
          </a:p>
        </p:txBody>
      </p:sp>
      <p:sp>
        <p:nvSpPr>
          <p:cNvPr id="3" name="Text Placeholder 2">
            <a:extLst>
              <a:ext uri="{FF2B5EF4-FFF2-40B4-BE49-F238E27FC236}">
                <a16:creationId xmlns:a16="http://schemas.microsoft.com/office/drawing/2014/main" id="{220FB985-4D62-4B2A-8AD5-B9672067D0A5}"/>
              </a:ext>
            </a:extLst>
          </p:cNvPr>
          <p:cNvSpPr>
            <a:spLocks noGrp="1"/>
          </p:cNvSpPr>
          <p:nvPr>
            <p:ph type="body" idx="1"/>
          </p:nvPr>
        </p:nvSpPr>
        <p:spPr/>
        <p:txBody>
          <a:bodyPr/>
          <a:lstStyle/>
          <a:p>
            <a:endParaRPr lang="en-SG"/>
          </a:p>
        </p:txBody>
      </p:sp>
      <p:sp>
        <p:nvSpPr>
          <p:cNvPr id="4" name="Google Shape;330;p8">
            <a:extLst>
              <a:ext uri="{FF2B5EF4-FFF2-40B4-BE49-F238E27FC236}">
                <a16:creationId xmlns:a16="http://schemas.microsoft.com/office/drawing/2014/main" id="{AC22BF08-D042-4097-8219-2C16B7D2ED8F}"/>
              </a:ext>
            </a:extLst>
          </p:cNvPr>
          <p:cNvSpPr/>
          <p:nvPr/>
        </p:nvSpPr>
        <p:spPr>
          <a:xfrm>
            <a:off x="0" y="8424"/>
            <a:ext cx="12192000" cy="68580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79A89C94-A6EB-4482-9814-93658E3C8A4C}"/>
              </a:ext>
            </a:extLst>
          </p:cNvPr>
          <p:cNvGrpSpPr>
            <a:grpSpLocks noChangeAspect="1"/>
          </p:cNvGrpSpPr>
          <p:nvPr/>
        </p:nvGrpSpPr>
        <p:grpSpPr bwMode="auto">
          <a:xfrm>
            <a:off x="864387" y="1285910"/>
            <a:ext cx="10723120" cy="5807075"/>
            <a:chOff x="969" y="744"/>
            <a:chExt cx="5584" cy="3024"/>
          </a:xfrm>
          <a:solidFill>
            <a:schemeClr val="accent6">
              <a:lumMod val="20000"/>
              <a:lumOff val="80000"/>
              <a:alpha val="7000"/>
            </a:schemeClr>
          </a:solidFill>
        </p:grpSpPr>
        <p:sp>
          <p:nvSpPr>
            <p:cNvPr id="6" name="Freeform 5">
              <a:extLst>
                <a:ext uri="{FF2B5EF4-FFF2-40B4-BE49-F238E27FC236}">
                  <a16:creationId xmlns:a16="http://schemas.microsoft.com/office/drawing/2014/main" id="{826E76B1-6698-4335-B946-A62094820FA7}"/>
                </a:ext>
              </a:extLst>
            </p:cNvPr>
            <p:cNvSpPr>
              <a:spLocks noEditPoints="1"/>
            </p:cNvSpPr>
            <p:nvPr/>
          </p:nvSpPr>
          <p:spPr bwMode="auto">
            <a:xfrm>
              <a:off x="969" y="744"/>
              <a:ext cx="5584" cy="3024"/>
            </a:xfrm>
            <a:custGeom>
              <a:avLst/>
              <a:gdLst>
                <a:gd name="T0" fmla="*/ 609 w 2788"/>
                <a:gd name="T1" fmla="*/ 204 h 1509"/>
                <a:gd name="T2" fmla="*/ 798 w 2788"/>
                <a:gd name="T3" fmla="*/ 348 h 1509"/>
                <a:gd name="T4" fmla="*/ 534 w 2788"/>
                <a:gd name="T5" fmla="*/ 165 h 1509"/>
                <a:gd name="T6" fmla="*/ 430 w 2788"/>
                <a:gd name="T7" fmla="*/ 244 h 1509"/>
                <a:gd name="T8" fmla="*/ 659 w 2788"/>
                <a:gd name="T9" fmla="*/ 331 h 1509"/>
                <a:gd name="T10" fmla="*/ 648 w 2788"/>
                <a:gd name="T11" fmla="*/ 65 h 1509"/>
                <a:gd name="T12" fmla="*/ 724 w 2788"/>
                <a:gd name="T13" fmla="*/ 94 h 1509"/>
                <a:gd name="T14" fmla="*/ 1257 w 2788"/>
                <a:gd name="T15" fmla="*/ 472 h 1509"/>
                <a:gd name="T16" fmla="*/ 483 w 2788"/>
                <a:gd name="T17" fmla="*/ 125 h 1509"/>
                <a:gd name="T18" fmla="*/ 457 w 2788"/>
                <a:gd name="T19" fmla="*/ 167 h 1509"/>
                <a:gd name="T20" fmla="*/ 560 w 2788"/>
                <a:gd name="T21" fmla="*/ 67 h 1509"/>
                <a:gd name="T22" fmla="*/ 608 w 2788"/>
                <a:gd name="T23" fmla="*/ 141 h 1509"/>
                <a:gd name="T24" fmla="*/ 1754 w 2788"/>
                <a:gd name="T25" fmla="*/ 58 h 1509"/>
                <a:gd name="T26" fmla="*/ 1255 w 2788"/>
                <a:gd name="T27" fmla="*/ 442 h 1509"/>
                <a:gd name="T28" fmla="*/ 2014 w 2788"/>
                <a:gd name="T29" fmla="*/ 68 h 1509"/>
                <a:gd name="T30" fmla="*/ 1264 w 2788"/>
                <a:gd name="T31" fmla="*/ 428 h 1509"/>
                <a:gd name="T32" fmla="*/ 1280 w 2788"/>
                <a:gd name="T33" fmla="*/ 404 h 1509"/>
                <a:gd name="T34" fmla="*/ 1456 w 2788"/>
                <a:gd name="T35" fmla="*/ 252 h 1509"/>
                <a:gd name="T36" fmla="*/ 2294 w 2788"/>
                <a:gd name="T37" fmla="*/ 958 h 1509"/>
                <a:gd name="T38" fmla="*/ 2292 w 2788"/>
                <a:gd name="T39" fmla="*/ 1259 h 1509"/>
                <a:gd name="T40" fmla="*/ 2402 w 2788"/>
                <a:gd name="T41" fmla="*/ 997 h 1509"/>
                <a:gd name="T42" fmla="*/ 2409 w 2788"/>
                <a:gd name="T43" fmla="*/ 466 h 1509"/>
                <a:gd name="T44" fmla="*/ 2256 w 2788"/>
                <a:gd name="T45" fmla="*/ 1010 h 1509"/>
                <a:gd name="T46" fmla="*/ 1554 w 2788"/>
                <a:gd name="T47" fmla="*/ 659 h 1509"/>
                <a:gd name="T48" fmla="*/ 2505 w 2788"/>
                <a:gd name="T49" fmla="*/ 1025 h 1509"/>
                <a:gd name="T50" fmla="*/ 2663 w 2788"/>
                <a:gd name="T51" fmla="*/ 1335 h 1509"/>
                <a:gd name="T52" fmla="*/ 2534 w 2788"/>
                <a:gd name="T53" fmla="*/ 365 h 1509"/>
                <a:gd name="T54" fmla="*/ 2238 w 2788"/>
                <a:gd name="T55" fmla="*/ 707 h 1509"/>
                <a:gd name="T56" fmla="*/ 1926 w 2788"/>
                <a:gd name="T57" fmla="*/ 863 h 1509"/>
                <a:gd name="T58" fmla="*/ 1659 w 2788"/>
                <a:gd name="T59" fmla="*/ 858 h 1509"/>
                <a:gd name="T60" fmla="*/ 1440 w 2788"/>
                <a:gd name="T61" fmla="*/ 1246 h 1509"/>
                <a:gd name="T62" fmla="*/ 1381 w 2788"/>
                <a:gd name="T63" fmla="*/ 669 h 1509"/>
                <a:gd name="T64" fmla="*/ 1603 w 2788"/>
                <a:gd name="T65" fmla="*/ 537 h 1509"/>
                <a:gd name="T66" fmla="*/ 1427 w 2788"/>
                <a:gd name="T67" fmla="*/ 596 h 1509"/>
                <a:gd name="T68" fmla="*/ 1284 w 2788"/>
                <a:gd name="T69" fmla="*/ 534 h 1509"/>
                <a:gd name="T70" fmla="*/ 1469 w 2788"/>
                <a:gd name="T71" fmla="*/ 425 h 1509"/>
                <a:gd name="T72" fmla="*/ 1406 w 2788"/>
                <a:gd name="T73" fmla="*/ 301 h 1509"/>
                <a:gd name="T74" fmla="*/ 1719 w 2788"/>
                <a:gd name="T75" fmla="*/ 265 h 1509"/>
                <a:gd name="T76" fmla="*/ 1983 w 2788"/>
                <a:gd name="T77" fmla="*/ 166 h 1509"/>
                <a:gd name="T78" fmla="*/ 2600 w 2788"/>
                <a:gd name="T79" fmla="*/ 255 h 1509"/>
                <a:gd name="T80" fmla="*/ 1713 w 2788"/>
                <a:gd name="T81" fmla="*/ 611 h 1509"/>
                <a:gd name="T82" fmla="*/ 783 w 2788"/>
                <a:gd name="T83" fmla="*/ 817 h 1509"/>
                <a:gd name="T84" fmla="*/ 787 w 2788"/>
                <a:gd name="T85" fmla="*/ 1388 h 1509"/>
                <a:gd name="T86" fmla="*/ 487 w 2788"/>
                <a:gd name="T87" fmla="*/ 801 h 1509"/>
                <a:gd name="T88" fmla="*/ 126 w 2788"/>
                <a:gd name="T89" fmla="*/ 397 h 1509"/>
                <a:gd name="T90" fmla="*/ 32 w 2788"/>
                <a:gd name="T91" fmla="*/ 261 h 1509"/>
                <a:gd name="T92" fmla="*/ 579 w 2788"/>
                <a:gd name="T93" fmla="*/ 258 h 1509"/>
                <a:gd name="T94" fmla="*/ 613 w 2788"/>
                <a:gd name="T95" fmla="*/ 316 h 1509"/>
                <a:gd name="T96" fmla="*/ 824 w 2788"/>
                <a:gd name="T97" fmla="*/ 432 h 1509"/>
                <a:gd name="T98" fmla="*/ 802 w 2788"/>
                <a:gd name="T99" fmla="*/ 558 h 1509"/>
                <a:gd name="T100" fmla="*/ 675 w 2788"/>
                <a:gd name="T101" fmla="*/ 752 h 1509"/>
                <a:gd name="T102" fmla="*/ 676 w 2788"/>
                <a:gd name="T103" fmla="*/ 897 h 1509"/>
                <a:gd name="T104" fmla="*/ 629 w 2788"/>
                <a:gd name="T105" fmla="*/ 551 h 1509"/>
                <a:gd name="T106" fmla="*/ 337 w 2788"/>
                <a:gd name="T107" fmla="*/ 304 h 1509"/>
                <a:gd name="T108" fmla="*/ 549 w 2788"/>
                <a:gd name="T109" fmla="*/ 490 h 1509"/>
                <a:gd name="T110" fmla="*/ 381 w 2788"/>
                <a:gd name="T111" fmla="*/ 141 h 1509"/>
                <a:gd name="T112" fmla="*/ 1642 w 2788"/>
                <a:gd name="T113" fmla="*/ 1175 h 1509"/>
                <a:gd name="T114" fmla="*/ 2271 w 2788"/>
                <a:gd name="T115" fmla="*/ 900 h 1509"/>
                <a:gd name="T116" fmla="*/ 2155 w 2788"/>
                <a:gd name="T117" fmla="*/ 981 h 1509"/>
                <a:gd name="T118" fmla="*/ 747 w 2788"/>
                <a:gd name="T119" fmla="*/ 802 h 1509"/>
                <a:gd name="T120" fmla="*/ 1137 w 2788"/>
                <a:gd name="T121" fmla="*/ 140 h 1509"/>
                <a:gd name="T122" fmla="*/ 910 w 2788"/>
                <a:gd name="T123" fmla="*/ 252 h 1509"/>
                <a:gd name="T124" fmla="*/ 2086 w 2788"/>
                <a:gd name="T125" fmla="*/ 992 h 1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88" h="1509">
                  <a:moveTo>
                    <a:pt x="1256" y="418"/>
                  </a:moveTo>
                  <a:cubicBezTo>
                    <a:pt x="1256" y="420"/>
                    <a:pt x="1257" y="422"/>
                    <a:pt x="1260" y="421"/>
                  </a:cubicBezTo>
                  <a:cubicBezTo>
                    <a:pt x="1258" y="426"/>
                    <a:pt x="1253" y="421"/>
                    <a:pt x="1251" y="418"/>
                  </a:cubicBezTo>
                  <a:cubicBezTo>
                    <a:pt x="1251" y="418"/>
                    <a:pt x="1252" y="417"/>
                    <a:pt x="1252" y="417"/>
                  </a:cubicBezTo>
                  <a:cubicBezTo>
                    <a:pt x="1253" y="417"/>
                    <a:pt x="1253" y="418"/>
                    <a:pt x="1254" y="418"/>
                  </a:cubicBezTo>
                  <a:cubicBezTo>
                    <a:pt x="1254" y="417"/>
                    <a:pt x="1254" y="417"/>
                    <a:pt x="1254" y="416"/>
                  </a:cubicBezTo>
                  <a:cubicBezTo>
                    <a:pt x="1255" y="416"/>
                    <a:pt x="1256" y="417"/>
                    <a:pt x="1256" y="418"/>
                  </a:cubicBezTo>
                  <a:close/>
                  <a:moveTo>
                    <a:pt x="554" y="204"/>
                  </a:moveTo>
                  <a:cubicBezTo>
                    <a:pt x="554" y="205"/>
                    <a:pt x="552" y="205"/>
                    <a:pt x="551" y="206"/>
                  </a:cubicBezTo>
                  <a:cubicBezTo>
                    <a:pt x="548" y="199"/>
                    <a:pt x="546" y="201"/>
                    <a:pt x="540" y="201"/>
                  </a:cubicBezTo>
                  <a:cubicBezTo>
                    <a:pt x="543" y="198"/>
                    <a:pt x="547" y="196"/>
                    <a:pt x="550" y="194"/>
                  </a:cubicBezTo>
                  <a:cubicBezTo>
                    <a:pt x="549" y="193"/>
                    <a:pt x="548" y="192"/>
                    <a:pt x="547" y="191"/>
                  </a:cubicBezTo>
                  <a:cubicBezTo>
                    <a:pt x="548" y="190"/>
                    <a:pt x="550" y="189"/>
                    <a:pt x="552" y="188"/>
                  </a:cubicBezTo>
                  <a:cubicBezTo>
                    <a:pt x="548" y="186"/>
                    <a:pt x="546" y="184"/>
                    <a:pt x="542" y="186"/>
                  </a:cubicBezTo>
                  <a:cubicBezTo>
                    <a:pt x="538" y="187"/>
                    <a:pt x="536" y="188"/>
                    <a:pt x="532" y="186"/>
                  </a:cubicBezTo>
                  <a:cubicBezTo>
                    <a:pt x="528" y="184"/>
                    <a:pt x="526" y="186"/>
                    <a:pt x="522" y="186"/>
                  </a:cubicBezTo>
                  <a:cubicBezTo>
                    <a:pt x="520" y="186"/>
                    <a:pt x="517" y="191"/>
                    <a:pt x="516" y="192"/>
                  </a:cubicBezTo>
                  <a:cubicBezTo>
                    <a:pt x="517" y="193"/>
                    <a:pt x="525" y="195"/>
                    <a:pt x="525" y="197"/>
                  </a:cubicBezTo>
                  <a:cubicBezTo>
                    <a:pt x="525" y="201"/>
                    <a:pt x="526" y="206"/>
                    <a:pt x="520" y="205"/>
                  </a:cubicBezTo>
                  <a:cubicBezTo>
                    <a:pt x="517" y="204"/>
                    <a:pt x="514" y="198"/>
                    <a:pt x="512" y="199"/>
                  </a:cubicBezTo>
                  <a:cubicBezTo>
                    <a:pt x="509" y="200"/>
                    <a:pt x="505" y="203"/>
                    <a:pt x="508" y="205"/>
                  </a:cubicBezTo>
                  <a:cubicBezTo>
                    <a:pt x="515" y="211"/>
                    <a:pt x="522" y="212"/>
                    <a:pt x="528" y="219"/>
                  </a:cubicBezTo>
                  <a:cubicBezTo>
                    <a:pt x="530" y="222"/>
                    <a:pt x="532" y="226"/>
                    <a:pt x="536" y="227"/>
                  </a:cubicBezTo>
                  <a:cubicBezTo>
                    <a:pt x="539" y="228"/>
                    <a:pt x="544" y="225"/>
                    <a:pt x="542" y="221"/>
                  </a:cubicBezTo>
                  <a:cubicBezTo>
                    <a:pt x="548" y="224"/>
                    <a:pt x="562" y="214"/>
                    <a:pt x="552" y="211"/>
                  </a:cubicBezTo>
                  <a:cubicBezTo>
                    <a:pt x="554" y="211"/>
                    <a:pt x="555" y="210"/>
                    <a:pt x="557" y="209"/>
                  </a:cubicBezTo>
                  <a:cubicBezTo>
                    <a:pt x="556" y="208"/>
                    <a:pt x="555" y="206"/>
                    <a:pt x="554" y="204"/>
                  </a:cubicBezTo>
                  <a:close/>
                  <a:moveTo>
                    <a:pt x="1246" y="418"/>
                  </a:moveTo>
                  <a:cubicBezTo>
                    <a:pt x="1247" y="419"/>
                    <a:pt x="1245" y="421"/>
                    <a:pt x="1247" y="423"/>
                  </a:cubicBezTo>
                  <a:cubicBezTo>
                    <a:pt x="1247" y="421"/>
                    <a:pt x="1247" y="419"/>
                    <a:pt x="1249" y="417"/>
                  </a:cubicBezTo>
                  <a:cubicBezTo>
                    <a:pt x="1248" y="417"/>
                    <a:pt x="1246" y="416"/>
                    <a:pt x="1246" y="416"/>
                  </a:cubicBezTo>
                  <a:cubicBezTo>
                    <a:pt x="1245" y="417"/>
                    <a:pt x="1246" y="417"/>
                    <a:pt x="1246" y="418"/>
                  </a:cubicBezTo>
                  <a:close/>
                  <a:moveTo>
                    <a:pt x="706" y="285"/>
                  </a:moveTo>
                  <a:cubicBezTo>
                    <a:pt x="708" y="288"/>
                    <a:pt x="716" y="292"/>
                    <a:pt x="719" y="287"/>
                  </a:cubicBezTo>
                  <a:cubicBezTo>
                    <a:pt x="722" y="282"/>
                    <a:pt x="720" y="280"/>
                    <a:pt x="721" y="275"/>
                  </a:cubicBezTo>
                  <a:cubicBezTo>
                    <a:pt x="715" y="267"/>
                    <a:pt x="699" y="279"/>
                    <a:pt x="706" y="285"/>
                  </a:cubicBezTo>
                  <a:close/>
                  <a:moveTo>
                    <a:pt x="752" y="228"/>
                  </a:moveTo>
                  <a:cubicBezTo>
                    <a:pt x="749" y="221"/>
                    <a:pt x="740" y="222"/>
                    <a:pt x="735" y="224"/>
                  </a:cubicBezTo>
                  <a:cubicBezTo>
                    <a:pt x="733" y="225"/>
                    <a:pt x="725" y="214"/>
                    <a:pt x="722" y="211"/>
                  </a:cubicBezTo>
                  <a:cubicBezTo>
                    <a:pt x="719" y="207"/>
                    <a:pt x="711" y="204"/>
                    <a:pt x="706" y="204"/>
                  </a:cubicBezTo>
                  <a:cubicBezTo>
                    <a:pt x="704" y="205"/>
                    <a:pt x="699" y="204"/>
                    <a:pt x="697" y="206"/>
                  </a:cubicBezTo>
                  <a:cubicBezTo>
                    <a:pt x="696" y="207"/>
                    <a:pt x="692" y="212"/>
                    <a:pt x="690" y="212"/>
                  </a:cubicBezTo>
                  <a:cubicBezTo>
                    <a:pt x="685" y="208"/>
                    <a:pt x="686" y="208"/>
                    <a:pt x="681" y="212"/>
                  </a:cubicBezTo>
                  <a:cubicBezTo>
                    <a:pt x="679" y="215"/>
                    <a:pt x="676" y="215"/>
                    <a:pt x="678" y="211"/>
                  </a:cubicBezTo>
                  <a:cubicBezTo>
                    <a:pt x="680" y="206"/>
                    <a:pt x="681" y="206"/>
                    <a:pt x="679" y="201"/>
                  </a:cubicBezTo>
                  <a:cubicBezTo>
                    <a:pt x="677" y="198"/>
                    <a:pt x="676" y="198"/>
                    <a:pt x="674" y="195"/>
                  </a:cubicBezTo>
                  <a:cubicBezTo>
                    <a:pt x="672" y="193"/>
                    <a:pt x="673" y="188"/>
                    <a:pt x="669" y="188"/>
                  </a:cubicBezTo>
                  <a:cubicBezTo>
                    <a:pt x="667" y="188"/>
                    <a:pt x="663" y="187"/>
                    <a:pt x="661" y="188"/>
                  </a:cubicBezTo>
                  <a:cubicBezTo>
                    <a:pt x="655" y="190"/>
                    <a:pt x="649" y="193"/>
                    <a:pt x="643" y="194"/>
                  </a:cubicBezTo>
                  <a:cubicBezTo>
                    <a:pt x="643" y="192"/>
                    <a:pt x="644" y="190"/>
                    <a:pt x="644" y="187"/>
                  </a:cubicBezTo>
                  <a:cubicBezTo>
                    <a:pt x="635" y="186"/>
                    <a:pt x="631" y="186"/>
                    <a:pt x="623" y="190"/>
                  </a:cubicBezTo>
                  <a:cubicBezTo>
                    <a:pt x="616" y="193"/>
                    <a:pt x="612" y="197"/>
                    <a:pt x="609" y="204"/>
                  </a:cubicBezTo>
                  <a:cubicBezTo>
                    <a:pt x="608" y="207"/>
                    <a:pt x="605" y="213"/>
                    <a:pt x="605" y="216"/>
                  </a:cubicBezTo>
                  <a:cubicBezTo>
                    <a:pt x="605" y="217"/>
                    <a:pt x="606" y="226"/>
                    <a:pt x="607" y="226"/>
                  </a:cubicBezTo>
                  <a:cubicBezTo>
                    <a:pt x="615" y="227"/>
                    <a:pt x="621" y="226"/>
                    <a:pt x="627" y="233"/>
                  </a:cubicBezTo>
                  <a:cubicBezTo>
                    <a:pt x="621" y="232"/>
                    <a:pt x="615" y="232"/>
                    <a:pt x="609" y="231"/>
                  </a:cubicBezTo>
                  <a:cubicBezTo>
                    <a:pt x="611" y="236"/>
                    <a:pt x="616" y="240"/>
                    <a:pt x="620" y="242"/>
                  </a:cubicBezTo>
                  <a:cubicBezTo>
                    <a:pt x="624" y="244"/>
                    <a:pt x="625" y="241"/>
                    <a:pt x="628" y="241"/>
                  </a:cubicBezTo>
                  <a:cubicBezTo>
                    <a:pt x="634" y="240"/>
                    <a:pt x="630" y="242"/>
                    <a:pt x="633" y="245"/>
                  </a:cubicBezTo>
                  <a:cubicBezTo>
                    <a:pt x="635" y="247"/>
                    <a:pt x="640" y="248"/>
                    <a:pt x="642" y="248"/>
                  </a:cubicBezTo>
                  <a:cubicBezTo>
                    <a:pt x="648" y="248"/>
                    <a:pt x="656" y="247"/>
                    <a:pt x="661" y="249"/>
                  </a:cubicBezTo>
                  <a:cubicBezTo>
                    <a:pt x="663" y="250"/>
                    <a:pt x="665" y="250"/>
                    <a:pt x="667" y="251"/>
                  </a:cubicBezTo>
                  <a:cubicBezTo>
                    <a:pt x="668" y="251"/>
                    <a:pt x="669" y="248"/>
                    <a:pt x="670" y="249"/>
                  </a:cubicBezTo>
                  <a:cubicBezTo>
                    <a:pt x="673" y="249"/>
                    <a:pt x="673" y="253"/>
                    <a:pt x="677" y="252"/>
                  </a:cubicBezTo>
                  <a:cubicBezTo>
                    <a:pt x="674" y="250"/>
                    <a:pt x="672" y="247"/>
                    <a:pt x="670" y="245"/>
                  </a:cubicBezTo>
                  <a:cubicBezTo>
                    <a:pt x="679" y="248"/>
                    <a:pt x="685" y="250"/>
                    <a:pt x="694" y="248"/>
                  </a:cubicBezTo>
                  <a:cubicBezTo>
                    <a:pt x="692" y="244"/>
                    <a:pt x="692" y="242"/>
                    <a:pt x="688" y="241"/>
                  </a:cubicBezTo>
                  <a:cubicBezTo>
                    <a:pt x="693" y="236"/>
                    <a:pt x="692" y="243"/>
                    <a:pt x="696" y="245"/>
                  </a:cubicBezTo>
                  <a:cubicBezTo>
                    <a:pt x="697" y="246"/>
                    <a:pt x="700" y="244"/>
                    <a:pt x="701" y="245"/>
                  </a:cubicBezTo>
                  <a:cubicBezTo>
                    <a:pt x="701" y="247"/>
                    <a:pt x="702" y="249"/>
                    <a:pt x="702" y="251"/>
                  </a:cubicBezTo>
                  <a:cubicBezTo>
                    <a:pt x="706" y="247"/>
                    <a:pt x="714" y="257"/>
                    <a:pt x="717" y="260"/>
                  </a:cubicBezTo>
                  <a:cubicBezTo>
                    <a:pt x="711" y="262"/>
                    <a:pt x="710" y="261"/>
                    <a:pt x="710" y="268"/>
                  </a:cubicBezTo>
                  <a:cubicBezTo>
                    <a:pt x="713" y="267"/>
                    <a:pt x="715" y="266"/>
                    <a:pt x="718" y="265"/>
                  </a:cubicBezTo>
                  <a:cubicBezTo>
                    <a:pt x="722" y="263"/>
                    <a:pt x="722" y="263"/>
                    <a:pt x="724" y="267"/>
                  </a:cubicBezTo>
                  <a:cubicBezTo>
                    <a:pt x="727" y="272"/>
                    <a:pt x="734" y="270"/>
                    <a:pt x="737" y="276"/>
                  </a:cubicBezTo>
                  <a:cubicBezTo>
                    <a:pt x="739" y="280"/>
                    <a:pt x="741" y="284"/>
                    <a:pt x="743" y="287"/>
                  </a:cubicBezTo>
                  <a:cubicBezTo>
                    <a:pt x="744" y="289"/>
                    <a:pt x="742" y="290"/>
                    <a:pt x="740" y="291"/>
                  </a:cubicBezTo>
                  <a:cubicBezTo>
                    <a:pt x="736" y="296"/>
                    <a:pt x="731" y="301"/>
                    <a:pt x="726" y="306"/>
                  </a:cubicBezTo>
                  <a:cubicBezTo>
                    <a:pt x="727" y="307"/>
                    <a:pt x="734" y="310"/>
                    <a:pt x="733" y="313"/>
                  </a:cubicBezTo>
                  <a:cubicBezTo>
                    <a:pt x="732" y="314"/>
                    <a:pt x="723" y="316"/>
                    <a:pt x="722" y="316"/>
                  </a:cubicBezTo>
                  <a:cubicBezTo>
                    <a:pt x="716" y="318"/>
                    <a:pt x="710" y="316"/>
                    <a:pt x="704" y="315"/>
                  </a:cubicBezTo>
                  <a:cubicBezTo>
                    <a:pt x="704" y="319"/>
                    <a:pt x="699" y="320"/>
                    <a:pt x="697" y="323"/>
                  </a:cubicBezTo>
                  <a:cubicBezTo>
                    <a:pt x="696" y="325"/>
                    <a:pt x="700" y="330"/>
                    <a:pt x="703" y="330"/>
                  </a:cubicBezTo>
                  <a:cubicBezTo>
                    <a:pt x="707" y="330"/>
                    <a:pt x="712" y="331"/>
                    <a:pt x="715" y="328"/>
                  </a:cubicBezTo>
                  <a:cubicBezTo>
                    <a:pt x="718" y="325"/>
                    <a:pt x="721" y="328"/>
                    <a:pt x="725" y="329"/>
                  </a:cubicBezTo>
                  <a:cubicBezTo>
                    <a:pt x="725" y="327"/>
                    <a:pt x="726" y="326"/>
                    <a:pt x="725" y="325"/>
                  </a:cubicBezTo>
                  <a:cubicBezTo>
                    <a:pt x="728" y="325"/>
                    <a:pt x="729" y="326"/>
                    <a:pt x="729" y="329"/>
                  </a:cubicBezTo>
                  <a:cubicBezTo>
                    <a:pt x="736" y="325"/>
                    <a:pt x="736" y="328"/>
                    <a:pt x="740" y="335"/>
                  </a:cubicBezTo>
                  <a:cubicBezTo>
                    <a:pt x="742" y="338"/>
                    <a:pt x="746" y="338"/>
                    <a:pt x="750" y="340"/>
                  </a:cubicBezTo>
                  <a:cubicBezTo>
                    <a:pt x="747" y="341"/>
                    <a:pt x="745" y="342"/>
                    <a:pt x="743" y="343"/>
                  </a:cubicBezTo>
                  <a:cubicBezTo>
                    <a:pt x="747" y="345"/>
                    <a:pt x="749" y="347"/>
                    <a:pt x="753" y="346"/>
                  </a:cubicBezTo>
                  <a:cubicBezTo>
                    <a:pt x="753" y="347"/>
                    <a:pt x="752" y="348"/>
                    <a:pt x="752" y="348"/>
                  </a:cubicBezTo>
                  <a:cubicBezTo>
                    <a:pt x="756" y="349"/>
                    <a:pt x="760" y="350"/>
                    <a:pt x="764" y="352"/>
                  </a:cubicBezTo>
                  <a:cubicBezTo>
                    <a:pt x="765" y="352"/>
                    <a:pt x="765" y="356"/>
                    <a:pt x="768" y="356"/>
                  </a:cubicBezTo>
                  <a:cubicBezTo>
                    <a:pt x="776" y="358"/>
                    <a:pt x="784" y="360"/>
                    <a:pt x="792" y="362"/>
                  </a:cubicBezTo>
                  <a:cubicBezTo>
                    <a:pt x="792" y="359"/>
                    <a:pt x="793" y="357"/>
                    <a:pt x="790" y="355"/>
                  </a:cubicBezTo>
                  <a:cubicBezTo>
                    <a:pt x="787" y="353"/>
                    <a:pt x="785" y="351"/>
                    <a:pt x="782" y="349"/>
                  </a:cubicBezTo>
                  <a:cubicBezTo>
                    <a:pt x="780" y="348"/>
                    <a:pt x="775" y="348"/>
                    <a:pt x="774" y="346"/>
                  </a:cubicBezTo>
                  <a:cubicBezTo>
                    <a:pt x="773" y="343"/>
                    <a:pt x="771" y="341"/>
                    <a:pt x="770" y="338"/>
                  </a:cubicBezTo>
                  <a:cubicBezTo>
                    <a:pt x="772" y="339"/>
                    <a:pt x="775" y="340"/>
                    <a:pt x="778" y="342"/>
                  </a:cubicBezTo>
                  <a:cubicBezTo>
                    <a:pt x="777" y="340"/>
                    <a:pt x="777" y="339"/>
                    <a:pt x="777" y="337"/>
                  </a:cubicBezTo>
                  <a:cubicBezTo>
                    <a:pt x="781" y="340"/>
                    <a:pt x="786" y="343"/>
                    <a:pt x="791" y="346"/>
                  </a:cubicBezTo>
                  <a:cubicBezTo>
                    <a:pt x="794" y="348"/>
                    <a:pt x="798" y="354"/>
                    <a:pt x="800" y="353"/>
                  </a:cubicBezTo>
                  <a:cubicBezTo>
                    <a:pt x="799" y="352"/>
                    <a:pt x="798" y="350"/>
                    <a:pt x="798" y="348"/>
                  </a:cubicBezTo>
                  <a:cubicBezTo>
                    <a:pt x="799" y="349"/>
                    <a:pt x="800" y="349"/>
                    <a:pt x="801" y="349"/>
                  </a:cubicBezTo>
                  <a:cubicBezTo>
                    <a:pt x="803" y="345"/>
                    <a:pt x="796" y="344"/>
                    <a:pt x="799" y="340"/>
                  </a:cubicBezTo>
                  <a:cubicBezTo>
                    <a:pt x="800" y="342"/>
                    <a:pt x="801" y="343"/>
                    <a:pt x="803" y="345"/>
                  </a:cubicBezTo>
                  <a:cubicBezTo>
                    <a:pt x="802" y="342"/>
                    <a:pt x="803" y="337"/>
                    <a:pt x="801" y="335"/>
                  </a:cubicBezTo>
                  <a:cubicBezTo>
                    <a:pt x="800" y="332"/>
                    <a:pt x="797" y="333"/>
                    <a:pt x="796" y="329"/>
                  </a:cubicBezTo>
                  <a:cubicBezTo>
                    <a:pt x="795" y="325"/>
                    <a:pt x="795" y="324"/>
                    <a:pt x="792" y="322"/>
                  </a:cubicBezTo>
                  <a:cubicBezTo>
                    <a:pt x="789" y="321"/>
                    <a:pt x="786" y="319"/>
                    <a:pt x="785" y="324"/>
                  </a:cubicBezTo>
                  <a:cubicBezTo>
                    <a:pt x="784" y="321"/>
                    <a:pt x="783" y="317"/>
                    <a:pt x="782" y="314"/>
                  </a:cubicBezTo>
                  <a:cubicBezTo>
                    <a:pt x="781" y="310"/>
                    <a:pt x="780" y="312"/>
                    <a:pt x="777" y="313"/>
                  </a:cubicBezTo>
                  <a:cubicBezTo>
                    <a:pt x="776" y="311"/>
                    <a:pt x="776" y="309"/>
                    <a:pt x="775" y="307"/>
                  </a:cubicBezTo>
                  <a:cubicBezTo>
                    <a:pt x="777" y="307"/>
                    <a:pt x="779" y="307"/>
                    <a:pt x="781" y="308"/>
                  </a:cubicBezTo>
                  <a:cubicBezTo>
                    <a:pt x="781" y="303"/>
                    <a:pt x="777" y="304"/>
                    <a:pt x="779" y="300"/>
                  </a:cubicBezTo>
                  <a:cubicBezTo>
                    <a:pt x="781" y="297"/>
                    <a:pt x="783" y="297"/>
                    <a:pt x="786" y="299"/>
                  </a:cubicBezTo>
                  <a:cubicBezTo>
                    <a:pt x="788" y="300"/>
                    <a:pt x="791" y="305"/>
                    <a:pt x="793" y="306"/>
                  </a:cubicBezTo>
                  <a:cubicBezTo>
                    <a:pt x="795" y="306"/>
                    <a:pt x="800" y="304"/>
                    <a:pt x="801" y="303"/>
                  </a:cubicBezTo>
                  <a:cubicBezTo>
                    <a:pt x="803" y="308"/>
                    <a:pt x="798" y="308"/>
                    <a:pt x="795" y="310"/>
                  </a:cubicBezTo>
                  <a:cubicBezTo>
                    <a:pt x="800" y="316"/>
                    <a:pt x="803" y="318"/>
                    <a:pt x="810" y="322"/>
                  </a:cubicBezTo>
                  <a:cubicBezTo>
                    <a:pt x="812" y="317"/>
                    <a:pt x="811" y="313"/>
                    <a:pt x="810" y="308"/>
                  </a:cubicBezTo>
                  <a:cubicBezTo>
                    <a:pt x="816" y="312"/>
                    <a:pt x="818" y="309"/>
                    <a:pt x="824" y="306"/>
                  </a:cubicBezTo>
                  <a:cubicBezTo>
                    <a:pt x="822" y="305"/>
                    <a:pt x="820" y="304"/>
                    <a:pt x="818" y="303"/>
                  </a:cubicBezTo>
                  <a:cubicBezTo>
                    <a:pt x="820" y="301"/>
                    <a:pt x="824" y="303"/>
                    <a:pt x="827" y="303"/>
                  </a:cubicBezTo>
                  <a:cubicBezTo>
                    <a:pt x="827" y="297"/>
                    <a:pt x="829" y="294"/>
                    <a:pt x="824" y="292"/>
                  </a:cubicBezTo>
                  <a:cubicBezTo>
                    <a:pt x="821" y="290"/>
                    <a:pt x="815" y="292"/>
                    <a:pt x="811" y="292"/>
                  </a:cubicBezTo>
                  <a:cubicBezTo>
                    <a:pt x="812" y="290"/>
                    <a:pt x="813" y="289"/>
                    <a:pt x="815" y="287"/>
                  </a:cubicBezTo>
                  <a:cubicBezTo>
                    <a:pt x="809" y="286"/>
                    <a:pt x="807" y="286"/>
                    <a:pt x="803" y="282"/>
                  </a:cubicBezTo>
                  <a:cubicBezTo>
                    <a:pt x="800" y="279"/>
                    <a:pt x="799" y="278"/>
                    <a:pt x="795" y="276"/>
                  </a:cubicBezTo>
                  <a:cubicBezTo>
                    <a:pt x="786" y="273"/>
                    <a:pt x="778" y="270"/>
                    <a:pt x="770" y="266"/>
                  </a:cubicBezTo>
                  <a:cubicBezTo>
                    <a:pt x="772" y="266"/>
                    <a:pt x="774" y="265"/>
                    <a:pt x="777" y="265"/>
                  </a:cubicBezTo>
                  <a:cubicBezTo>
                    <a:pt x="776" y="263"/>
                    <a:pt x="776" y="261"/>
                    <a:pt x="776" y="258"/>
                  </a:cubicBezTo>
                  <a:cubicBezTo>
                    <a:pt x="779" y="259"/>
                    <a:pt x="782" y="260"/>
                    <a:pt x="786" y="260"/>
                  </a:cubicBezTo>
                  <a:cubicBezTo>
                    <a:pt x="784" y="255"/>
                    <a:pt x="784" y="255"/>
                    <a:pt x="779" y="256"/>
                  </a:cubicBezTo>
                  <a:cubicBezTo>
                    <a:pt x="776" y="257"/>
                    <a:pt x="774" y="255"/>
                    <a:pt x="771" y="254"/>
                  </a:cubicBezTo>
                  <a:cubicBezTo>
                    <a:pt x="776" y="251"/>
                    <a:pt x="777" y="251"/>
                    <a:pt x="782" y="251"/>
                  </a:cubicBezTo>
                  <a:cubicBezTo>
                    <a:pt x="782" y="247"/>
                    <a:pt x="778" y="245"/>
                    <a:pt x="775" y="243"/>
                  </a:cubicBezTo>
                  <a:cubicBezTo>
                    <a:pt x="775" y="247"/>
                    <a:pt x="770" y="248"/>
                    <a:pt x="767" y="250"/>
                  </a:cubicBezTo>
                  <a:cubicBezTo>
                    <a:pt x="768" y="245"/>
                    <a:pt x="765" y="246"/>
                    <a:pt x="762" y="245"/>
                  </a:cubicBezTo>
                  <a:cubicBezTo>
                    <a:pt x="766" y="244"/>
                    <a:pt x="772" y="244"/>
                    <a:pt x="773" y="240"/>
                  </a:cubicBezTo>
                  <a:cubicBezTo>
                    <a:pt x="770" y="238"/>
                    <a:pt x="754" y="227"/>
                    <a:pt x="752" y="232"/>
                  </a:cubicBezTo>
                  <a:cubicBezTo>
                    <a:pt x="750" y="235"/>
                    <a:pt x="745" y="239"/>
                    <a:pt x="743" y="235"/>
                  </a:cubicBezTo>
                  <a:cubicBezTo>
                    <a:pt x="742" y="232"/>
                    <a:pt x="750" y="229"/>
                    <a:pt x="752" y="228"/>
                  </a:cubicBezTo>
                  <a:close/>
                  <a:moveTo>
                    <a:pt x="507" y="151"/>
                  </a:moveTo>
                  <a:cubicBezTo>
                    <a:pt x="505" y="151"/>
                    <a:pt x="503" y="151"/>
                    <a:pt x="502" y="153"/>
                  </a:cubicBezTo>
                  <a:cubicBezTo>
                    <a:pt x="504" y="153"/>
                    <a:pt x="506" y="153"/>
                    <a:pt x="508" y="153"/>
                  </a:cubicBezTo>
                  <a:cubicBezTo>
                    <a:pt x="501" y="158"/>
                    <a:pt x="511" y="158"/>
                    <a:pt x="515" y="157"/>
                  </a:cubicBezTo>
                  <a:cubicBezTo>
                    <a:pt x="520" y="156"/>
                    <a:pt x="525" y="156"/>
                    <a:pt x="530" y="155"/>
                  </a:cubicBezTo>
                  <a:cubicBezTo>
                    <a:pt x="529" y="157"/>
                    <a:pt x="528" y="158"/>
                    <a:pt x="526" y="158"/>
                  </a:cubicBezTo>
                  <a:cubicBezTo>
                    <a:pt x="526" y="158"/>
                    <a:pt x="527" y="158"/>
                    <a:pt x="527" y="159"/>
                  </a:cubicBezTo>
                  <a:cubicBezTo>
                    <a:pt x="525" y="159"/>
                    <a:pt x="523" y="159"/>
                    <a:pt x="522" y="161"/>
                  </a:cubicBezTo>
                  <a:cubicBezTo>
                    <a:pt x="524" y="161"/>
                    <a:pt x="526" y="162"/>
                    <a:pt x="528" y="163"/>
                  </a:cubicBezTo>
                  <a:cubicBezTo>
                    <a:pt x="527" y="163"/>
                    <a:pt x="525" y="163"/>
                    <a:pt x="524" y="163"/>
                  </a:cubicBezTo>
                  <a:cubicBezTo>
                    <a:pt x="525" y="167"/>
                    <a:pt x="527" y="166"/>
                    <a:pt x="530" y="167"/>
                  </a:cubicBezTo>
                  <a:cubicBezTo>
                    <a:pt x="532" y="168"/>
                    <a:pt x="532" y="165"/>
                    <a:pt x="534" y="165"/>
                  </a:cubicBezTo>
                  <a:cubicBezTo>
                    <a:pt x="538" y="166"/>
                    <a:pt x="544" y="168"/>
                    <a:pt x="547" y="164"/>
                  </a:cubicBezTo>
                  <a:cubicBezTo>
                    <a:pt x="546" y="163"/>
                    <a:pt x="545" y="162"/>
                    <a:pt x="543" y="161"/>
                  </a:cubicBezTo>
                  <a:cubicBezTo>
                    <a:pt x="545" y="160"/>
                    <a:pt x="546" y="159"/>
                    <a:pt x="545" y="157"/>
                  </a:cubicBezTo>
                  <a:cubicBezTo>
                    <a:pt x="546" y="158"/>
                    <a:pt x="547" y="158"/>
                    <a:pt x="548" y="159"/>
                  </a:cubicBezTo>
                  <a:cubicBezTo>
                    <a:pt x="549" y="156"/>
                    <a:pt x="547" y="155"/>
                    <a:pt x="547" y="152"/>
                  </a:cubicBezTo>
                  <a:cubicBezTo>
                    <a:pt x="546" y="150"/>
                    <a:pt x="548" y="148"/>
                    <a:pt x="548" y="146"/>
                  </a:cubicBezTo>
                  <a:cubicBezTo>
                    <a:pt x="547" y="145"/>
                    <a:pt x="545" y="140"/>
                    <a:pt x="544" y="140"/>
                  </a:cubicBezTo>
                  <a:cubicBezTo>
                    <a:pt x="542" y="139"/>
                    <a:pt x="539" y="137"/>
                    <a:pt x="537" y="138"/>
                  </a:cubicBezTo>
                  <a:cubicBezTo>
                    <a:pt x="533" y="141"/>
                    <a:pt x="529" y="137"/>
                    <a:pt x="523" y="139"/>
                  </a:cubicBezTo>
                  <a:cubicBezTo>
                    <a:pt x="517" y="141"/>
                    <a:pt x="527" y="142"/>
                    <a:pt x="528" y="145"/>
                  </a:cubicBezTo>
                  <a:cubicBezTo>
                    <a:pt x="527" y="145"/>
                    <a:pt x="526" y="145"/>
                    <a:pt x="524" y="145"/>
                  </a:cubicBezTo>
                  <a:cubicBezTo>
                    <a:pt x="526" y="147"/>
                    <a:pt x="528" y="149"/>
                    <a:pt x="529" y="152"/>
                  </a:cubicBezTo>
                  <a:cubicBezTo>
                    <a:pt x="527" y="150"/>
                    <a:pt x="511" y="135"/>
                    <a:pt x="512" y="145"/>
                  </a:cubicBezTo>
                  <a:cubicBezTo>
                    <a:pt x="513" y="145"/>
                    <a:pt x="515" y="146"/>
                    <a:pt x="516" y="146"/>
                  </a:cubicBezTo>
                  <a:cubicBezTo>
                    <a:pt x="513" y="147"/>
                    <a:pt x="513" y="151"/>
                    <a:pt x="517" y="150"/>
                  </a:cubicBezTo>
                  <a:cubicBezTo>
                    <a:pt x="516" y="153"/>
                    <a:pt x="510" y="150"/>
                    <a:pt x="507" y="151"/>
                  </a:cubicBezTo>
                  <a:close/>
                  <a:moveTo>
                    <a:pt x="507" y="255"/>
                  </a:moveTo>
                  <a:cubicBezTo>
                    <a:pt x="508" y="248"/>
                    <a:pt x="512" y="250"/>
                    <a:pt x="515" y="253"/>
                  </a:cubicBezTo>
                  <a:cubicBezTo>
                    <a:pt x="515" y="252"/>
                    <a:pt x="516" y="251"/>
                    <a:pt x="517" y="250"/>
                  </a:cubicBezTo>
                  <a:cubicBezTo>
                    <a:pt x="521" y="257"/>
                    <a:pt x="521" y="248"/>
                    <a:pt x="520" y="244"/>
                  </a:cubicBezTo>
                  <a:cubicBezTo>
                    <a:pt x="515" y="245"/>
                    <a:pt x="509" y="242"/>
                    <a:pt x="503" y="238"/>
                  </a:cubicBezTo>
                  <a:cubicBezTo>
                    <a:pt x="501" y="237"/>
                    <a:pt x="493" y="234"/>
                    <a:pt x="492" y="232"/>
                  </a:cubicBezTo>
                  <a:cubicBezTo>
                    <a:pt x="491" y="229"/>
                    <a:pt x="494" y="226"/>
                    <a:pt x="493" y="222"/>
                  </a:cubicBezTo>
                  <a:cubicBezTo>
                    <a:pt x="490" y="215"/>
                    <a:pt x="488" y="203"/>
                    <a:pt x="481" y="199"/>
                  </a:cubicBezTo>
                  <a:cubicBezTo>
                    <a:pt x="478" y="198"/>
                    <a:pt x="475" y="193"/>
                    <a:pt x="473" y="197"/>
                  </a:cubicBezTo>
                  <a:cubicBezTo>
                    <a:pt x="472" y="198"/>
                    <a:pt x="467" y="195"/>
                    <a:pt x="465" y="194"/>
                  </a:cubicBezTo>
                  <a:cubicBezTo>
                    <a:pt x="467" y="197"/>
                    <a:pt x="463" y="198"/>
                    <a:pt x="464" y="200"/>
                  </a:cubicBezTo>
                  <a:cubicBezTo>
                    <a:pt x="465" y="202"/>
                    <a:pt x="466" y="204"/>
                    <a:pt x="466" y="206"/>
                  </a:cubicBezTo>
                  <a:cubicBezTo>
                    <a:pt x="468" y="210"/>
                    <a:pt x="470" y="215"/>
                    <a:pt x="471" y="219"/>
                  </a:cubicBezTo>
                  <a:cubicBezTo>
                    <a:pt x="468" y="221"/>
                    <a:pt x="466" y="223"/>
                    <a:pt x="465" y="219"/>
                  </a:cubicBezTo>
                  <a:cubicBezTo>
                    <a:pt x="464" y="215"/>
                    <a:pt x="462" y="211"/>
                    <a:pt x="461" y="207"/>
                  </a:cubicBezTo>
                  <a:cubicBezTo>
                    <a:pt x="459" y="201"/>
                    <a:pt x="449" y="200"/>
                    <a:pt x="445" y="201"/>
                  </a:cubicBezTo>
                  <a:cubicBezTo>
                    <a:pt x="447" y="204"/>
                    <a:pt x="449" y="206"/>
                    <a:pt x="452" y="209"/>
                  </a:cubicBezTo>
                  <a:cubicBezTo>
                    <a:pt x="450" y="208"/>
                    <a:pt x="445" y="206"/>
                    <a:pt x="444" y="207"/>
                  </a:cubicBezTo>
                  <a:cubicBezTo>
                    <a:pt x="442" y="211"/>
                    <a:pt x="441" y="211"/>
                    <a:pt x="437" y="211"/>
                  </a:cubicBezTo>
                  <a:cubicBezTo>
                    <a:pt x="438" y="210"/>
                    <a:pt x="439" y="208"/>
                    <a:pt x="440" y="207"/>
                  </a:cubicBezTo>
                  <a:cubicBezTo>
                    <a:pt x="438" y="205"/>
                    <a:pt x="429" y="199"/>
                    <a:pt x="427" y="200"/>
                  </a:cubicBezTo>
                  <a:cubicBezTo>
                    <a:pt x="425" y="201"/>
                    <a:pt x="424" y="205"/>
                    <a:pt x="422" y="205"/>
                  </a:cubicBezTo>
                  <a:cubicBezTo>
                    <a:pt x="419" y="206"/>
                    <a:pt x="417" y="206"/>
                    <a:pt x="415" y="206"/>
                  </a:cubicBezTo>
                  <a:cubicBezTo>
                    <a:pt x="419" y="203"/>
                    <a:pt x="422" y="199"/>
                    <a:pt x="417" y="196"/>
                  </a:cubicBezTo>
                  <a:cubicBezTo>
                    <a:pt x="413" y="193"/>
                    <a:pt x="411" y="195"/>
                    <a:pt x="407" y="197"/>
                  </a:cubicBezTo>
                  <a:cubicBezTo>
                    <a:pt x="398" y="200"/>
                    <a:pt x="391" y="203"/>
                    <a:pt x="383" y="209"/>
                  </a:cubicBezTo>
                  <a:cubicBezTo>
                    <a:pt x="385" y="210"/>
                    <a:pt x="386" y="211"/>
                    <a:pt x="387" y="211"/>
                  </a:cubicBezTo>
                  <a:cubicBezTo>
                    <a:pt x="384" y="214"/>
                    <a:pt x="379" y="217"/>
                    <a:pt x="380" y="222"/>
                  </a:cubicBezTo>
                  <a:cubicBezTo>
                    <a:pt x="382" y="222"/>
                    <a:pt x="385" y="222"/>
                    <a:pt x="387" y="222"/>
                  </a:cubicBezTo>
                  <a:cubicBezTo>
                    <a:pt x="387" y="223"/>
                    <a:pt x="387" y="224"/>
                    <a:pt x="386" y="225"/>
                  </a:cubicBezTo>
                  <a:cubicBezTo>
                    <a:pt x="392" y="225"/>
                    <a:pt x="397" y="224"/>
                    <a:pt x="403" y="224"/>
                  </a:cubicBezTo>
                  <a:cubicBezTo>
                    <a:pt x="397" y="227"/>
                    <a:pt x="391" y="229"/>
                    <a:pt x="386" y="232"/>
                  </a:cubicBezTo>
                  <a:cubicBezTo>
                    <a:pt x="389" y="235"/>
                    <a:pt x="390" y="237"/>
                    <a:pt x="394" y="237"/>
                  </a:cubicBezTo>
                  <a:cubicBezTo>
                    <a:pt x="400" y="237"/>
                    <a:pt x="406" y="237"/>
                    <a:pt x="412" y="237"/>
                  </a:cubicBezTo>
                  <a:cubicBezTo>
                    <a:pt x="420" y="237"/>
                    <a:pt x="428" y="239"/>
                    <a:pt x="436" y="241"/>
                  </a:cubicBezTo>
                  <a:cubicBezTo>
                    <a:pt x="442" y="243"/>
                    <a:pt x="432" y="244"/>
                    <a:pt x="430" y="244"/>
                  </a:cubicBezTo>
                  <a:cubicBezTo>
                    <a:pt x="426" y="244"/>
                    <a:pt x="421" y="243"/>
                    <a:pt x="417" y="242"/>
                  </a:cubicBezTo>
                  <a:cubicBezTo>
                    <a:pt x="410" y="242"/>
                    <a:pt x="401" y="245"/>
                    <a:pt x="394" y="247"/>
                  </a:cubicBezTo>
                  <a:cubicBezTo>
                    <a:pt x="398" y="261"/>
                    <a:pt x="411" y="259"/>
                    <a:pt x="422" y="259"/>
                  </a:cubicBezTo>
                  <a:cubicBezTo>
                    <a:pt x="422" y="266"/>
                    <a:pt x="423" y="270"/>
                    <a:pt x="430" y="269"/>
                  </a:cubicBezTo>
                  <a:cubicBezTo>
                    <a:pt x="438" y="269"/>
                    <a:pt x="446" y="268"/>
                    <a:pt x="453" y="268"/>
                  </a:cubicBezTo>
                  <a:cubicBezTo>
                    <a:pt x="459" y="267"/>
                    <a:pt x="461" y="263"/>
                    <a:pt x="466" y="262"/>
                  </a:cubicBezTo>
                  <a:cubicBezTo>
                    <a:pt x="470" y="262"/>
                    <a:pt x="471" y="262"/>
                    <a:pt x="473" y="259"/>
                  </a:cubicBezTo>
                  <a:cubicBezTo>
                    <a:pt x="476" y="258"/>
                    <a:pt x="476" y="255"/>
                    <a:pt x="479" y="256"/>
                  </a:cubicBezTo>
                  <a:cubicBezTo>
                    <a:pt x="479" y="257"/>
                    <a:pt x="479" y="258"/>
                    <a:pt x="478" y="259"/>
                  </a:cubicBezTo>
                  <a:cubicBezTo>
                    <a:pt x="482" y="260"/>
                    <a:pt x="486" y="261"/>
                    <a:pt x="490" y="261"/>
                  </a:cubicBezTo>
                  <a:cubicBezTo>
                    <a:pt x="489" y="262"/>
                    <a:pt x="488" y="263"/>
                    <a:pt x="487" y="263"/>
                  </a:cubicBezTo>
                  <a:cubicBezTo>
                    <a:pt x="494" y="263"/>
                    <a:pt x="500" y="267"/>
                    <a:pt x="506" y="266"/>
                  </a:cubicBezTo>
                  <a:cubicBezTo>
                    <a:pt x="508" y="266"/>
                    <a:pt x="514" y="264"/>
                    <a:pt x="514" y="262"/>
                  </a:cubicBezTo>
                  <a:cubicBezTo>
                    <a:pt x="514" y="259"/>
                    <a:pt x="510" y="260"/>
                    <a:pt x="513" y="256"/>
                  </a:cubicBezTo>
                  <a:cubicBezTo>
                    <a:pt x="508" y="255"/>
                    <a:pt x="506" y="257"/>
                    <a:pt x="503" y="260"/>
                  </a:cubicBezTo>
                  <a:cubicBezTo>
                    <a:pt x="503" y="257"/>
                    <a:pt x="503" y="255"/>
                    <a:pt x="501" y="252"/>
                  </a:cubicBezTo>
                  <a:cubicBezTo>
                    <a:pt x="502" y="253"/>
                    <a:pt x="503" y="253"/>
                    <a:pt x="504" y="253"/>
                  </a:cubicBezTo>
                  <a:cubicBezTo>
                    <a:pt x="505" y="254"/>
                    <a:pt x="506" y="254"/>
                    <a:pt x="507" y="255"/>
                  </a:cubicBezTo>
                  <a:close/>
                  <a:moveTo>
                    <a:pt x="531" y="262"/>
                  </a:moveTo>
                  <a:cubicBezTo>
                    <a:pt x="532" y="263"/>
                    <a:pt x="534" y="265"/>
                    <a:pt x="535" y="265"/>
                  </a:cubicBezTo>
                  <a:cubicBezTo>
                    <a:pt x="535" y="264"/>
                    <a:pt x="536" y="264"/>
                    <a:pt x="536" y="263"/>
                  </a:cubicBezTo>
                  <a:cubicBezTo>
                    <a:pt x="537" y="265"/>
                    <a:pt x="538" y="266"/>
                    <a:pt x="540" y="267"/>
                  </a:cubicBezTo>
                  <a:cubicBezTo>
                    <a:pt x="540" y="266"/>
                    <a:pt x="540" y="265"/>
                    <a:pt x="540" y="265"/>
                  </a:cubicBezTo>
                  <a:cubicBezTo>
                    <a:pt x="542" y="269"/>
                    <a:pt x="549" y="270"/>
                    <a:pt x="553" y="271"/>
                  </a:cubicBezTo>
                  <a:cubicBezTo>
                    <a:pt x="557" y="271"/>
                    <a:pt x="561" y="267"/>
                    <a:pt x="565" y="265"/>
                  </a:cubicBezTo>
                  <a:cubicBezTo>
                    <a:pt x="560" y="261"/>
                    <a:pt x="556" y="257"/>
                    <a:pt x="550" y="253"/>
                  </a:cubicBezTo>
                  <a:cubicBezTo>
                    <a:pt x="547" y="251"/>
                    <a:pt x="545" y="248"/>
                    <a:pt x="542" y="251"/>
                  </a:cubicBezTo>
                  <a:cubicBezTo>
                    <a:pt x="540" y="253"/>
                    <a:pt x="537" y="255"/>
                    <a:pt x="540" y="258"/>
                  </a:cubicBezTo>
                  <a:cubicBezTo>
                    <a:pt x="540" y="258"/>
                    <a:pt x="539" y="258"/>
                    <a:pt x="538" y="258"/>
                  </a:cubicBezTo>
                  <a:cubicBezTo>
                    <a:pt x="537" y="262"/>
                    <a:pt x="533" y="259"/>
                    <a:pt x="531" y="262"/>
                  </a:cubicBezTo>
                  <a:close/>
                  <a:moveTo>
                    <a:pt x="1250" y="413"/>
                  </a:moveTo>
                  <a:cubicBezTo>
                    <a:pt x="1250" y="413"/>
                    <a:pt x="1249" y="413"/>
                    <a:pt x="1249" y="414"/>
                  </a:cubicBezTo>
                  <a:cubicBezTo>
                    <a:pt x="1249" y="414"/>
                    <a:pt x="1249" y="415"/>
                    <a:pt x="1249" y="415"/>
                  </a:cubicBezTo>
                  <a:cubicBezTo>
                    <a:pt x="1251" y="413"/>
                    <a:pt x="1252" y="412"/>
                    <a:pt x="1254" y="412"/>
                  </a:cubicBezTo>
                  <a:cubicBezTo>
                    <a:pt x="1254" y="411"/>
                    <a:pt x="1254" y="411"/>
                    <a:pt x="1253" y="410"/>
                  </a:cubicBezTo>
                  <a:cubicBezTo>
                    <a:pt x="1256" y="410"/>
                    <a:pt x="1256" y="405"/>
                    <a:pt x="1255" y="406"/>
                  </a:cubicBezTo>
                  <a:cubicBezTo>
                    <a:pt x="1252" y="407"/>
                    <a:pt x="1245" y="409"/>
                    <a:pt x="1250" y="413"/>
                  </a:cubicBezTo>
                  <a:close/>
                  <a:moveTo>
                    <a:pt x="681" y="337"/>
                  </a:moveTo>
                  <a:cubicBezTo>
                    <a:pt x="676" y="333"/>
                    <a:pt x="675" y="333"/>
                    <a:pt x="669" y="334"/>
                  </a:cubicBezTo>
                  <a:cubicBezTo>
                    <a:pt x="675" y="328"/>
                    <a:pt x="660" y="321"/>
                    <a:pt x="658" y="319"/>
                  </a:cubicBezTo>
                  <a:cubicBezTo>
                    <a:pt x="655" y="318"/>
                    <a:pt x="652" y="319"/>
                    <a:pt x="650" y="317"/>
                  </a:cubicBezTo>
                  <a:cubicBezTo>
                    <a:pt x="648" y="314"/>
                    <a:pt x="647" y="313"/>
                    <a:pt x="644" y="317"/>
                  </a:cubicBezTo>
                  <a:cubicBezTo>
                    <a:pt x="643" y="316"/>
                    <a:pt x="643" y="314"/>
                    <a:pt x="642" y="313"/>
                  </a:cubicBezTo>
                  <a:cubicBezTo>
                    <a:pt x="648" y="312"/>
                    <a:pt x="646" y="305"/>
                    <a:pt x="641" y="307"/>
                  </a:cubicBezTo>
                  <a:cubicBezTo>
                    <a:pt x="636" y="309"/>
                    <a:pt x="637" y="313"/>
                    <a:pt x="635" y="319"/>
                  </a:cubicBezTo>
                  <a:cubicBezTo>
                    <a:pt x="635" y="321"/>
                    <a:pt x="634" y="323"/>
                    <a:pt x="634" y="326"/>
                  </a:cubicBezTo>
                  <a:cubicBezTo>
                    <a:pt x="633" y="327"/>
                    <a:pt x="635" y="330"/>
                    <a:pt x="635" y="331"/>
                  </a:cubicBezTo>
                  <a:cubicBezTo>
                    <a:pt x="634" y="333"/>
                    <a:pt x="628" y="337"/>
                    <a:pt x="627" y="339"/>
                  </a:cubicBezTo>
                  <a:cubicBezTo>
                    <a:pt x="628" y="339"/>
                    <a:pt x="637" y="337"/>
                    <a:pt x="638" y="337"/>
                  </a:cubicBezTo>
                  <a:cubicBezTo>
                    <a:pt x="639" y="338"/>
                    <a:pt x="640" y="348"/>
                    <a:pt x="642" y="346"/>
                  </a:cubicBezTo>
                  <a:cubicBezTo>
                    <a:pt x="645" y="344"/>
                    <a:pt x="648" y="339"/>
                    <a:pt x="650" y="339"/>
                  </a:cubicBezTo>
                  <a:cubicBezTo>
                    <a:pt x="655" y="337"/>
                    <a:pt x="654" y="333"/>
                    <a:pt x="659" y="331"/>
                  </a:cubicBezTo>
                  <a:cubicBezTo>
                    <a:pt x="658" y="339"/>
                    <a:pt x="670" y="340"/>
                    <a:pt x="675" y="342"/>
                  </a:cubicBezTo>
                  <a:cubicBezTo>
                    <a:pt x="677" y="340"/>
                    <a:pt x="679" y="339"/>
                    <a:pt x="681" y="337"/>
                  </a:cubicBezTo>
                  <a:close/>
                  <a:moveTo>
                    <a:pt x="590" y="170"/>
                  </a:moveTo>
                  <a:cubicBezTo>
                    <a:pt x="592" y="174"/>
                    <a:pt x="597" y="170"/>
                    <a:pt x="599" y="169"/>
                  </a:cubicBezTo>
                  <a:cubicBezTo>
                    <a:pt x="601" y="173"/>
                    <a:pt x="601" y="173"/>
                    <a:pt x="605" y="174"/>
                  </a:cubicBezTo>
                  <a:cubicBezTo>
                    <a:pt x="608" y="174"/>
                    <a:pt x="611" y="175"/>
                    <a:pt x="612" y="170"/>
                  </a:cubicBezTo>
                  <a:cubicBezTo>
                    <a:pt x="612" y="171"/>
                    <a:pt x="613" y="172"/>
                    <a:pt x="614" y="173"/>
                  </a:cubicBezTo>
                  <a:cubicBezTo>
                    <a:pt x="614" y="172"/>
                    <a:pt x="615" y="170"/>
                    <a:pt x="615" y="168"/>
                  </a:cubicBezTo>
                  <a:cubicBezTo>
                    <a:pt x="619" y="170"/>
                    <a:pt x="615" y="175"/>
                    <a:pt x="619" y="175"/>
                  </a:cubicBezTo>
                  <a:cubicBezTo>
                    <a:pt x="624" y="176"/>
                    <a:pt x="629" y="176"/>
                    <a:pt x="634" y="176"/>
                  </a:cubicBezTo>
                  <a:cubicBezTo>
                    <a:pt x="633" y="175"/>
                    <a:pt x="634" y="174"/>
                    <a:pt x="634" y="173"/>
                  </a:cubicBezTo>
                  <a:cubicBezTo>
                    <a:pt x="636" y="176"/>
                    <a:pt x="643" y="177"/>
                    <a:pt x="644" y="172"/>
                  </a:cubicBezTo>
                  <a:cubicBezTo>
                    <a:pt x="645" y="177"/>
                    <a:pt x="653" y="174"/>
                    <a:pt x="656" y="174"/>
                  </a:cubicBezTo>
                  <a:cubicBezTo>
                    <a:pt x="656" y="172"/>
                    <a:pt x="655" y="170"/>
                    <a:pt x="655" y="168"/>
                  </a:cubicBezTo>
                  <a:cubicBezTo>
                    <a:pt x="660" y="168"/>
                    <a:pt x="657" y="173"/>
                    <a:pt x="661" y="174"/>
                  </a:cubicBezTo>
                  <a:cubicBezTo>
                    <a:pt x="664" y="175"/>
                    <a:pt x="666" y="177"/>
                    <a:pt x="670" y="176"/>
                  </a:cubicBezTo>
                  <a:cubicBezTo>
                    <a:pt x="672" y="176"/>
                    <a:pt x="681" y="176"/>
                    <a:pt x="681" y="174"/>
                  </a:cubicBezTo>
                  <a:cubicBezTo>
                    <a:pt x="682" y="169"/>
                    <a:pt x="684" y="169"/>
                    <a:pt x="688" y="168"/>
                  </a:cubicBezTo>
                  <a:cubicBezTo>
                    <a:pt x="686" y="166"/>
                    <a:pt x="684" y="166"/>
                    <a:pt x="681" y="165"/>
                  </a:cubicBezTo>
                  <a:cubicBezTo>
                    <a:pt x="683" y="164"/>
                    <a:pt x="685" y="163"/>
                    <a:pt x="687" y="161"/>
                  </a:cubicBezTo>
                  <a:cubicBezTo>
                    <a:pt x="679" y="155"/>
                    <a:pt x="670" y="150"/>
                    <a:pt x="661" y="153"/>
                  </a:cubicBezTo>
                  <a:cubicBezTo>
                    <a:pt x="657" y="154"/>
                    <a:pt x="653" y="152"/>
                    <a:pt x="649" y="154"/>
                  </a:cubicBezTo>
                  <a:cubicBezTo>
                    <a:pt x="644" y="155"/>
                    <a:pt x="641" y="156"/>
                    <a:pt x="636" y="157"/>
                  </a:cubicBezTo>
                  <a:cubicBezTo>
                    <a:pt x="637" y="158"/>
                    <a:pt x="638" y="159"/>
                    <a:pt x="639" y="159"/>
                  </a:cubicBezTo>
                  <a:cubicBezTo>
                    <a:pt x="634" y="158"/>
                    <a:pt x="628" y="156"/>
                    <a:pt x="624" y="156"/>
                  </a:cubicBezTo>
                  <a:cubicBezTo>
                    <a:pt x="622" y="156"/>
                    <a:pt x="620" y="159"/>
                    <a:pt x="619" y="158"/>
                  </a:cubicBezTo>
                  <a:cubicBezTo>
                    <a:pt x="616" y="157"/>
                    <a:pt x="614" y="155"/>
                    <a:pt x="612" y="154"/>
                  </a:cubicBezTo>
                  <a:cubicBezTo>
                    <a:pt x="611" y="153"/>
                    <a:pt x="602" y="148"/>
                    <a:pt x="602" y="148"/>
                  </a:cubicBezTo>
                  <a:cubicBezTo>
                    <a:pt x="601" y="145"/>
                    <a:pt x="610" y="149"/>
                    <a:pt x="611" y="145"/>
                  </a:cubicBezTo>
                  <a:cubicBezTo>
                    <a:pt x="609" y="144"/>
                    <a:pt x="606" y="143"/>
                    <a:pt x="604" y="142"/>
                  </a:cubicBezTo>
                  <a:cubicBezTo>
                    <a:pt x="600" y="142"/>
                    <a:pt x="602" y="140"/>
                    <a:pt x="599" y="138"/>
                  </a:cubicBezTo>
                  <a:cubicBezTo>
                    <a:pt x="595" y="135"/>
                    <a:pt x="590" y="139"/>
                    <a:pt x="585" y="138"/>
                  </a:cubicBezTo>
                  <a:cubicBezTo>
                    <a:pt x="581" y="137"/>
                    <a:pt x="578" y="133"/>
                    <a:pt x="574" y="133"/>
                  </a:cubicBezTo>
                  <a:cubicBezTo>
                    <a:pt x="569" y="132"/>
                    <a:pt x="563" y="130"/>
                    <a:pt x="559" y="131"/>
                  </a:cubicBezTo>
                  <a:cubicBezTo>
                    <a:pt x="551" y="133"/>
                    <a:pt x="553" y="136"/>
                    <a:pt x="558" y="141"/>
                  </a:cubicBezTo>
                  <a:cubicBezTo>
                    <a:pt x="563" y="146"/>
                    <a:pt x="566" y="145"/>
                    <a:pt x="572" y="144"/>
                  </a:cubicBezTo>
                  <a:cubicBezTo>
                    <a:pt x="577" y="144"/>
                    <a:pt x="580" y="142"/>
                    <a:pt x="584" y="146"/>
                  </a:cubicBezTo>
                  <a:cubicBezTo>
                    <a:pt x="586" y="149"/>
                    <a:pt x="592" y="154"/>
                    <a:pt x="588" y="157"/>
                  </a:cubicBezTo>
                  <a:cubicBezTo>
                    <a:pt x="586" y="163"/>
                    <a:pt x="587" y="164"/>
                    <a:pt x="590" y="170"/>
                  </a:cubicBezTo>
                  <a:close/>
                  <a:moveTo>
                    <a:pt x="725" y="278"/>
                  </a:moveTo>
                  <a:cubicBezTo>
                    <a:pt x="722" y="281"/>
                    <a:pt x="734" y="281"/>
                    <a:pt x="735" y="281"/>
                  </a:cubicBezTo>
                  <a:cubicBezTo>
                    <a:pt x="733" y="275"/>
                    <a:pt x="728" y="274"/>
                    <a:pt x="725" y="278"/>
                  </a:cubicBezTo>
                  <a:close/>
                  <a:moveTo>
                    <a:pt x="615" y="44"/>
                  </a:moveTo>
                  <a:cubicBezTo>
                    <a:pt x="611" y="47"/>
                    <a:pt x="607" y="50"/>
                    <a:pt x="603" y="53"/>
                  </a:cubicBezTo>
                  <a:cubicBezTo>
                    <a:pt x="610" y="58"/>
                    <a:pt x="616" y="54"/>
                    <a:pt x="624" y="54"/>
                  </a:cubicBezTo>
                  <a:cubicBezTo>
                    <a:pt x="631" y="54"/>
                    <a:pt x="638" y="51"/>
                    <a:pt x="644" y="49"/>
                  </a:cubicBezTo>
                  <a:cubicBezTo>
                    <a:pt x="638" y="53"/>
                    <a:pt x="634" y="55"/>
                    <a:pt x="627" y="55"/>
                  </a:cubicBezTo>
                  <a:cubicBezTo>
                    <a:pt x="620" y="56"/>
                    <a:pt x="617" y="56"/>
                    <a:pt x="611" y="59"/>
                  </a:cubicBezTo>
                  <a:cubicBezTo>
                    <a:pt x="617" y="60"/>
                    <a:pt x="624" y="64"/>
                    <a:pt x="629" y="61"/>
                  </a:cubicBezTo>
                  <a:cubicBezTo>
                    <a:pt x="637" y="56"/>
                    <a:pt x="640" y="55"/>
                    <a:pt x="649" y="54"/>
                  </a:cubicBezTo>
                  <a:cubicBezTo>
                    <a:pt x="641" y="57"/>
                    <a:pt x="638" y="58"/>
                    <a:pt x="631" y="64"/>
                  </a:cubicBezTo>
                  <a:cubicBezTo>
                    <a:pt x="637" y="64"/>
                    <a:pt x="642" y="65"/>
                    <a:pt x="648" y="65"/>
                  </a:cubicBezTo>
                  <a:cubicBezTo>
                    <a:pt x="652" y="65"/>
                    <a:pt x="653" y="66"/>
                    <a:pt x="653" y="62"/>
                  </a:cubicBezTo>
                  <a:cubicBezTo>
                    <a:pt x="654" y="60"/>
                    <a:pt x="658" y="59"/>
                    <a:pt x="660" y="59"/>
                  </a:cubicBezTo>
                  <a:cubicBezTo>
                    <a:pt x="659" y="60"/>
                    <a:pt x="658" y="61"/>
                    <a:pt x="658" y="62"/>
                  </a:cubicBezTo>
                  <a:cubicBezTo>
                    <a:pt x="661" y="61"/>
                    <a:pt x="665" y="60"/>
                    <a:pt x="668" y="59"/>
                  </a:cubicBezTo>
                  <a:cubicBezTo>
                    <a:pt x="665" y="61"/>
                    <a:pt x="663" y="63"/>
                    <a:pt x="660" y="65"/>
                  </a:cubicBezTo>
                  <a:cubicBezTo>
                    <a:pt x="664" y="64"/>
                    <a:pt x="669" y="64"/>
                    <a:pt x="673" y="63"/>
                  </a:cubicBezTo>
                  <a:cubicBezTo>
                    <a:pt x="676" y="62"/>
                    <a:pt x="682" y="62"/>
                    <a:pt x="684" y="60"/>
                  </a:cubicBezTo>
                  <a:cubicBezTo>
                    <a:pt x="691" y="54"/>
                    <a:pt x="697" y="51"/>
                    <a:pt x="705" y="48"/>
                  </a:cubicBezTo>
                  <a:cubicBezTo>
                    <a:pt x="702" y="51"/>
                    <a:pt x="698" y="54"/>
                    <a:pt x="695" y="57"/>
                  </a:cubicBezTo>
                  <a:cubicBezTo>
                    <a:pt x="697" y="58"/>
                    <a:pt x="699" y="59"/>
                    <a:pt x="701" y="60"/>
                  </a:cubicBezTo>
                  <a:cubicBezTo>
                    <a:pt x="687" y="64"/>
                    <a:pt x="673" y="67"/>
                    <a:pt x="659" y="69"/>
                  </a:cubicBezTo>
                  <a:cubicBezTo>
                    <a:pt x="664" y="74"/>
                    <a:pt x="669" y="78"/>
                    <a:pt x="673" y="82"/>
                  </a:cubicBezTo>
                  <a:cubicBezTo>
                    <a:pt x="668" y="79"/>
                    <a:pt x="660" y="72"/>
                    <a:pt x="654" y="70"/>
                  </a:cubicBezTo>
                  <a:cubicBezTo>
                    <a:pt x="653" y="70"/>
                    <a:pt x="633" y="70"/>
                    <a:pt x="634" y="69"/>
                  </a:cubicBezTo>
                  <a:cubicBezTo>
                    <a:pt x="628" y="80"/>
                    <a:pt x="639" y="80"/>
                    <a:pt x="645" y="84"/>
                  </a:cubicBezTo>
                  <a:cubicBezTo>
                    <a:pt x="651" y="88"/>
                    <a:pt x="656" y="94"/>
                    <a:pt x="659" y="101"/>
                  </a:cubicBezTo>
                  <a:cubicBezTo>
                    <a:pt x="650" y="96"/>
                    <a:pt x="636" y="94"/>
                    <a:pt x="628" y="102"/>
                  </a:cubicBezTo>
                  <a:cubicBezTo>
                    <a:pt x="621" y="110"/>
                    <a:pt x="627" y="110"/>
                    <a:pt x="634" y="112"/>
                  </a:cubicBezTo>
                  <a:cubicBezTo>
                    <a:pt x="639" y="113"/>
                    <a:pt x="643" y="107"/>
                    <a:pt x="646" y="103"/>
                  </a:cubicBezTo>
                  <a:cubicBezTo>
                    <a:pt x="644" y="111"/>
                    <a:pt x="637" y="116"/>
                    <a:pt x="645" y="122"/>
                  </a:cubicBezTo>
                  <a:cubicBezTo>
                    <a:pt x="652" y="126"/>
                    <a:pt x="660" y="117"/>
                    <a:pt x="663" y="113"/>
                  </a:cubicBezTo>
                  <a:cubicBezTo>
                    <a:pt x="657" y="122"/>
                    <a:pt x="653" y="128"/>
                    <a:pt x="642" y="125"/>
                  </a:cubicBezTo>
                  <a:cubicBezTo>
                    <a:pt x="637" y="124"/>
                    <a:pt x="637" y="118"/>
                    <a:pt x="633" y="117"/>
                  </a:cubicBezTo>
                  <a:cubicBezTo>
                    <a:pt x="628" y="116"/>
                    <a:pt x="625" y="116"/>
                    <a:pt x="620" y="118"/>
                  </a:cubicBezTo>
                  <a:cubicBezTo>
                    <a:pt x="623" y="124"/>
                    <a:pt x="623" y="124"/>
                    <a:pt x="629" y="125"/>
                  </a:cubicBezTo>
                  <a:cubicBezTo>
                    <a:pt x="625" y="130"/>
                    <a:pt x="622" y="128"/>
                    <a:pt x="617" y="131"/>
                  </a:cubicBezTo>
                  <a:cubicBezTo>
                    <a:pt x="615" y="131"/>
                    <a:pt x="611" y="132"/>
                    <a:pt x="609" y="134"/>
                  </a:cubicBezTo>
                  <a:cubicBezTo>
                    <a:pt x="608" y="135"/>
                    <a:pt x="611" y="137"/>
                    <a:pt x="609" y="139"/>
                  </a:cubicBezTo>
                  <a:cubicBezTo>
                    <a:pt x="612" y="143"/>
                    <a:pt x="613" y="140"/>
                    <a:pt x="616" y="137"/>
                  </a:cubicBezTo>
                  <a:cubicBezTo>
                    <a:pt x="617" y="142"/>
                    <a:pt x="624" y="146"/>
                    <a:pt x="626" y="140"/>
                  </a:cubicBezTo>
                  <a:cubicBezTo>
                    <a:pt x="627" y="145"/>
                    <a:pt x="630" y="142"/>
                    <a:pt x="633" y="142"/>
                  </a:cubicBezTo>
                  <a:cubicBezTo>
                    <a:pt x="637" y="143"/>
                    <a:pt x="640" y="143"/>
                    <a:pt x="644" y="143"/>
                  </a:cubicBezTo>
                  <a:cubicBezTo>
                    <a:pt x="648" y="143"/>
                    <a:pt x="649" y="139"/>
                    <a:pt x="652" y="141"/>
                  </a:cubicBezTo>
                  <a:cubicBezTo>
                    <a:pt x="654" y="141"/>
                    <a:pt x="659" y="143"/>
                    <a:pt x="658" y="138"/>
                  </a:cubicBezTo>
                  <a:cubicBezTo>
                    <a:pt x="659" y="142"/>
                    <a:pt x="667" y="146"/>
                    <a:pt x="667" y="139"/>
                  </a:cubicBezTo>
                  <a:cubicBezTo>
                    <a:pt x="670" y="143"/>
                    <a:pt x="672" y="138"/>
                    <a:pt x="674" y="140"/>
                  </a:cubicBezTo>
                  <a:cubicBezTo>
                    <a:pt x="677" y="143"/>
                    <a:pt x="676" y="144"/>
                    <a:pt x="675" y="148"/>
                  </a:cubicBezTo>
                  <a:cubicBezTo>
                    <a:pt x="680" y="147"/>
                    <a:pt x="684" y="145"/>
                    <a:pt x="689" y="144"/>
                  </a:cubicBezTo>
                  <a:cubicBezTo>
                    <a:pt x="690" y="143"/>
                    <a:pt x="691" y="141"/>
                    <a:pt x="692" y="140"/>
                  </a:cubicBezTo>
                  <a:cubicBezTo>
                    <a:pt x="693" y="140"/>
                    <a:pt x="694" y="142"/>
                    <a:pt x="696" y="142"/>
                  </a:cubicBezTo>
                  <a:cubicBezTo>
                    <a:pt x="697" y="141"/>
                    <a:pt x="701" y="141"/>
                    <a:pt x="701" y="139"/>
                  </a:cubicBezTo>
                  <a:cubicBezTo>
                    <a:pt x="700" y="138"/>
                    <a:pt x="701" y="134"/>
                    <a:pt x="699" y="133"/>
                  </a:cubicBezTo>
                  <a:cubicBezTo>
                    <a:pt x="697" y="132"/>
                    <a:pt x="696" y="130"/>
                    <a:pt x="694" y="132"/>
                  </a:cubicBezTo>
                  <a:cubicBezTo>
                    <a:pt x="691" y="134"/>
                    <a:pt x="691" y="135"/>
                    <a:pt x="689" y="132"/>
                  </a:cubicBezTo>
                  <a:cubicBezTo>
                    <a:pt x="687" y="129"/>
                    <a:pt x="695" y="123"/>
                    <a:pt x="697" y="122"/>
                  </a:cubicBezTo>
                  <a:cubicBezTo>
                    <a:pt x="702" y="118"/>
                    <a:pt x="694" y="115"/>
                    <a:pt x="696" y="114"/>
                  </a:cubicBezTo>
                  <a:cubicBezTo>
                    <a:pt x="698" y="112"/>
                    <a:pt x="704" y="116"/>
                    <a:pt x="707" y="115"/>
                  </a:cubicBezTo>
                  <a:cubicBezTo>
                    <a:pt x="713" y="113"/>
                    <a:pt x="714" y="112"/>
                    <a:pt x="718" y="107"/>
                  </a:cubicBezTo>
                  <a:cubicBezTo>
                    <a:pt x="715" y="106"/>
                    <a:pt x="712" y="105"/>
                    <a:pt x="710" y="103"/>
                  </a:cubicBezTo>
                  <a:cubicBezTo>
                    <a:pt x="714" y="103"/>
                    <a:pt x="719" y="102"/>
                    <a:pt x="724" y="101"/>
                  </a:cubicBezTo>
                  <a:cubicBezTo>
                    <a:pt x="724" y="96"/>
                    <a:pt x="712" y="95"/>
                    <a:pt x="708" y="94"/>
                  </a:cubicBezTo>
                  <a:cubicBezTo>
                    <a:pt x="714" y="94"/>
                    <a:pt x="719" y="94"/>
                    <a:pt x="724" y="94"/>
                  </a:cubicBezTo>
                  <a:cubicBezTo>
                    <a:pt x="725" y="88"/>
                    <a:pt x="710" y="90"/>
                    <a:pt x="706" y="89"/>
                  </a:cubicBezTo>
                  <a:cubicBezTo>
                    <a:pt x="716" y="88"/>
                    <a:pt x="726" y="87"/>
                    <a:pt x="735" y="85"/>
                  </a:cubicBezTo>
                  <a:cubicBezTo>
                    <a:pt x="735" y="84"/>
                    <a:pt x="734" y="82"/>
                    <a:pt x="734" y="80"/>
                  </a:cubicBezTo>
                  <a:cubicBezTo>
                    <a:pt x="737" y="81"/>
                    <a:pt x="742" y="84"/>
                    <a:pt x="745" y="82"/>
                  </a:cubicBezTo>
                  <a:cubicBezTo>
                    <a:pt x="750" y="79"/>
                    <a:pt x="752" y="78"/>
                    <a:pt x="756" y="74"/>
                  </a:cubicBezTo>
                  <a:cubicBezTo>
                    <a:pt x="752" y="73"/>
                    <a:pt x="749" y="73"/>
                    <a:pt x="745" y="73"/>
                  </a:cubicBezTo>
                  <a:cubicBezTo>
                    <a:pt x="751" y="72"/>
                    <a:pt x="756" y="71"/>
                    <a:pt x="762" y="70"/>
                  </a:cubicBezTo>
                  <a:cubicBezTo>
                    <a:pt x="767" y="69"/>
                    <a:pt x="772" y="63"/>
                    <a:pt x="777" y="60"/>
                  </a:cubicBezTo>
                  <a:cubicBezTo>
                    <a:pt x="782" y="57"/>
                    <a:pt x="801" y="52"/>
                    <a:pt x="802" y="45"/>
                  </a:cubicBezTo>
                  <a:cubicBezTo>
                    <a:pt x="787" y="48"/>
                    <a:pt x="773" y="51"/>
                    <a:pt x="759" y="54"/>
                  </a:cubicBezTo>
                  <a:cubicBezTo>
                    <a:pt x="768" y="51"/>
                    <a:pt x="776" y="48"/>
                    <a:pt x="785" y="46"/>
                  </a:cubicBezTo>
                  <a:cubicBezTo>
                    <a:pt x="780" y="45"/>
                    <a:pt x="775" y="44"/>
                    <a:pt x="770" y="43"/>
                  </a:cubicBezTo>
                  <a:cubicBezTo>
                    <a:pt x="781" y="42"/>
                    <a:pt x="792" y="42"/>
                    <a:pt x="803" y="41"/>
                  </a:cubicBezTo>
                  <a:cubicBezTo>
                    <a:pt x="811" y="40"/>
                    <a:pt x="821" y="32"/>
                    <a:pt x="829" y="28"/>
                  </a:cubicBezTo>
                  <a:cubicBezTo>
                    <a:pt x="819" y="24"/>
                    <a:pt x="810" y="22"/>
                    <a:pt x="800" y="20"/>
                  </a:cubicBezTo>
                  <a:cubicBezTo>
                    <a:pt x="791" y="19"/>
                    <a:pt x="783" y="21"/>
                    <a:pt x="774" y="23"/>
                  </a:cubicBezTo>
                  <a:cubicBezTo>
                    <a:pt x="779" y="21"/>
                    <a:pt x="784" y="18"/>
                    <a:pt x="788" y="15"/>
                  </a:cubicBezTo>
                  <a:cubicBezTo>
                    <a:pt x="779" y="14"/>
                    <a:pt x="770" y="11"/>
                    <a:pt x="761" y="11"/>
                  </a:cubicBezTo>
                  <a:cubicBezTo>
                    <a:pt x="753" y="11"/>
                    <a:pt x="743" y="14"/>
                    <a:pt x="735" y="15"/>
                  </a:cubicBezTo>
                  <a:cubicBezTo>
                    <a:pt x="736" y="18"/>
                    <a:pt x="737" y="20"/>
                    <a:pt x="739" y="22"/>
                  </a:cubicBezTo>
                  <a:cubicBezTo>
                    <a:pt x="734" y="19"/>
                    <a:pt x="729" y="14"/>
                    <a:pt x="724" y="14"/>
                  </a:cubicBezTo>
                  <a:cubicBezTo>
                    <a:pt x="717" y="14"/>
                    <a:pt x="710" y="13"/>
                    <a:pt x="703" y="13"/>
                  </a:cubicBezTo>
                  <a:cubicBezTo>
                    <a:pt x="708" y="17"/>
                    <a:pt x="712" y="20"/>
                    <a:pt x="716" y="24"/>
                  </a:cubicBezTo>
                  <a:cubicBezTo>
                    <a:pt x="711" y="22"/>
                    <a:pt x="706" y="20"/>
                    <a:pt x="701" y="18"/>
                  </a:cubicBezTo>
                  <a:cubicBezTo>
                    <a:pt x="698" y="17"/>
                    <a:pt x="690" y="14"/>
                    <a:pt x="688" y="15"/>
                  </a:cubicBezTo>
                  <a:cubicBezTo>
                    <a:pt x="686" y="16"/>
                    <a:pt x="685" y="19"/>
                    <a:pt x="683" y="19"/>
                  </a:cubicBezTo>
                  <a:cubicBezTo>
                    <a:pt x="680" y="19"/>
                    <a:pt x="677" y="19"/>
                    <a:pt x="673" y="19"/>
                  </a:cubicBezTo>
                  <a:cubicBezTo>
                    <a:pt x="670" y="20"/>
                    <a:pt x="666" y="25"/>
                    <a:pt x="663" y="27"/>
                  </a:cubicBezTo>
                  <a:cubicBezTo>
                    <a:pt x="671" y="32"/>
                    <a:pt x="679" y="36"/>
                    <a:pt x="688" y="41"/>
                  </a:cubicBezTo>
                  <a:cubicBezTo>
                    <a:pt x="679" y="38"/>
                    <a:pt x="669" y="36"/>
                    <a:pt x="660" y="34"/>
                  </a:cubicBezTo>
                  <a:cubicBezTo>
                    <a:pt x="656" y="33"/>
                    <a:pt x="652" y="28"/>
                    <a:pt x="648" y="26"/>
                  </a:cubicBezTo>
                  <a:cubicBezTo>
                    <a:pt x="646" y="24"/>
                    <a:pt x="641" y="25"/>
                    <a:pt x="638" y="25"/>
                  </a:cubicBezTo>
                  <a:cubicBezTo>
                    <a:pt x="639" y="27"/>
                    <a:pt x="639" y="29"/>
                    <a:pt x="640" y="30"/>
                  </a:cubicBezTo>
                  <a:cubicBezTo>
                    <a:pt x="637" y="30"/>
                    <a:pt x="633" y="31"/>
                    <a:pt x="630" y="31"/>
                  </a:cubicBezTo>
                  <a:cubicBezTo>
                    <a:pt x="632" y="32"/>
                    <a:pt x="634" y="33"/>
                    <a:pt x="637" y="34"/>
                  </a:cubicBezTo>
                  <a:cubicBezTo>
                    <a:pt x="628" y="35"/>
                    <a:pt x="615" y="29"/>
                    <a:pt x="611" y="40"/>
                  </a:cubicBezTo>
                  <a:cubicBezTo>
                    <a:pt x="604" y="35"/>
                    <a:pt x="596" y="39"/>
                    <a:pt x="590" y="43"/>
                  </a:cubicBezTo>
                  <a:cubicBezTo>
                    <a:pt x="594" y="45"/>
                    <a:pt x="598" y="47"/>
                    <a:pt x="602" y="49"/>
                  </a:cubicBezTo>
                  <a:cubicBezTo>
                    <a:pt x="607" y="47"/>
                    <a:pt x="611" y="46"/>
                    <a:pt x="615" y="44"/>
                  </a:cubicBezTo>
                  <a:close/>
                  <a:moveTo>
                    <a:pt x="521" y="118"/>
                  </a:moveTo>
                  <a:cubicBezTo>
                    <a:pt x="518" y="115"/>
                    <a:pt x="515" y="115"/>
                    <a:pt x="511" y="116"/>
                  </a:cubicBezTo>
                  <a:cubicBezTo>
                    <a:pt x="507" y="117"/>
                    <a:pt x="509" y="120"/>
                    <a:pt x="512" y="120"/>
                  </a:cubicBezTo>
                  <a:cubicBezTo>
                    <a:pt x="515" y="119"/>
                    <a:pt x="518" y="117"/>
                    <a:pt x="521" y="118"/>
                  </a:cubicBezTo>
                  <a:close/>
                  <a:moveTo>
                    <a:pt x="684" y="367"/>
                  </a:moveTo>
                  <a:cubicBezTo>
                    <a:pt x="687" y="365"/>
                    <a:pt x="694" y="358"/>
                    <a:pt x="687" y="356"/>
                  </a:cubicBezTo>
                  <a:cubicBezTo>
                    <a:pt x="684" y="355"/>
                    <a:pt x="681" y="358"/>
                    <a:pt x="681" y="360"/>
                  </a:cubicBezTo>
                  <a:cubicBezTo>
                    <a:pt x="681" y="364"/>
                    <a:pt x="682" y="364"/>
                    <a:pt x="684" y="367"/>
                  </a:cubicBezTo>
                  <a:close/>
                  <a:moveTo>
                    <a:pt x="1228" y="486"/>
                  </a:moveTo>
                  <a:cubicBezTo>
                    <a:pt x="1227" y="486"/>
                    <a:pt x="1227" y="487"/>
                    <a:pt x="1226" y="488"/>
                  </a:cubicBezTo>
                  <a:cubicBezTo>
                    <a:pt x="1233" y="494"/>
                    <a:pt x="1243" y="483"/>
                    <a:pt x="1249" y="481"/>
                  </a:cubicBezTo>
                  <a:cubicBezTo>
                    <a:pt x="1252" y="480"/>
                    <a:pt x="1253" y="482"/>
                    <a:pt x="1254" y="479"/>
                  </a:cubicBezTo>
                  <a:cubicBezTo>
                    <a:pt x="1255" y="477"/>
                    <a:pt x="1256" y="474"/>
                    <a:pt x="1257" y="472"/>
                  </a:cubicBezTo>
                  <a:cubicBezTo>
                    <a:pt x="1258" y="468"/>
                    <a:pt x="1256" y="464"/>
                    <a:pt x="1254" y="461"/>
                  </a:cubicBezTo>
                  <a:cubicBezTo>
                    <a:pt x="1259" y="458"/>
                    <a:pt x="1260" y="458"/>
                    <a:pt x="1261" y="452"/>
                  </a:cubicBezTo>
                  <a:cubicBezTo>
                    <a:pt x="1258" y="453"/>
                    <a:pt x="1257" y="448"/>
                    <a:pt x="1256" y="446"/>
                  </a:cubicBezTo>
                  <a:cubicBezTo>
                    <a:pt x="1254" y="444"/>
                    <a:pt x="1250" y="447"/>
                    <a:pt x="1248" y="447"/>
                  </a:cubicBezTo>
                  <a:cubicBezTo>
                    <a:pt x="1249" y="446"/>
                    <a:pt x="1249" y="446"/>
                    <a:pt x="1249" y="445"/>
                  </a:cubicBezTo>
                  <a:cubicBezTo>
                    <a:pt x="1244" y="442"/>
                    <a:pt x="1239" y="448"/>
                    <a:pt x="1236" y="452"/>
                  </a:cubicBezTo>
                  <a:cubicBezTo>
                    <a:pt x="1238" y="453"/>
                    <a:pt x="1240" y="453"/>
                    <a:pt x="1241" y="454"/>
                  </a:cubicBezTo>
                  <a:cubicBezTo>
                    <a:pt x="1239" y="456"/>
                    <a:pt x="1238" y="458"/>
                    <a:pt x="1235" y="457"/>
                  </a:cubicBezTo>
                  <a:cubicBezTo>
                    <a:pt x="1233" y="456"/>
                    <a:pt x="1231" y="455"/>
                    <a:pt x="1229" y="456"/>
                  </a:cubicBezTo>
                  <a:cubicBezTo>
                    <a:pt x="1226" y="458"/>
                    <a:pt x="1227" y="458"/>
                    <a:pt x="1228" y="462"/>
                  </a:cubicBezTo>
                  <a:cubicBezTo>
                    <a:pt x="1229" y="463"/>
                    <a:pt x="1226" y="465"/>
                    <a:pt x="1225" y="466"/>
                  </a:cubicBezTo>
                  <a:cubicBezTo>
                    <a:pt x="1228" y="467"/>
                    <a:pt x="1230" y="469"/>
                    <a:pt x="1234" y="469"/>
                  </a:cubicBezTo>
                  <a:cubicBezTo>
                    <a:pt x="1232" y="471"/>
                    <a:pt x="1229" y="473"/>
                    <a:pt x="1227" y="477"/>
                  </a:cubicBezTo>
                  <a:cubicBezTo>
                    <a:pt x="1230" y="476"/>
                    <a:pt x="1233" y="474"/>
                    <a:pt x="1236" y="476"/>
                  </a:cubicBezTo>
                  <a:cubicBezTo>
                    <a:pt x="1234" y="476"/>
                    <a:pt x="1230" y="476"/>
                    <a:pt x="1228" y="478"/>
                  </a:cubicBezTo>
                  <a:cubicBezTo>
                    <a:pt x="1227" y="480"/>
                    <a:pt x="1225" y="481"/>
                    <a:pt x="1223" y="481"/>
                  </a:cubicBezTo>
                  <a:cubicBezTo>
                    <a:pt x="1224" y="481"/>
                    <a:pt x="1226" y="482"/>
                    <a:pt x="1227" y="482"/>
                  </a:cubicBezTo>
                  <a:cubicBezTo>
                    <a:pt x="1226" y="483"/>
                    <a:pt x="1224" y="484"/>
                    <a:pt x="1223" y="484"/>
                  </a:cubicBezTo>
                  <a:cubicBezTo>
                    <a:pt x="1225" y="485"/>
                    <a:pt x="1226" y="485"/>
                    <a:pt x="1228" y="486"/>
                  </a:cubicBezTo>
                  <a:close/>
                  <a:moveTo>
                    <a:pt x="652" y="356"/>
                  </a:moveTo>
                  <a:cubicBezTo>
                    <a:pt x="653" y="356"/>
                    <a:pt x="653" y="359"/>
                    <a:pt x="654" y="359"/>
                  </a:cubicBezTo>
                  <a:cubicBezTo>
                    <a:pt x="661" y="359"/>
                    <a:pt x="668" y="356"/>
                    <a:pt x="669" y="348"/>
                  </a:cubicBezTo>
                  <a:cubicBezTo>
                    <a:pt x="667" y="348"/>
                    <a:pt x="666" y="348"/>
                    <a:pt x="664" y="348"/>
                  </a:cubicBezTo>
                  <a:cubicBezTo>
                    <a:pt x="660" y="348"/>
                    <a:pt x="658" y="348"/>
                    <a:pt x="654" y="351"/>
                  </a:cubicBezTo>
                  <a:cubicBezTo>
                    <a:pt x="652" y="353"/>
                    <a:pt x="651" y="353"/>
                    <a:pt x="652" y="356"/>
                  </a:cubicBezTo>
                  <a:close/>
                  <a:moveTo>
                    <a:pt x="578" y="165"/>
                  </a:moveTo>
                  <a:cubicBezTo>
                    <a:pt x="577" y="161"/>
                    <a:pt x="573" y="154"/>
                    <a:pt x="568" y="156"/>
                  </a:cubicBezTo>
                  <a:cubicBezTo>
                    <a:pt x="565" y="157"/>
                    <a:pt x="552" y="159"/>
                    <a:pt x="554" y="166"/>
                  </a:cubicBezTo>
                  <a:cubicBezTo>
                    <a:pt x="555" y="168"/>
                    <a:pt x="566" y="172"/>
                    <a:pt x="568" y="174"/>
                  </a:cubicBezTo>
                  <a:cubicBezTo>
                    <a:pt x="574" y="173"/>
                    <a:pt x="580" y="174"/>
                    <a:pt x="578" y="165"/>
                  </a:cubicBezTo>
                  <a:close/>
                  <a:moveTo>
                    <a:pt x="489" y="98"/>
                  </a:moveTo>
                  <a:cubicBezTo>
                    <a:pt x="493" y="99"/>
                    <a:pt x="494" y="93"/>
                    <a:pt x="498" y="96"/>
                  </a:cubicBezTo>
                  <a:cubicBezTo>
                    <a:pt x="497" y="97"/>
                    <a:pt x="496" y="98"/>
                    <a:pt x="496" y="98"/>
                  </a:cubicBezTo>
                  <a:cubicBezTo>
                    <a:pt x="498" y="99"/>
                    <a:pt x="500" y="99"/>
                    <a:pt x="502" y="100"/>
                  </a:cubicBezTo>
                  <a:cubicBezTo>
                    <a:pt x="502" y="106"/>
                    <a:pt x="493" y="101"/>
                    <a:pt x="489" y="104"/>
                  </a:cubicBezTo>
                  <a:cubicBezTo>
                    <a:pt x="490" y="116"/>
                    <a:pt x="503" y="104"/>
                    <a:pt x="506" y="107"/>
                  </a:cubicBezTo>
                  <a:cubicBezTo>
                    <a:pt x="508" y="110"/>
                    <a:pt x="513" y="109"/>
                    <a:pt x="517" y="110"/>
                  </a:cubicBezTo>
                  <a:cubicBezTo>
                    <a:pt x="521" y="110"/>
                    <a:pt x="521" y="112"/>
                    <a:pt x="523" y="116"/>
                  </a:cubicBezTo>
                  <a:cubicBezTo>
                    <a:pt x="525" y="119"/>
                    <a:pt x="541" y="119"/>
                    <a:pt x="533" y="109"/>
                  </a:cubicBezTo>
                  <a:cubicBezTo>
                    <a:pt x="532" y="108"/>
                    <a:pt x="529" y="106"/>
                    <a:pt x="529" y="104"/>
                  </a:cubicBezTo>
                  <a:cubicBezTo>
                    <a:pt x="530" y="102"/>
                    <a:pt x="530" y="102"/>
                    <a:pt x="528" y="100"/>
                  </a:cubicBezTo>
                  <a:cubicBezTo>
                    <a:pt x="525" y="97"/>
                    <a:pt x="524" y="98"/>
                    <a:pt x="520" y="99"/>
                  </a:cubicBezTo>
                  <a:cubicBezTo>
                    <a:pt x="521" y="90"/>
                    <a:pt x="510" y="95"/>
                    <a:pt x="507" y="96"/>
                  </a:cubicBezTo>
                  <a:cubicBezTo>
                    <a:pt x="505" y="91"/>
                    <a:pt x="503" y="87"/>
                    <a:pt x="497" y="88"/>
                  </a:cubicBezTo>
                  <a:cubicBezTo>
                    <a:pt x="490" y="89"/>
                    <a:pt x="486" y="87"/>
                    <a:pt x="484" y="94"/>
                  </a:cubicBezTo>
                  <a:cubicBezTo>
                    <a:pt x="486" y="94"/>
                    <a:pt x="488" y="94"/>
                    <a:pt x="491" y="94"/>
                  </a:cubicBezTo>
                  <a:cubicBezTo>
                    <a:pt x="490" y="95"/>
                    <a:pt x="489" y="97"/>
                    <a:pt x="489" y="98"/>
                  </a:cubicBezTo>
                  <a:close/>
                  <a:moveTo>
                    <a:pt x="491" y="129"/>
                  </a:moveTo>
                  <a:cubicBezTo>
                    <a:pt x="493" y="132"/>
                    <a:pt x="495" y="128"/>
                    <a:pt x="493" y="126"/>
                  </a:cubicBezTo>
                  <a:cubicBezTo>
                    <a:pt x="491" y="124"/>
                    <a:pt x="490" y="123"/>
                    <a:pt x="488" y="121"/>
                  </a:cubicBezTo>
                  <a:cubicBezTo>
                    <a:pt x="486" y="120"/>
                    <a:pt x="484" y="117"/>
                    <a:pt x="481" y="118"/>
                  </a:cubicBezTo>
                  <a:cubicBezTo>
                    <a:pt x="481" y="121"/>
                    <a:pt x="482" y="123"/>
                    <a:pt x="483" y="125"/>
                  </a:cubicBezTo>
                  <a:cubicBezTo>
                    <a:pt x="485" y="127"/>
                    <a:pt x="489" y="128"/>
                    <a:pt x="491" y="129"/>
                  </a:cubicBezTo>
                  <a:close/>
                  <a:moveTo>
                    <a:pt x="537" y="75"/>
                  </a:moveTo>
                  <a:cubicBezTo>
                    <a:pt x="535" y="71"/>
                    <a:pt x="524" y="72"/>
                    <a:pt x="527" y="78"/>
                  </a:cubicBezTo>
                  <a:cubicBezTo>
                    <a:pt x="533" y="80"/>
                    <a:pt x="541" y="85"/>
                    <a:pt x="537" y="75"/>
                  </a:cubicBezTo>
                  <a:close/>
                  <a:moveTo>
                    <a:pt x="552" y="111"/>
                  </a:moveTo>
                  <a:cubicBezTo>
                    <a:pt x="550" y="112"/>
                    <a:pt x="548" y="112"/>
                    <a:pt x="545" y="113"/>
                  </a:cubicBezTo>
                  <a:cubicBezTo>
                    <a:pt x="547" y="114"/>
                    <a:pt x="551" y="118"/>
                    <a:pt x="551" y="118"/>
                  </a:cubicBezTo>
                  <a:cubicBezTo>
                    <a:pt x="554" y="118"/>
                    <a:pt x="556" y="117"/>
                    <a:pt x="558" y="116"/>
                  </a:cubicBezTo>
                  <a:cubicBezTo>
                    <a:pt x="561" y="115"/>
                    <a:pt x="566" y="115"/>
                    <a:pt x="567" y="113"/>
                  </a:cubicBezTo>
                  <a:cubicBezTo>
                    <a:pt x="568" y="111"/>
                    <a:pt x="565" y="109"/>
                    <a:pt x="568" y="106"/>
                  </a:cubicBezTo>
                  <a:cubicBezTo>
                    <a:pt x="565" y="105"/>
                    <a:pt x="561" y="105"/>
                    <a:pt x="559" y="104"/>
                  </a:cubicBezTo>
                  <a:cubicBezTo>
                    <a:pt x="557" y="104"/>
                    <a:pt x="555" y="101"/>
                    <a:pt x="552" y="100"/>
                  </a:cubicBezTo>
                  <a:cubicBezTo>
                    <a:pt x="549" y="98"/>
                    <a:pt x="536" y="96"/>
                    <a:pt x="543" y="104"/>
                  </a:cubicBezTo>
                  <a:cubicBezTo>
                    <a:pt x="542" y="104"/>
                    <a:pt x="541" y="104"/>
                    <a:pt x="541" y="104"/>
                  </a:cubicBezTo>
                  <a:cubicBezTo>
                    <a:pt x="542" y="111"/>
                    <a:pt x="548" y="108"/>
                    <a:pt x="552" y="111"/>
                  </a:cubicBezTo>
                  <a:close/>
                  <a:moveTo>
                    <a:pt x="434" y="114"/>
                  </a:moveTo>
                  <a:cubicBezTo>
                    <a:pt x="427" y="115"/>
                    <a:pt x="424" y="114"/>
                    <a:pt x="426" y="122"/>
                  </a:cubicBezTo>
                  <a:cubicBezTo>
                    <a:pt x="429" y="122"/>
                    <a:pt x="432" y="127"/>
                    <a:pt x="434" y="126"/>
                  </a:cubicBezTo>
                  <a:cubicBezTo>
                    <a:pt x="439" y="125"/>
                    <a:pt x="443" y="124"/>
                    <a:pt x="447" y="123"/>
                  </a:cubicBezTo>
                  <a:cubicBezTo>
                    <a:pt x="450" y="122"/>
                    <a:pt x="449" y="121"/>
                    <a:pt x="450" y="119"/>
                  </a:cubicBezTo>
                  <a:cubicBezTo>
                    <a:pt x="450" y="117"/>
                    <a:pt x="445" y="118"/>
                    <a:pt x="444" y="116"/>
                  </a:cubicBezTo>
                  <a:cubicBezTo>
                    <a:pt x="447" y="116"/>
                    <a:pt x="451" y="115"/>
                    <a:pt x="453" y="112"/>
                  </a:cubicBezTo>
                  <a:cubicBezTo>
                    <a:pt x="448" y="110"/>
                    <a:pt x="440" y="113"/>
                    <a:pt x="434" y="114"/>
                  </a:cubicBezTo>
                  <a:close/>
                  <a:moveTo>
                    <a:pt x="448" y="144"/>
                  </a:moveTo>
                  <a:cubicBezTo>
                    <a:pt x="450" y="146"/>
                    <a:pt x="453" y="147"/>
                    <a:pt x="456" y="149"/>
                  </a:cubicBezTo>
                  <a:cubicBezTo>
                    <a:pt x="454" y="150"/>
                    <a:pt x="452" y="151"/>
                    <a:pt x="450" y="151"/>
                  </a:cubicBezTo>
                  <a:cubicBezTo>
                    <a:pt x="452" y="152"/>
                    <a:pt x="459" y="154"/>
                    <a:pt x="459" y="156"/>
                  </a:cubicBezTo>
                  <a:cubicBezTo>
                    <a:pt x="459" y="161"/>
                    <a:pt x="454" y="158"/>
                    <a:pt x="450" y="158"/>
                  </a:cubicBezTo>
                  <a:cubicBezTo>
                    <a:pt x="449" y="158"/>
                    <a:pt x="441" y="159"/>
                    <a:pt x="440" y="157"/>
                  </a:cubicBezTo>
                  <a:cubicBezTo>
                    <a:pt x="439" y="152"/>
                    <a:pt x="438" y="152"/>
                    <a:pt x="434" y="153"/>
                  </a:cubicBezTo>
                  <a:cubicBezTo>
                    <a:pt x="434" y="152"/>
                    <a:pt x="435" y="152"/>
                    <a:pt x="436" y="151"/>
                  </a:cubicBezTo>
                  <a:cubicBezTo>
                    <a:pt x="433" y="149"/>
                    <a:pt x="429" y="144"/>
                    <a:pt x="425" y="145"/>
                  </a:cubicBezTo>
                  <a:cubicBezTo>
                    <a:pt x="418" y="146"/>
                    <a:pt x="421" y="143"/>
                    <a:pt x="415" y="141"/>
                  </a:cubicBezTo>
                  <a:cubicBezTo>
                    <a:pt x="414" y="140"/>
                    <a:pt x="405" y="141"/>
                    <a:pt x="405" y="143"/>
                  </a:cubicBezTo>
                  <a:cubicBezTo>
                    <a:pt x="405" y="145"/>
                    <a:pt x="412" y="146"/>
                    <a:pt x="414" y="147"/>
                  </a:cubicBezTo>
                  <a:cubicBezTo>
                    <a:pt x="408" y="146"/>
                    <a:pt x="404" y="146"/>
                    <a:pt x="398" y="148"/>
                  </a:cubicBezTo>
                  <a:cubicBezTo>
                    <a:pt x="398" y="151"/>
                    <a:pt x="398" y="151"/>
                    <a:pt x="398" y="151"/>
                  </a:cubicBezTo>
                  <a:cubicBezTo>
                    <a:pt x="402" y="153"/>
                    <a:pt x="409" y="151"/>
                    <a:pt x="413" y="151"/>
                  </a:cubicBezTo>
                  <a:cubicBezTo>
                    <a:pt x="411" y="152"/>
                    <a:pt x="394" y="151"/>
                    <a:pt x="394" y="156"/>
                  </a:cubicBezTo>
                  <a:cubicBezTo>
                    <a:pt x="395" y="160"/>
                    <a:pt x="409" y="155"/>
                    <a:pt x="411" y="155"/>
                  </a:cubicBezTo>
                  <a:cubicBezTo>
                    <a:pt x="405" y="159"/>
                    <a:pt x="394" y="156"/>
                    <a:pt x="391" y="162"/>
                  </a:cubicBezTo>
                  <a:cubicBezTo>
                    <a:pt x="395" y="164"/>
                    <a:pt x="397" y="165"/>
                    <a:pt x="402" y="163"/>
                  </a:cubicBezTo>
                  <a:cubicBezTo>
                    <a:pt x="402" y="164"/>
                    <a:pt x="402" y="165"/>
                    <a:pt x="402" y="166"/>
                  </a:cubicBezTo>
                  <a:cubicBezTo>
                    <a:pt x="403" y="166"/>
                    <a:pt x="405" y="167"/>
                    <a:pt x="407" y="167"/>
                  </a:cubicBezTo>
                  <a:cubicBezTo>
                    <a:pt x="406" y="163"/>
                    <a:pt x="410" y="164"/>
                    <a:pt x="411" y="168"/>
                  </a:cubicBezTo>
                  <a:cubicBezTo>
                    <a:pt x="416" y="165"/>
                    <a:pt x="417" y="164"/>
                    <a:pt x="419" y="158"/>
                  </a:cubicBezTo>
                  <a:cubicBezTo>
                    <a:pt x="422" y="160"/>
                    <a:pt x="421" y="162"/>
                    <a:pt x="420" y="165"/>
                  </a:cubicBezTo>
                  <a:cubicBezTo>
                    <a:pt x="423" y="165"/>
                    <a:pt x="429" y="167"/>
                    <a:pt x="430" y="163"/>
                  </a:cubicBezTo>
                  <a:cubicBezTo>
                    <a:pt x="432" y="167"/>
                    <a:pt x="438" y="165"/>
                    <a:pt x="441" y="162"/>
                  </a:cubicBezTo>
                  <a:cubicBezTo>
                    <a:pt x="436" y="169"/>
                    <a:pt x="424" y="170"/>
                    <a:pt x="416" y="172"/>
                  </a:cubicBezTo>
                  <a:cubicBezTo>
                    <a:pt x="426" y="179"/>
                    <a:pt x="430" y="177"/>
                    <a:pt x="440" y="173"/>
                  </a:cubicBezTo>
                  <a:cubicBezTo>
                    <a:pt x="446" y="171"/>
                    <a:pt x="452" y="169"/>
                    <a:pt x="457" y="167"/>
                  </a:cubicBezTo>
                  <a:cubicBezTo>
                    <a:pt x="461" y="165"/>
                    <a:pt x="463" y="168"/>
                    <a:pt x="466" y="168"/>
                  </a:cubicBezTo>
                  <a:cubicBezTo>
                    <a:pt x="467" y="168"/>
                    <a:pt x="468" y="165"/>
                    <a:pt x="470" y="165"/>
                  </a:cubicBezTo>
                  <a:cubicBezTo>
                    <a:pt x="473" y="165"/>
                    <a:pt x="476" y="165"/>
                    <a:pt x="479" y="165"/>
                  </a:cubicBezTo>
                  <a:cubicBezTo>
                    <a:pt x="482" y="165"/>
                    <a:pt x="484" y="161"/>
                    <a:pt x="485" y="157"/>
                  </a:cubicBezTo>
                  <a:cubicBezTo>
                    <a:pt x="486" y="152"/>
                    <a:pt x="485" y="148"/>
                    <a:pt x="479" y="149"/>
                  </a:cubicBezTo>
                  <a:cubicBezTo>
                    <a:pt x="471" y="150"/>
                    <a:pt x="478" y="152"/>
                    <a:pt x="475" y="156"/>
                  </a:cubicBezTo>
                  <a:cubicBezTo>
                    <a:pt x="473" y="152"/>
                    <a:pt x="472" y="151"/>
                    <a:pt x="469" y="150"/>
                  </a:cubicBezTo>
                  <a:cubicBezTo>
                    <a:pt x="467" y="149"/>
                    <a:pt x="466" y="145"/>
                    <a:pt x="464" y="144"/>
                  </a:cubicBezTo>
                  <a:cubicBezTo>
                    <a:pt x="461" y="141"/>
                    <a:pt x="463" y="132"/>
                    <a:pt x="456" y="135"/>
                  </a:cubicBezTo>
                  <a:cubicBezTo>
                    <a:pt x="453" y="139"/>
                    <a:pt x="451" y="141"/>
                    <a:pt x="448" y="144"/>
                  </a:cubicBezTo>
                  <a:close/>
                  <a:moveTo>
                    <a:pt x="553" y="74"/>
                  </a:moveTo>
                  <a:cubicBezTo>
                    <a:pt x="554" y="83"/>
                    <a:pt x="564" y="83"/>
                    <a:pt x="570" y="81"/>
                  </a:cubicBezTo>
                  <a:cubicBezTo>
                    <a:pt x="568" y="84"/>
                    <a:pt x="565" y="84"/>
                    <a:pt x="562" y="84"/>
                  </a:cubicBezTo>
                  <a:cubicBezTo>
                    <a:pt x="560" y="84"/>
                    <a:pt x="560" y="88"/>
                    <a:pt x="563" y="87"/>
                  </a:cubicBezTo>
                  <a:cubicBezTo>
                    <a:pt x="565" y="87"/>
                    <a:pt x="565" y="91"/>
                    <a:pt x="568" y="89"/>
                  </a:cubicBezTo>
                  <a:cubicBezTo>
                    <a:pt x="570" y="88"/>
                    <a:pt x="571" y="86"/>
                    <a:pt x="573" y="87"/>
                  </a:cubicBezTo>
                  <a:cubicBezTo>
                    <a:pt x="573" y="88"/>
                    <a:pt x="573" y="89"/>
                    <a:pt x="573" y="89"/>
                  </a:cubicBezTo>
                  <a:cubicBezTo>
                    <a:pt x="576" y="91"/>
                    <a:pt x="577" y="88"/>
                    <a:pt x="579" y="87"/>
                  </a:cubicBezTo>
                  <a:cubicBezTo>
                    <a:pt x="580" y="87"/>
                    <a:pt x="582" y="90"/>
                    <a:pt x="582" y="86"/>
                  </a:cubicBezTo>
                  <a:cubicBezTo>
                    <a:pt x="586" y="88"/>
                    <a:pt x="593" y="85"/>
                    <a:pt x="596" y="88"/>
                  </a:cubicBezTo>
                  <a:cubicBezTo>
                    <a:pt x="593" y="89"/>
                    <a:pt x="589" y="89"/>
                    <a:pt x="585" y="89"/>
                  </a:cubicBezTo>
                  <a:cubicBezTo>
                    <a:pt x="591" y="92"/>
                    <a:pt x="596" y="91"/>
                    <a:pt x="602" y="90"/>
                  </a:cubicBezTo>
                  <a:cubicBezTo>
                    <a:pt x="592" y="92"/>
                    <a:pt x="582" y="91"/>
                    <a:pt x="572" y="95"/>
                  </a:cubicBezTo>
                  <a:cubicBezTo>
                    <a:pt x="575" y="98"/>
                    <a:pt x="578" y="98"/>
                    <a:pt x="582" y="99"/>
                  </a:cubicBezTo>
                  <a:cubicBezTo>
                    <a:pt x="580" y="99"/>
                    <a:pt x="578" y="99"/>
                    <a:pt x="576" y="99"/>
                  </a:cubicBezTo>
                  <a:cubicBezTo>
                    <a:pt x="579" y="104"/>
                    <a:pt x="587" y="102"/>
                    <a:pt x="592" y="103"/>
                  </a:cubicBezTo>
                  <a:cubicBezTo>
                    <a:pt x="589" y="104"/>
                    <a:pt x="586" y="104"/>
                    <a:pt x="582" y="104"/>
                  </a:cubicBezTo>
                  <a:cubicBezTo>
                    <a:pt x="587" y="111"/>
                    <a:pt x="596" y="110"/>
                    <a:pt x="603" y="111"/>
                  </a:cubicBezTo>
                  <a:cubicBezTo>
                    <a:pt x="603" y="109"/>
                    <a:pt x="601" y="107"/>
                    <a:pt x="600" y="107"/>
                  </a:cubicBezTo>
                  <a:cubicBezTo>
                    <a:pt x="604" y="107"/>
                    <a:pt x="606" y="109"/>
                    <a:pt x="609" y="111"/>
                  </a:cubicBezTo>
                  <a:cubicBezTo>
                    <a:pt x="608" y="108"/>
                    <a:pt x="606" y="105"/>
                    <a:pt x="605" y="102"/>
                  </a:cubicBezTo>
                  <a:cubicBezTo>
                    <a:pt x="608" y="105"/>
                    <a:pt x="611" y="108"/>
                    <a:pt x="614" y="111"/>
                  </a:cubicBezTo>
                  <a:cubicBezTo>
                    <a:pt x="616" y="107"/>
                    <a:pt x="617" y="105"/>
                    <a:pt x="615" y="102"/>
                  </a:cubicBezTo>
                  <a:cubicBezTo>
                    <a:pt x="628" y="109"/>
                    <a:pt x="613" y="96"/>
                    <a:pt x="623" y="93"/>
                  </a:cubicBezTo>
                  <a:cubicBezTo>
                    <a:pt x="622" y="96"/>
                    <a:pt x="623" y="99"/>
                    <a:pt x="624" y="101"/>
                  </a:cubicBezTo>
                  <a:cubicBezTo>
                    <a:pt x="627" y="99"/>
                    <a:pt x="630" y="98"/>
                    <a:pt x="629" y="94"/>
                  </a:cubicBezTo>
                  <a:cubicBezTo>
                    <a:pt x="631" y="96"/>
                    <a:pt x="641" y="91"/>
                    <a:pt x="645" y="90"/>
                  </a:cubicBezTo>
                  <a:cubicBezTo>
                    <a:pt x="643" y="87"/>
                    <a:pt x="641" y="85"/>
                    <a:pt x="638" y="83"/>
                  </a:cubicBezTo>
                  <a:cubicBezTo>
                    <a:pt x="638" y="84"/>
                    <a:pt x="637" y="85"/>
                    <a:pt x="636" y="86"/>
                  </a:cubicBezTo>
                  <a:cubicBezTo>
                    <a:pt x="636" y="79"/>
                    <a:pt x="628" y="83"/>
                    <a:pt x="625" y="85"/>
                  </a:cubicBezTo>
                  <a:cubicBezTo>
                    <a:pt x="629" y="78"/>
                    <a:pt x="631" y="75"/>
                    <a:pt x="622" y="74"/>
                  </a:cubicBezTo>
                  <a:cubicBezTo>
                    <a:pt x="627" y="69"/>
                    <a:pt x="620" y="64"/>
                    <a:pt x="615" y="68"/>
                  </a:cubicBezTo>
                  <a:cubicBezTo>
                    <a:pt x="616" y="69"/>
                    <a:pt x="617" y="71"/>
                    <a:pt x="618" y="73"/>
                  </a:cubicBezTo>
                  <a:cubicBezTo>
                    <a:pt x="616" y="73"/>
                    <a:pt x="613" y="72"/>
                    <a:pt x="611" y="70"/>
                  </a:cubicBezTo>
                  <a:cubicBezTo>
                    <a:pt x="611" y="68"/>
                    <a:pt x="613" y="64"/>
                    <a:pt x="609" y="65"/>
                  </a:cubicBezTo>
                  <a:cubicBezTo>
                    <a:pt x="605" y="66"/>
                    <a:pt x="601" y="64"/>
                    <a:pt x="598" y="61"/>
                  </a:cubicBezTo>
                  <a:cubicBezTo>
                    <a:pt x="593" y="55"/>
                    <a:pt x="591" y="51"/>
                    <a:pt x="584" y="49"/>
                  </a:cubicBezTo>
                  <a:cubicBezTo>
                    <a:pt x="580" y="48"/>
                    <a:pt x="574" y="46"/>
                    <a:pt x="571" y="50"/>
                  </a:cubicBezTo>
                  <a:cubicBezTo>
                    <a:pt x="574" y="52"/>
                    <a:pt x="578" y="50"/>
                    <a:pt x="582" y="52"/>
                  </a:cubicBezTo>
                  <a:cubicBezTo>
                    <a:pt x="578" y="58"/>
                    <a:pt x="566" y="50"/>
                    <a:pt x="563" y="59"/>
                  </a:cubicBezTo>
                  <a:cubicBezTo>
                    <a:pt x="566" y="60"/>
                    <a:pt x="570" y="59"/>
                    <a:pt x="572" y="61"/>
                  </a:cubicBezTo>
                  <a:cubicBezTo>
                    <a:pt x="570" y="62"/>
                    <a:pt x="556" y="63"/>
                    <a:pt x="560" y="67"/>
                  </a:cubicBezTo>
                  <a:cubicBezTo>
                    <a:pt x="558" y="68"/>
                    <a:pt x="556" y="68"/>
                    <a:pt x="554" y="69"/>
                  </a:cubicBezTo>
                  <a:cubicBezTo>
                    <a:pt x="558" y="71"/>
                    <a:pt x="560" y="70"/>
                    <a:pt x="563" y="71"/>
                  </a:cubicBezTo>
                  <a:cubicBezTo>
                    <a:pt x="563" y="71"/>
                    <a:pt x="562" y="72"/>
                    <a:pt x="562" y="72"/>
                  </a:cubicBezTo>
                  <a:cubicBezTo>
                    <a:pt x="565" y="74"/>
                    <a:pt x="569" y="70"/>
                    <a:pt x="572" y="72"/>
                  </a:cubicBezTo>
                  <a:cubicBezTo>
                    <a:pt x="570" y="72"/>
                    <a:pt x="569" y="73"/>
                    <a:pt x="568" y="74"/>
                  </a:cubicBezTo>
                  <a:cubicBezTo>
                    <a:pt x="569" y="74"/>
                    <a:pt x="570" y="75"/>
                    <a:pt x="571" y="76"/>
                  </a:cubicBezTo>
                  <a:cubicBezTo>
                    <a:pt x="569" y="76"/>
                    <a:pt x="568" y="75"/>
                    <a:pt x="567" y="75"/>
                  </a:cubicBezTo>
                  <a:cubicBezTo>
                    <a:pt x="562" y="75"/>
                    <a:pt x="558" y="74"/>
                    <a:pt x="553" y="74"/>
                  </a:cubicBezTo>
                  <a:close/>
                  <a:moveTo>
                    <a:pt x="493" y="147"/>
                  </a:moveTo>
                  <a:cubicBezTo>
                    <a:pt x="496" y="150"/>
                    <a:pt x="509" y="151"/>
                    <a:pt x="507" y="144"/>
                  </a:cubicBezTo>
                  <a:cubicBezTo>
                    <a:pt x="504" y="144"/>
                    <a:pt x="496" y="144"/>
                    <a:pt x="493" y="147"/>
                  </a:cubicBezTo>
                  <a:close/>
                  <a:moveTo>
                    <a:pt x="391" y="147"/>
                  </a:moveTo>
                  <a:cubicBezTo>
                    <a:pt x="389" y="148"/>
                    <a:pt x="377" y="153"/>
                    <a:pt x="378" y="156"/>
                  </a:cubicBezTo>
                  <a:cubicBezTo>
                    <a:pt x="379" y="159"/>
                    <a:pt x="385" y="158"/>
                    <a:pt x="386" y="156"/>
                  </a:cubicBezTo>
                  <a:cubicBezTo>
                    <a:pt x="388" y="154"/>
                    <a:pt x="392" y="151"/>
                    <a:pt x="391" y="147"/>
                  </a:cubicBezTo>
                  <a:close/>
                  <a:moveTo>
                    <a:pt x="1255" y="424"/>
                  </a:moveTo>
                  <a:cubicBezTo>
                    <a:pt x="1254" y="424"/>
                    <a:pt x="1254" y="424"/>
                    <a:pt x="1254" y="424"/>
                  </a:cubicBezTo>
                  <a:cubicBezTo>
                    <a:pt x="1255" y="425"/>
                    <a:pt x="1255" y="425"/>
                    <a:pt x="1255" y="425"/>
                  </a:cubicBezTo>
                  <a:cubicBezTo>
                    <a:pt x="1255" y="425"/>
                    <a:pt x="1255" y="424"/>
                    <a:pt x="1255" y="424"/>
                  </a:cubicBezTo>
                  <a:close/>
                  <a:moveTo>
                    <a:pt x="474" y="193"/>
                  </a:moveTo>
                  <a:cubicBezTo>
                    <a:pt x="478" y="194"/>
                    <a:pt x="478" y="195"/>
                    <a:pt x="481" y="197"/>
                  </a:cubicBezTo>
                  <a:cubicBezTo>
                    <a:pt x="484" y="200"/>
                    <a:pt x="485" y="202"/>
                    <a:pt x="488" y="201"/>
                  </a:cubicBezTo>
                  <a:cubicBezTo>
                    <a:pt x="491" y="200"/>
                    <a:pt x="493" y="196"/>
                    <a:pt x="493" y="193"/>
                  </a:cubicBezTo>
                  <a:cubicBezTo>
                    <a:pt x="493" y="190"/>
                    <a:pt x="490" y="189"/>
                    <a:pt x="487" y="187"/>
                  </a:cubicBezTo>
                  <a:cubicBezTo>
                    <a:pt x="482" y="188"/>
                    <a:pt x="476" y="186"/>
                    <a:pt x="474" y="193"/>
                  </a:cubicBezTo>
                  <a:close/>
                  <a:moveTo>
                    <a:pt x="500" y="164"/>
                  </a:moveTo>
                  <a:cubicBezTo>
                    <a:pt x="498" y="159"/>
                    <a:pt x="496" y="159"/>
                    <a:pt x="491" y="161"/>
                  </a:cubicBezTo>
                  <a:cubicBezTo>
                    <a:pt x="486" y="168"/>
                    <a:pt x="498" y="165"/>
                    <a:pt x="500" y="164"/>
                  </a:cubicBezTo>
                  <a:close/>
                  <a:moveTo>
                    <a:pt x="492" y="139"/>
                  </a:moveTo>
                  <a:cubicBezTo>
                    <a:pt x="493" y="141"/>
                    <a:pt x="493" y="141"/>
                    <a:pt x="494" y="144"/>
                  </a:cubicBezTo>
                  <a:cubicBezTo>
                    <a:pt x="497" y="144"/>
                    <a:pt x="502" y="145"/>
                    <a:pt x="505" y="142"/>
                  </a:cubicBezTo>
                  <a:cubicBezTo>
                    <a:pt x="503" y="141"/>
                    <a:pt x="501" y="140"/>
                    <a:pt x="500" y="139"/>
                  </a:cubicBezTo>
                  <a:cubicBezTo>
                    <a:pt x="497" y="137"/>
                    <a:pt x="494" y="138"/>
                    <a:pt x="492" y="139"/>
                  </a:cubicBezTo>
                  <a:close/>
                  <a:moveTo>
                    <a:pt x="577" y="124"/>
                  </a:moveTo>
                  <a:cubicBezTo>
                    <a:pt x="579" y="122"/>
                    <a:pt x="580" y="120"/>
                    <a:pt x="581" y="119"/>
                  </a:cubicBezTo>
                  <a:cubicBezTo>
                    <a:pt x="573" y="116"/>
                    <a:pt x="564" y="116"/>
                    <a:pt x="557" y="120"/>
                  </a:cubicBezTo>
                  <a:cubicBezTo>
                    <a:pt x="558" y="126"/>
                    <a:pt x="573" y="124"/>
                    <a:pt x="577" y="124"/>
                  </a:cubicBezTo>
                  <a:close/>
                  <a:moveTo>
                    <a:pt x="682" y="201"/>
                  </a:moveTo>
                  <a:cubicBezTo>
                    <a:pt x="683" y="203"/>
                    <a:pt x="685" y="204"/>
                    <a:pt x="687" y="204"/>
                  </a:cubicBezTo>
                  <a:cubicBezTo>
                    <a:pt x="690" y="206"/>
                    <a:pt x="698" y="202"/>
                    <a:pt x="701" y="202"/>
                  </a:cubicBezTo>
                  <a:cubicBezTo>
                    <a:pt x="705" y="201"/>
                    <a:pt x="710" y="202"/>
                    <a:pt x="713" y="202"/>
                  </a:cubicBezTo>
                  <a:cubicBezTo>
                    <a:pt x="708" y="195"/>
                    <a:pt x="705" y="193"/>
                    <a:pt x="697" y="189"/>
                  </a:cubicBezTo>
                  <a:cubicBezTo>
                    <a:pt x="695" y="188"/>
                    <a:pt x="692" y="190"/>
                    <a:pt x="689" y="189"/>
                  </a:cubicBezTo>
                  <a:cubicBezTo>
                    <a:pt x="686" y="188"/>
                    <a:pt x="683" y="187"/>
                    <a:pt x="680" y="186"/>
                  </a:cubicBezTo>
                  <a:cubicBezTo>
                    <a:pt x="675" y="187"/>
                    <a:pt x="674" y="193"/>
                    <a:pt x="679" y="196"/>
                  </a:cubicBezTo>
                  <a:cubicBezTo>
                    <a:pt x="683" y="197"/>
                    <a:pt x="680" y="198"/>
                    <a:pt x="682" y="201"/>
                  </a:cubicBezTo>
                  <a:close/>
                  <a:moveTo>
                    <a:pt x="597" y="122"/>
                  </a:moveTo>
                  <a:cubicBezTo>
                    <a:pt x="594" y="124"/>
                    <a:pt x="600" y="127"/>
                    <a:pt x="601" y="127"/>
                  </a:cubicBezTo>
                  <a:cubicBezTo>
                    <a:pt x="604" y="129"/>
                    <a:pt x="606" y="127"/>
                    <a:pt x="609" y="126"/>
                  </a:cubicBezTo>
                  <a:cubicBezTo>
                    <a:pt x="608" y="120"/>
                    <a:pt x="600" y="119"/>
                    <a:pt x="597" y="122"/>
                  </a:cubicBezTo>
                  <a:close/>
                  <a:moveTo>
                    <a:pt x="602" y="135"/>
                  </a:moveTo>
                  <a:cubicBezTo>
                    <a:pt x="599" y="137"/>
                    <a:pt x="606" y="142"/>
                    <a:pt x="608" y="141"/>
                  </a:cubicBezTo>
                  <a:cubicBezTo>
                    <a:pt x="607" y="140"/>
                    <a:pt x="607" y="138"/>
                    <a:pt x="607" y="138"/>
                  </a:cubicBezTo>
                  <a:cubicBezTo>
                    <a:pt x="610" y="135"/>
                    <a:pt x="604" y="134"/>
                    <a:pt x="602" y="135"/>
                  </a:cubicBezTo>
                  <a:close/>
                  <a:moveTo>
                    <a:pt x="2449" y="172"/>
                  </a:moveTo>
                  <a:cubicBezTo>
                    <a:pt x="2458" y="173"/>
                    <a:pt x="2464" y="172"/>
                    <a:pt x="2473" y="169"/>
                  </a:cubicBezTo>
                  <a:cubicBezTo>
                    <a:pt x="2474" y="169"/>
                    <a:pt x="2474" y="164"/>
                    <a:pt x="2474" y="164"/>
                  </a:cubicBezTo>
                  <a:cubicBezTo>
                    <a:pt x="2473" y="163"/>
                    <a:pt x="2469" y="162"/>
                    <a:pt x="2468" y="162"/>
                  </a:cubicBezTo>
                  <a:cubicBezTo>
                    <a:pt x="2463" y="161"/>
                    <a:pt x="2461" y="161"/>
                    <a:pt x="2457" y="163"/>
                  </a:cubicBezTo>
                  <a:cubicBezTo>
                    <a:pt x="2457" y="162"/>
                    <a:pt x="2456" y="160"/>
                    <a:pt x="2457" y="159"/>
                  </a:cubicBezTo>
                  <a:cubicBezTo>
                    <a:pt x="2453" y="159"/>
                    <a:pt x="2449" y="158"/>
                    <a:pt x="2445" y="161"/>
                  </a:cubicBezTo>
                  <a:cubicBezTo>
                    <a:pt x="2445" y="153"/>
                    <a:pt x="2435" y="158"/>
                    <a:pt x="2436" y="163"/>
                  </a:cubicBezTo>
                  <a:cubicBezTo>
                    <a:pt x="2437" y="166"/>
                    <a:pt x="2447" y="171"/>
                    <a:pt x="2449" y="172"/>
                  </a:cubicBezTo>
                  <a:close/>
                  <a:moveTo>
                    <a:pt x="1709" y="227"/>
                  </a:moveTo>
                  <a:cubicBezTo>
                    <a:pt x="1713" y="233"/>
                    <a:pt x="1719" y="236"/>
                    <a:pt x="1726" y="237"/>
                  </a:cubicBezTo>
                  <a:cubicBezTo>
                    <a:pt x="1732" y="237"/>
                    <a:pt x="1744" y="241"/>
                    <a:pt x="1750" y="236"/>
                  </a:cubicBezTo>
                  <a:cubicBezTo>
                    <a:pt x="1741" y="231"/>
                    <a:pt x="1735" y="226"/>
                    <a:pt x="1734" y="214"/>
                  </a:cubicBezTo>
                  <a:cubicBezTo>
                    <a:pt x="1734" y="205"/>
                    <a:pt x="1743" y="197"/>
                    <a:pt x="1748" y="191"/>
                  </a:cubicBezTo>
                  <a:cubicBezTo>
                    <a:pt x="1751" y="187"/>
                    <a:pt x="1754" y="183"/>
                    <a:pt x="1757" y="179"/>
                  </a:cubicBezTo>
                  <a:cubicBezTo>
                    <a:pt x="1759" y="176"/>
                    <a:pt x="1766" y="174"/>
                    <a:pt x="1769" y="172"/>
                  </a:cubicBezTo>
                  <a:cubicBezTo>
                    <a:pt x="1776" y="167"/>
                    <a:pt x="1781" y="162"/>
                    <a:pt x="1788" y="159"/>
                  </a:cubicBezTo>
                  <a:cubicBezTo>
                    <a:pt x="1797" y="157"/>
                    <a:pt x="1807" y="154"/>
                    <a:pt x="1816" y="151"/>
                  </a:cubicBezTo>
                  <a:cubicBezTo>
                    <a:pt x="1820" y="149"/>
                    <a:pt x="1839" y="146"/>
                    <a:pt x="1839" y="138"/>
                  </a:cubicBezTo>
                  <a:cubicBezTo>
                    <a:pt x="1840" y="128"/>
                    <a:pt x="1821" y="132"/>
                    <a:pt x="1818" y="135"/>
                  </a:cubicBezTo>
                  <a:cubicBezTo>
                    <a:pt x="1811" y="141"/>
                    <a:pt x="1802" y="142"/>
                    <a:pt x="1793" y="145"/>
                  </a:cubicBezTo>
                  <a:cubicBezTo>
                    <a:pt x="1785" y="145"/>
                    <a:pt x="1779" y="146"/>
                    <a:pt x="1771" y="149"/>
                  </a:cubicBezTo>
                  <a:cubicBezTo>
                    <a:pt x="1765" y="151"/>
                    <a:pt x="1755" y="153"/>
                    <a:pt x="1750" y="157"/>
                  </a:cubicBezTo>
                  <a:cubicBezTo>
                    <a:pt x="1745" y="162"/>
                    <a:pt x="1739" y="167"/>
                    <a:pt x="1734" y="173"/>
                  </a:cubicBezTo>
                  <a:cubicBezTo>
                    <a:pt x="1730" y="177"/>
                    <a:pt x="1727" y="181"/>
                    <a:pt x="1723" y="185"/>
                  </a:cubicBezTo>
                  <a:cubicBezTo>
                    <a:pt x="1720" y="188"/>
                    <a:pt x="1722" y="190"/>
                    <a:pt x="1723" y="194"/>
                  </a:cubicBezTo>
                  <a:cubicBezTo>
                    <a:pt x="1723" y="196"/>
                    <a:pt x="1716" y="200"/>
                    <a:pt x="1714" y="201"/>
                  </a:cubicBezTo>
                  <a:cubicBezTo>
                    <a:pt x="1709" y="205"/>
                    <a:pt x="1714" y="205"/>
                    <a:pt x="1711" y="210"/>
                  </a:cubicBezTo>
                  <a:cubicBezTo>
                    <a:pt x="1710" y="213"/>
                    <a:pt x="1704" y="212"/>
                    <a:pt x="1704" y="216"/>
                  </a:cubicBezTo>
                  <a:cubicBezTo>
                    <a:pt x="1704" y="223"/>
                    <a:pt x="1704" y="223"/>
                    <a:pt x="1709" y="227"/>
                  </a:cubicBezTo>
                  <a:close/>
                  <a:moveTo>
                    <a:pt x="1725" y="69"/>
                  </a:moveTo>
                  <a:cubicBezTo>
                    <a:pt x="1717" y="66"/>
                    <a:pt x="1716" y="66"/>
                    <a:pt x="1709" y="72"/>
                  </a:cubicBezTo>
                  <a:cubicBezTo>
                    <a:pt x="1712" y="73"/>
                    <a:pt x="1716" y="73"/>
                    <a:pt x="1719" y="74"/>
                  </a:cubicBezTo>
                  <a:cubicBezTo>
                    <a:pt x="1721" y="72"/>
                    <a:pt x="1723" y="71"/>
                    <a:pt x="1725" y="69"/>
                  </a:cubicBezTo>
                  <a:close/>
                  <a:moveTo>
                    <a:pt x="1758" y="49"/>
                  </a:moveTo>
                  <a:cubicBezTo>
                    <a:pt x="1756" y="47"/>
                    <a:pt x="1754" y="45"/>
                    <a:pt x="1752" y="43"/>
                  </a:cubicBezTo>
                  <a:cubicBezTo>
                    <a:pt x="1756" y="42"/>
                    <a:pt x="1760" y="41"/>
                    <a:pt x="1764" y="40"/>
                  </a:cubicBezTo>
                  <a:cubicBezTo>
                    <a:pt x="1757" y="39"/>
                    <a:pt x="1754" y="38"/>
                    <a:pt x="1749" y="42"/>
                  </a:cubicBezTo>
                  <a:cubicBezTo>
                    <a:pt x="1744" y="45"/>
                    <a:pt x="1740" y="48"/>
                    <a:pt x="1735" y="51"/>
                  </a:cubicBezTo>
                  <a:cubicBezTo>
                    <a:pt x="1739" y="52"/>
                    <a:pt x="1743" y="52"/>
                    <a:pt x="1748" y="53"/>
                  </a:cubicBezTo>
                  <a:cubicBezTo>
                    <a:pt x="1751" y="51"/>
                    <a:pt x="1754" y="50"/>
                    <a:pt x="1758" y="49"/>
                  </a:cubicBezTo>
                  <a:close/>
                  <a:moveTo>
                    <a:pt x="1758" y="243"/>
                  </a:moveTo>
                  <a:cubicBezTo>
                    <a:pt x="1759" y="246"/>
                    <a:pt x="1769" y="255"/>
                    <a:pt x="1772" y="252"/>
                  </a:cubicBezTo>
                  <a:cubicBezTo>
                    <a:pt x="1776" y="248"/>
                    <a:pt x="1764" y="242"/>
                    <a:pt x="1762" y="241"/>
                  </a:cubicBezTo>
                  <a:cubicBezTo>
                    <a:pt x="1760" y="242"/>
                    <a:pt x="1759" y="242"/>
                    <a:pt x="1758" y="243"/>
                  </a:cubicBezTo>
                  <a:close/>
                  <a:moveTo>
                    <a:pt x="1769" y="75"/>
                  </a:moveTo>
                  <a:cubicBezTo>
                    <a:pt x="1767" y="72"/>
                    <a:pt x="1763" y="74"/>
                    <a:pt x="1761" y="75"/>
                  </a:cubicBezTo>
                  <a:cubicBezTo>
                    <a:pt x="1762" y="76"/>
                    <a:pt x="1763" y="77"/>
                    <a:pt x="1764" y="78"/>
                  </a:cubicBezTo>
                  <a:cubicBezTo>
                    <a:pt x="1766" y="77"/>
                    <a:pt x="1767" y="76"/>
                    <a:pt x="1769" y="75"/>
                  </a:cubicBezTo>
                  <a:close/>
                  <a:moveTo>
                    <a:pt x="1754" y="58"/>
                  </a:moveTo>
                  <a:cubicBezTo>
                    <a:pt x="1748" y="56"/>
                    <a:pt x="1743" y="54"/>
                    <a:pt x="1738" y="55"/>
                  </a:cubicBezTo>
                  <a:cubicBezTo>
                    <a:pt x="1730" y="55"/>
                    <a:pt x="1728" y="54"/>
                    <a:pt x="1722" y="60"/>
                  </a:cubicBezTo>
                  <a:cubicBezTo>
                    <a:pt x="1727" y="61"/>
                    <a:pt x="1732" y="63"/>
                    <a:pt x="1738" y="64"/>
                  </a:cubicBezTo>
                  <a:cubicBezTo>
                    <a:pt x="1744" y="63"/>
                    <a:pt x="1748" y="62"/>
                    <a:pt x="1754" y="58"/>
                  </a:cubicBezTo>
                  <a:close/>
                  <a:moveTo>
                    <a:pt x="1677" y="63"/>
                  </a:moveTo>
                  <a:cubicBezTo>
                    <a:pt x="1674" y="65"/>
                    <a:pt x="1670" y="68"/>
                    <a:pt x="1666" y="70"/>
                  </a:cubicBezTo>
                  <a:cubicBezTo>
                    <a:pt x="1673" y="72"/>
                    <a:pt x="1677" y="73"/>
                    <a:pt x="1684" y="73"/>
                  </a:cubicBezTo>
                  <a:cubicBezTo>
                    <a:pt x="1684" y="71"/>
                    <a:pt x="1683" y="69"/>
                    <a:pt x="1683" y="67"/>
                  </a:cubicBezTo>
                  <a:cubicBezTo>
                    <a:pt x="1690" y="65"/>
                    <a:pt x="1697" y="63"/>
                    <a:pt x="1705" y="62"/>
                  </a:cubicBezTo>
                  <a:cubicBezTo>
                    <a:pt x="1701" y="59"/>
                    <a:pt x="1698" y="57"/>
                    <a:pt x="1693" y="58"/>
                  </a:cubicBezTo>
                  <a:cubicBezTo>
                    <a:pt x="1689" y="59"/>
                    <a:pt x="1684" y="61"/>
                    <a:pt x="1679" y="60"/>
                  </a:cubicBezTo>
                  <a:cubicBezTo>
                    <a:pt x="1670" y="58"/>
                    <a:pt x="1663" y="61"/>
                    <a:pt x="1653" y="64"/>
                  </a:cubicBezTo>
                  <a:cubicBezTo>
                    <a:pt x="1657" y="65"/>
                    <a:pt x="1660" y="65"/>
                    <a:pt x="1663" y="66"/>
                  </a:cubicBezTo>
                  <a:cubicBezTo>
                    <a:pt x="1668" y="65"/>
                    <a:pt x="1673" y="64"/>
                    <a:pt x="1677" y="63"/>
                  </a:cubicBezTo>
                  <a:close/>
                  <a:moveTo>
                    <a:pt x="1681" y="266"/>
                  </a:moveTo>
                  <a:cubicBezTo>
                    <a:pt x="1684" y="268"/>
                    <a:pt x="1691" y="262"/>
                    <a:pt x="1693" y="260"/>
                  </a:cubicBezTo>
                  <a:cubicBezTo>
                    <a:pt x="1690" y="257"/>
                    <a:pt x="1688" y="256"/>
                    <a:pt x="1684" y="255"/>
                  </a:cubicBezTo>
                  <a:cubicBezTo>
                    <a:pt x="1678" y="258"/>
                    <a:pt x="1676" y="261"/>
                    <a:pt x="1681" y="266"/>
                  </a:cubicBezTo>
                  <a:close/>
                  <a:moveTo>
                    <a:pt x="1471" y="245"/>
                  </a:moveTo>
                  <a:cubicBezTo>
                    <a:pt x="1479" y="244"/>
                    <a:pt x="1483" y="242"/>
                    <a:pt x="1489" y="236"/>
                  </a:cubicBezTo>
                  <a:cubicBezTo>
                    <a:pt x="1485" y="236"/>
                    <a:pt x="1485" y="239"/>
                    <a:pt x="1482" y="241"/>
                  </a:cubicBezTo>
                  <a:cubicBezTo>
                    <a:pt x="1480" y="242"/>
                    <a:pt x="1476" y="241"/>
                    <a:pt x="1473" y="241"/>
                  </a:cubicBezTo>
                  <a:cubicBezTo>
                    <a:pt x="1475" y="244"/>
                    <a:pt x="1473" y="245"/>
                    <a:pt x="1471" y="245"/>
                  </a:cubicBezTo>
                  <a:close/>
                  <a:moveTo>
                    <a:pt x="435" y="107"/>
                  </a:moveTo>
                  <a:cubicBezTo>
                    <a:pt x="439" y="109"/>
                    <a:pt x="438" y="106"/>
                    <a:pt x="441" y="106"/>
                  </a:cubicBezTo>
                  <a:cubicBezTo>
                    <a:pt x="444" y="106"/>
                    <a:pt x="458" y="111"/>
                    <a:pt x="456" y="104"/>
                  </a:cubicBezTo>
                  <a:cubicBezTo>
                    <a:pt x="455" y="99"/>
                    <a:pt x="444" y="100"/>
                    <a:pt x="441" y="101"/>
                  </a:cubicBezTo>
                  <a:cubicBezTo>
                    <a:pt x="436" y="102"/>
                    <a:pt x="428" y="103"/>
                    <a:pt x="425" y="107"/>
                  </a:cubicBezTo>
                  <a:cubicBezTo>
                    <a:pt x="425" y="108"/>
                    <a:pt x="426" y="108"/>
                    <a:pt x="427" y="109"/>
                  </a:cubicBezTo>
                  <a:cubicBezTo>
                    <a:pt x="429" y="108"/>
                    <a:pt x="433" y="106"/>
                    <a:pt x="435" y="107"/>
                  </a:cubicBezTo>
                  <a:close/>
                  <a:moveTo>
                    <a:pt x="1758" y="66"/>
                  </a:moveTo>
                  <a:cubicBezTo>
                    <a:pt x="1756" y="66"/>
                    <a:pt x="1736" y="67"/>
                    <a:pt x="1738" y="72"/>
                  </a:cubicBezTo>
                  <a:cubicBezTo>
                    <a:pt x="1739" y="78"/>
                    <a:pt x="1753" y="74"/>
                    <a:pt x="1758" y="73"/>
                  </a:cubicBezTo>
                  <a:cubicBezTo>
                    <a:pt x="1757" y="72"/>
                    <a:pt x="1757" y="71"/>
                    <a:pt x="1756" y="70"/>
                  </a:cubicBezTo>
                  <a:cubicBezTo>
                    <a:pt x="1758" y="70"/>
                    <a:pt x="1761" y="69"/>
                    <a:pt x="1763" y="69"/>
                  </a:cubicBezTo>
                  <a:cubicBezTo>
                    <a:pt x="1761" y="68"/>
                    <a:pt x="1759" y="67"/>
                    <a:pt x="1758" y="66"/>
                  </a:cubicBezTo>
                  <a:close/>
                  <a:moveTo>
                    <a:pt x="2372" y="168"/>
                  </a:moveTo>
                  <a:cubicBezTo>
                    <a:pt x="2374" y="170"/>
                    <a:pt x="2377" y="173"/>
                    <a:pt x="2380" y="173"/>
                  </a:cubicBezTo>
                  <a:cubicBezTo>
                    <a:pt x="2386" y="172"/>
                    <a:pt x="2386" y="172"/>
                    <a:pt x="2388" y="167"/>
                  </a:cubicBezTo>
                  <a:cubicBezTo>
                    <a:pt x="2392" y="173"/>
                    <a:pt x="2398" y="168"/>
                    <a:pt x="2404" y="165"/>
                  </a:cubicBezTo>
                  <a:cubicBezTo>
                    <a:pt x="2406" y="165"/>
                    <a:pt x="2408" y="171"/>
                    <a:pt x="2410" y="170"/>
                  </a:cubicBezTo>
                  <a:cubicBezTo>
                    <a:pt x="2413" y="170"/>
                    <a:pt x="2415" y="169"/>
                    <a:pt x="2418" y="168"/>
                  </a:cubicBezTo>
                  <a:cubicBezTo>
                    <a:pt x="2417" y="167"/>
                    <a:pt x="2416" y="165"/>
                    <a:pt x="2415" y="163"/>
                  </a:cubicBezTo>
                  <a:cubicBezTo>
                    <a:pt x="2419" y="165"/>
                    <a:pt x="2420" y="166"/>
                    <a:pt x="2424" y="164"/>
                  </a:cubicBezTo>
                  <a:cubicBezTo>
                    <a:pt x="2427" y="162"/>
                    <a:pt x="2429" y="161"/>
                    <a:pt x="2431" y="158"/>
                  </a:cubicBezTo>
                  <a:cubicBezTo>
                    <a:pt x="2423" y="155"/>
                    <a:pt x="2415" y="152"/>
                    <a:pt x="2407" y="149"/>
                  </a:cubicBezTo>
                  <a:cubicBezTo>
                    <a:pt x="2405" y="148"/>
                    <a:pt x="2402" y="146"/>
                    <a:pt x="2399" y="147"/>
                  </a:cubicBezTo>
                  <a:cubicBezTo>
                    <a:pt x="2395" y="149"/>
                    <a:pt x="2397" y="151"/>
                    <a:pt x="2398" y="156"/>
                  </a:cubicBezTo>
                  <a:cubicBezTo>
                    <a:pt x="2392" y="153"/>
                    <a:pt x="2381" y="143"/>
                    <a:pt x="2376" y="147"/>
                  </a:cubicBezTo>
                  <a:cubicBezTo>
                    <a:pt x="2371" y="151"/>
                    <a:pt x="2368" y="152"/>
                    <a:pt x="2366" y="159"/>
                  </a:cubicBezTo>
                  <a:cubicBezTo>
                    <a:pt x="2365" y="163"/>
                    <a:pt x="2370" y="166"/>
                    <a:pt x="2372" y="168"/>
                  </a:cubicBezTo>
                  <a:close/>
                  <a:moveTo>
                    <a:pt x="1255" y="442"/>
                  </a:moveTo>
                  <a:cubicBezTo>
                    <a:pt x="1257" y="441"/>
                    <a:pt x="1257" y="439"/>
                    <a:pt x="1256" y="437"/>
                  </a:cubicBezTo>
                  <a:cubicBezTo>
                    <a:pt x="1255" y="438"/>
                    <a:pt x="1254" y="438"/>
                    <a:pt x="1253" y="439"/>
                  </a:cubicBezTo>
                  <a:cubicBezTo>
                    <a:pt x="1256" y="440"/>
                    <a:pt x="1254" y="440"/>
                    <a:pt x="1255" y="442"/>
                  </a:cubicBezTo>
                  <a:close/>
                  <a:moveTo>
                    <a:pt x="2402" y="194"/>
                  </a:moveTo>
                  <a:cubicBezTo>
                    <a:pt x="2408" y="198"/>
                    <a:pt x="2411" y="197"/>
                    <a:pt x="2418" y="197"/>
                  </a:cubicBezTo>
                  <a:cubicBezTo>
                    <a:pt x="2416" y="191"/>
                    <a:pt x="2416" y="191"/>
                    <a:pt x="2411" y="188"/>
                  </a:cubicBezTo>
                  <a:cubicBezTo>
                    <a:pt x="2410" y="187"/>
                    <a:pt x="2401" y="183"/>
                    <a:pt x="2401" y="183"/>
                  </a:cubicBezTo>
                  <a:cubicBezTo>
                    <a:pt x="2401" y="179"/>
                    <a:pt x="2398" y="175"/>
                    <a:pt x="2393" y="178"/>
                  </a:cubicBezTo>
                  <a:cubicBezTo>
                    <a:pt x="2387" y="182"/>
                    <a:pt x="2394" y="186"/>
                    <a:pt x="2396" y="187"/>
                  </a:cubicBezTo>
                  <a:cubicBezTo>
                    <a:pt x="2393" y="190"/>
                    <a:pt x="2390" y="192"/>
                    <a:pt x="2387" y="194"/>
                  </a:cubicBezTo>
                  <a:cubicBezTo>
                    <a:pt x="2391" y="194"/>
                    <a:pt x="2399" y="191"/>
                    <a:pt x="2402" y="194"/>
                  </a:cubicBezTo>
                  <a:close/>
                  <a:moveTo>
                    <a:pt x="1808" y="59"/>
                  </a:moveTo>
                  <a:cubicBezTo>
                    <a:pt x="1813" y="58"/>
                    <a:pt x="1811" y="56"/>
                    <a:pt x="1811" y="51"/>
                  </a:cubicBezTo>
                  <a:cubicBezTo>
                    <a:pt x="1809" y="51"/>
                    <a:pt x="1805" y="50"/>
                    <a:pt x="1804" y="51"/>
                  </a:cubicBezTo>
                  <a:cubicBezTo>
                    <a:pt x="1802" y="52"/>
                    <a:pt x="1802" y="56"/>
                    <a:pt x="1801" y="57"/>
                  </a:cubicBezTo>
                  <a:cubicBezTo>
                    <a:pt x="1797" y="59"/>
                    <a:pt x="1793" y="53"/>
                    <a:pt x="1790" y="59"/>
                  </a:cubicBezTo>
                  <a:cubicBezTo>
                    <a:pt x="1791" y="60"/>
                    <a:pt x="1792" y="62"/>
                    <a:pt x="1793" y="62"/>
                  </a:cubicBezTo>
                  <a:cubicBezTo>
                    <a:pt x="1798" y="61"/>
                    <a:pt x="1803" y="60"/>
                    <a:pt x="1808" y="59"/>
                  </a:cubicBezTo>
                  <a:close/>
                  <a:moveTo>
                    <a:pt x="1766" y="66"/>
                  </a:moveTo>
                  <a:cubicBezTo>
                    <a:pt x="1769" y="66"/>
                    <a:pt x="1770" y="65"/>
                    <a:pt x="1772" y="68"/>
                  </a:cubicBezTo>
                  <a:cubicBezTo>
                    <a:pt x="1775" y="72"/>
                    <a:pt x="1783" y="66"/>
                    <a:pt x="1786" y="63"/>
                  </a:cubicBezTo>
                  <a:cubicBezTo>
                    <a:pt x="1789" y="59"/>
                    <a:pt x="1782" y="54"/>
                    <a:pt x="1778" y="55"/>
                  </a:cubicBezTo>
                  <a:cubicBezTo>
                    <a:pt x="1773" y="56"/>
                    <a:pt x="1768" y="58"/>
                    <a:pt x="1762" y="61"/>
                  </a:cubicBezTo>
                  <a:cubicBezTo>
                    <a:pt x="1763" y="63"/>
                    <a:pt x="1763" y="66"/>
                    <a:pt x="1766" y="66"/>
                  </a:cubicBezTo>
                  <a:close/>
                  <a:moveTo>
                    <a:pt x="2074" y="112"/>
                  </a:moveTo>
                  <a:cubicBezTo>
                    <a:pt x="2079" y="118"/>
                    <a:pt x="2089" y="111"/>
                    <a:pt x="2094" y="109"/>
                  </a:cubicBezTo>
                  <a:cubicBezTo>
                    <a:pt x="2096" y="108"/>
                    <a:pt x="2099" y="111"/>
                    <a:pt x="2101" y="111"/>
                  </a:cubicBezTo>
                  <a:cubicBezTo>
                    <a:pt x="2106" y="110"/>
                    <a:pt x="2110" y="109"/>
                    <a:pt x="2115" y="109"/>
                  </a:cubicBezTo>
                  <a:cubicBezTo>
                    <a:pt x="2118" y="108"/>
                    <a:pt x="2119" y="107"/>
                    <a:pt x="2122" y="105"/>
                  </a:cubicBezTo>
                  <a:cubicBezTo>
                    <a:pt x="2124" y="103"/>
                    <a:pt x="2120" y="98"/>
                    <a:pt x="2118" y="98"/>
                  </a:cubicBezTo>
                  <a:cubicBezTo>
                    <a:pt x="2114" y="97"/>
                    <a:pt x="2113" y="96"/>
                    <a:pt x="2110" y="92"/>
                  </a:cubicBezTo>
                  <a:cubicBezTo>
                    <a:pt x="2109" y="90"/>
                    <a:pt x="2103" y="92"/>
                    <a:pt x="2101" y="92"/>
                  </a:cubicBezTo>
                  <a:cubicBezTo>
                    <a:pt x="2102" y="91"/>
                    <a:pt x="2104" y="90"/>
                    <a:pt x="2105" y="89"/>
                  </a:cubicBezTo>
                  <a:cubicBezTo>
                    <a:pt x="2099" y="86"/>
                    <a:pt x="2094" y="86"/>
                    <a:pt x="2090" y="91"/>
                  </a:cubicBezTo>
                  <a:cubicBezTo>
                    <a:pt x="2085" y="96"/>
                    <a:pt x="2082" y="102"/>
                    <a:pt x="2078" y="108"/>
                  </a:cubicBezTo>
                  <a:cubicBezTo>
                    <a:pt x="2077" y="109"/>
                    <a:pt x="2076" y="111"/>
                    <a:pt x="2074" y="112"/>
                  </a:cubicBezTo>
                  <a:close/>
                  <a:moveTo>
                    <a:pt x="2016" y="82"/>
                  </a:moveTo>
                  <a:cubicBezTo>
                    <a:pt x="2020" y="82"/>
                    <a:pt x="2029" y="79"/>
                    <a:pt x="2032" y="83"/>
                  </a:cubicBezTo>
                  <a:cubicBezTo>
                    <a:pt x="2036" y="88"/>
                    <a:pt x="2038" y="95"/>
                    <a:pt x="2044" y="94"/>
                  </a:cubicBezTo>
                  <a:cubicBezTo>
                    <a:pt x="2052" y="94"/>
                    <a:pt x="2056" y="93"/>
                    <a:pt x="2063" y="96"/>
                  </a:cubicBezTo>
                  <a:cubicBezTo>
                    <a:pt x="2069" y="98"/>
                    <a:pt x="2072" y="97"/>
                    <a:pt x="2078" y="95"/>
                  </a:cubicBezTo>
                  <a:cubicBezTo>
                    <a:pt x="2078" y="93"/>
                    <a:pt x="2076" y="89"/>
                    <a:pt x="2076" y="86"/>
                  </a:cubicBezTo>
                  <a:cubicBezTo>
                    <a:pt x="2077" y="84"/>
                    <a:pt x="2080" y="80"/>
                    <a:pt x="2077" y="79"/>
                  </a:cubicBezTo>
                  <a:cubicBezTo>
                    <a:pt x="2071" y="75"/>
                    <a:pt x="2068" y="78"/>
                    <a:pt x="2062" y="81"/>
                  </a:cubicBezTo>
                  <a:cubicBezTo>
                    <a:pt x="2064" y="78"/>
                    <a:pt x="2066" y="76"/>
                    <a:pt x="2068" y="74"/>
                  </a:cubicBezTo>
                  <a:cubicBezTo>
                    <a:pt x="2065" y="73"/>
                    <a:pt x="2058" y="73"/>
                    <a:pt x="2057" y="70"/>
                  </a:cubicBezTo>
                  <a:cubicBezTo>
                    <a:pt x="2056" y="62"/>
                    <a:pt x="2056" y="63"/>
                    <a:pt x="2062" y="61"/>
                  </a:cubicBezTo>
                  <a:cubicBezTo>
                    <a:pt x="2058" y="58"/>
                    <a:pt x="2050" y="49"/>
                    <a:pt x="2045" y="49"/>
                  </a:cubicBezTo>
                  <a:cubicBezTo>
                    <a:pt x="2039" y="49"/>
                    <a:pt x="2043" y="52"/>
                    <a:pt x="2040" y="54"/>
                  </a:cubicBezTo>
                  <a:cubicBezTo>
                    <a:pt x="2036" y="55"/>
                    <a:pt x="2032" y="56"/>
                    <a:pt x="2028" y="57"/>
                  </a:cubicBezTo>
                  <a:cubicBezTo>
                    <a:pt x="2023" y="59"/>
                    <a:pt x="2024" y="60"/>
                    <a:pt x="2023" y="65"/>
                  </a:cubicBezTo>
                  <a:cubicBezTo>
                    <a:pt x="2022" y="67"/>
                    <a:pt x="2015" y="67"/>
                    <a:pt x="2014" y="68"/>
                  </a:cubicBezTo>
                  <a:cubicBezTo>
                    <a:pt x="2012" y="68"/>
                    <a:pt x="2010" y="75"/>
                    <a:pt x="2009" y="77"/>
                  </a:cubicBezTo>
                  <a:cubicBezTo>
                    <a:pt x="2009" y="78"/>
                    <a:pt x="2015" y="82"/>
                    <a:pt x="2016" y="82"/>
                  </a:cubicBezTo>
                  <a:close/>
                  <a:moveTo>
                    <a:pt x="2700" y="234"/>
                  </a:moveTo>
                  <a:cubicBezTo>
                    <a:pt x="2702" y="234"/>
                    <a:pt x="2703" y="235"/>
                    <a:pt x="2705" y="235"/>
                  </a:cubicBezTo>
                  <a:cubicBezTo>
                    <a:pt x="2712" y="233"/>
                    <a:pt x="2717" y="234"/>
                    <a:pt x="2722" y="228"/>
                  </a:cubicBezTo>
                  <a:cubicBezTo>
                    <a:pt x="2719" y="226"/>
                    <a:pt x="2717" y="223"/>
                    <a:pt x="2714" y="223"/>
                  </a:cubicBezTo>
                  <a:cubicBezTo>
                    <a:pt x="2709" y="222"/>
                    <a:pt x="2704" y="222"/>
                    <a:pt x="2699" y="222"/>
                  </a:cubicBezTo>
                  <a:cubicBezTo>
                    <a:pt x="2696" y="222"/>
                    <a:pt x="2691" y="225"/>
                    <a:pt x="2688" y="227"/>
                  </a:cubicBezTo>
                  <a:cubicBezTo>
                    <a:pt x="2687" y="227"/>
                    <a:pt x="2690" y="236"/>
                    <a:pt x="2690" y="237"/>
                  </a:cubicBezTo>
                  <a:cubicBezTo>
                    <a:pt x="2693" y="236"/>
                    <a:pt x="2696" y="235"/>
                    <a:pt x="2700" y="234"/>
                  </a:cubicBezTo>
                  <a:close/>
                  <a:moveTo>
                    <a:pt x="1429" y="259"/>
                  </a:moveTo>
                  <a:cubicBezTo>
                    <a:pt x="1427" y="260"/>
                    <a:pt x="1423" y="260"/>
                    <a:pt x="1424" y="264"/>
                  </a:cubicBezTo>
                  <a:cubicBezTo>
                    <a:pt x="1426" y="263"/>
                    <a:pt x="1427" y="262"/>
                    <a:pt x="1429" y="260"/>
                  </a:cubicBezTo>
                  <a:cubicBezTo>
                    <a:pt x="1429" y="260"/>
                    <a:pt x="1429" y="259"/>
                    <a:pt x="1429" y="259"/>
                  </a:cubicBezTo>
                  <a:close/>
                  <a:moveTo>
                    <a:pt x="1409" y="276"/>
                  </a:moveTo>
                  <a:cubicBezTo>
                    <a:pt x="1411" y="276"/>
                    <a:pt x="1413" y="275"/>
                    <a:pt x="1414" y="273"/>
                  </a:cubicBezTo>
                  <a:cubicBezTo>
                    <a:pt x="1412" y="272"/>
                    <a:pt x="1411" y="272"/>
                    <a:pt x="1409" y="274"/>
                  </a:cubicBezTo>
                  <a:cubicBezTo>
                    <a:pt x="1409" y="274"/>
                    <a:pt x="1409" y="275"/>
                    <a:pt x="1409" y="276"/>
                  </a:cubicBezTo>
                  <a:close/>
                  <a:moveTo>
                    <a:pt x="1420" y="262"/>
                  </a:moveTo>
                  <a:cubicBezTo>
                    <a:pt x="1419" y="264"/>
                    <a:pt x="1417" y="266"/>
                    <a:pt x="1415" y="268"/>
                  </a:cubicBezTo>
                  <a:cubicBezTo>
                    <a:pt x="1417" y="268"/>
                    <a:pt x="1419" y="269"/>
                    <a:pt x="1420" y="269"/>
                  </a:cubicBezTo>
                  <a:cubicBezTo>
                    <a:pt x="1424" y="267"/>
                    <a:pt x="1423" y="265"/>
                    <a:pt x="1420" y="262"/>
                  </a:cubicBezTo>
                  <a:close/>
                  <a:moveTo>
                    <a:pt x="1279" y="401"/>
                  </a:moveTo>
                  <a:cubicBezTo>
                    <a:pt x="1281" y="401"/>
                    <a:pt x="1281" y="401"/>
                    <a:pt x="1283" y="400"/>
                  </a:cubicBezTo>
                  <a:cubicBezTo>
                    <a:pt x="1281" y="400"/>
                    <a:pt x="1281" y="399"/>
                    <a:pt x="1279" y="400"/>
                  </a:cubicBezTo>
                  <a:cubicBezTo>
                    <a:pt x="1280" y="399"/>
                    <a:pt x="1280" y="399"/>
                    <a:pt x="1281" y="399"/>
                  </a:cubicBezTo>
                  <a:cubicBezTo>
                    <a:pt x="1278" y="397"/>
                    <a:pt x="1277" y="400"/>
                    <a:pt x="1277" y="401"/>
                  </a:cubicBezTo>
                  <a:cubicBezTo>
                    <a:pt x="1278" y="401"/>
                    <a:pt x="1278" y="402"/>
                    <a:pt x="1278" y="402"/>
                  </a:cubicBezTo>
                  <a:cubicBezTo>
                    <a:pt x="1279" y="402"/>
                    <a:pt x="1279" y="401"/>
                    <a:pt x="1279" y="401"/>
                  </a:cubicBezTo>
                  <a:close/>
                  <a:moveTo>
                    <a:pt x="1482" y="240"/>
                  </a:moveTo>
                  <a:cubicBezTo>
                    <a:pt x="1483" y="238"/>
                    <a:pt x="1485" y="237"/>
                    <a:pt x="1486" y="235"/>
                  </a:cubicBezTo>
                  <a:cubicBezTo>
                    <a:pt x="1483" y="236"/>
                    <a:pt x="1483" y="238"/>
                    <a:pt x="1480" y="237"/>
                  </a:cubicBezTo>
                  <a:cubicBezTo>
                    <a:pt x="1478" y="236"/>
                    <a:pt x="1476" y="236"/>
                    <a:pt x="1474" y="236"/>
                  </a:cubicBezTo>
                  <a:cubicBezTo>
                    <a:pt x="1475" y="241"/>
                    <a:pt x="1478" y="240"/>
                    <a:pt x="1482" y="240"/>
                  </a:cubicBezTo>
                  <a:close/>
                  <a:moveTo>
                    <a:pt x="1257" y="439"/>
                  </a:moveTo>
                  <a:cubicBezTo>
                    <a:pt x="1258" y="438"/>
                    <a:pt x="1259" y="437"/>
                    <a:pt x="1259" y="435"/>
                  </a:cubicBezTo>
                  <a:cubicBezTo>
                    <a:pt x="1258" y="435"/>
                    <a:pt x="1256" y="436"/>
                    <a:pt x="1257" y="439"/>
                  </a:cubicBezTo>
                  <a:close/>
                  <a:moveTo>
                    <a:pt x="1421" y="270"/>
                  </a:moveTo>
                  <a:cubicBezTo>
                    <a:pt x="1418" y="270"/>
                    <a:pt x="1415" y="269"/>
                    <a:pt x="1415" y="274"/>
                  </a:cubicBezTo>
                  <a:cubicBezTo>
                    <a:pt x="1417" y="273"/>
                    <a:pt x="1419" y="272"/>
                    <a:pt x="1421" y="270"/>
                  </a:cubicBezTo>
                  <a:close/>
                  <a:moveTo>
                    <a:pt x="1262" y="440"/>
                  </a:moveTo>
                  <a:cubicBezTo>
                    <a:pt x="1262" y="441"/>
                    <a:pt x="1263" y="442"/>
                    <a:pt x="1264" y="443"/>
                  </a:cubicBezTo>
                  <a:cubicBezTo>
                    <a:pt x="1265" y="442"/>
                    <a:pt x="1264" y="440"/>
                    <a:pt x="1262" y="440"/>
                  </a:cubicBezTo>
                  <a:close/>
                  <a:moveTo>
                    <a:pt x="1260" y="420"/>
                  </a:moveTo>
                  <a:cubicBezTo>
                    <a:pt x="1260" y="420"/>
                    <a:pt x="1260" y="420"/>
                    <a:pt x="1259" y="420"/>
                  </a:cubicBezTo>
                  <a:cubicBezTo>
                    <a:pt x="1260" y="421"/>
                    <a:pt x="1260" y="421"/>
                    <a:pt x="1261" y="421"/>
                  </a:cubicBezTo>
                  <a:cubicBezTo>
                    <a:pt x="1259" y="422"/>
                    <a:pt x="1259" y="424"/>
                    <a:pt x="1258" y="426"/>
                  </a:cubicBezTo>
                  <a:cubicBezTo>
                    <a:pt x="1258" y="427"/>
                    <a:pt x="1255" y="428"/>
                    <a:pt x="1254" y="430"/>
                  </a:cubicBezTo>
                  <a:cubicBezTo>
                    <a:pt x="1258" y="430"/>
                    <a:pt x="1258" y="432"/>
                    <a:pt x="1255" y="432"/>
                  </a:cubicBezTo>
                  <a:cubicBezTo>
                    <a:pt x="1257" y="434"/>
                    <a:pt x="1262" y="432"/>
                    <a:pt x="1257" y="429"/>
                  </a:cubicBezTo>
                  <a:cubicBezTo>
                    <a:pt x="1260" y="431"/>
                    <a:pt x="1262" y="429"/>
                    <a:pt x="1264" y="427"/>
                  </a:cubicBezTo>
                  <a:cubicBezTo>
                    <a:pt x="1264" y="427"/>
                    <a:pt x="1264" y="427"/>
                    <a:pt x="1264" y="428"/>
                  </a:cubicBezTo>
                  <a:cubicBezTo>
                    <a:pt x="1261" y="429"/>
                    <a:pt x="1261" y="433"/>
                    <a:pt x="1260" y="436"/>
                  </a:cubicBezTo>
                  <a:cubicBezTo>
                    <a:pt x="1259" y="439"/>
                    <a:pt x="1261" y="439"/>
                    <a:pt x="1260" y="442"/>
                  </a:cubicBezTo>
                  <a:cubicBezTo>
                    <a:pt x="1259" y="443"/>
                    <a:pt x="1258" y="444"/>
                    <a:pt x="1259" y="445"/>
                  </a:cubicBezTo>
                  <a:cubicBezTo>
                    <a:pt x="1262" y="447"/>
                    <a:pt x="1261" y="442"/>
                    <a:pt x="1261" y="440"/>
                  </a:cubicBezTo>
                  <a:cubicBezTo>
                    <a:pt x="1262" y="438"/>
                    <a:pt x="1261" y="435"/>
                    <a:pt x="1265" y="433"/>
                  </a:cubicBezTo>
                  <a:cubicBezTo>
                    <a:pt x="1261" y="436"/>
                    <a:pt x="1264" y="440"/>
                    <a:pt x="1267" y="434"/>
                  </a:cubicBezTo>
                  <a:cubicBezTo>
                    <a:pt x="1267" y="435"/>
                    <a:pt x="1267" y="436"/>
                    <a:pt x="1268" y="437"/>
                  </a:cubicBezTo>
                  <a:cubicBezTo>
                    <a:pt x="1265" y="437"/>
                    <a:pt x="1266" y="438"/>
                    <a:pt x="1266" y="440"/>
                  </a:cubicBezTo>
                  <a:cubicBezTo>
                    <a:pt x="1267" y="443"/>
                    <a:pt x="1267" y="442"/>
                    <a:pt x="1266" y="446"/>
                  </a:cubicBezTo>
                  <a:cubicBezTo>
                    <a:pt x="1265" y="449"/>
                    <a:pt x="1262" y="450"/>
                    <a:pt x="1266" y="453"/>
                  </a:cubicBezTo>
                  <a:cubicBezTo>
                    <a:pt x="1266" y="452"/>
                    <a:pt x="1266" y="451"/>
                    <a:pt x="1266" y="450"/>
                  </a:cubicBezTo>
                  <a:cubicBezTo>
                    <a:pt x="1268" y="451"/>
                    <a:pt x="1271" y="453"/>
                    <a:pt x="1269" y="450"/>
                  </a:cubicBezTo>
                  <a:cubicBezTo>
                    <a:pt x="1272" y="452"/>
                    <a:pt x="1276" y="448"/>
                    <a:pt x="1280" y="449"/>
                  </a:cubicBezTo>
                  <a:cubicBezTo>
                    <a:pt x="1273" y="450"/>
                    <a:pt x="1277" y="461"/>
                    <a:pt x="1281" y="458"/>
                  </a:cubicBezTo>
                  <a:cubicBezTo>
                    <a:pt x="1279" y="461"/>
                    <a:pt x="1280" y="467"/>
                    <a:pt x="1282" y="468"/>
                  </a:cubicBezTo>
                  <a:cubicBezTo>
                    <a:pt x="1281" y="469"/>
                    <a:pt x="1281" y="469"/>
                    <a:pt x="1281" y="469"/>
                  </a:cubicBezTo>
                  <a:cubicBezTo>
                    <a:pt x="1280" y="467"/>
                    <a:pt x="1280" y="468"/>
                    <a:pt x="1279" y="467"/>
                  </a:cubicBezTo>
                  <a:cubicBezTo>
                    <a:pt x="1279" y="468"/>
                    <a:pt x="1279" y="468"/>
                    <a:pt x="1279" y="469"/>
                  </a:cubicBezTo>
                  <a:cubicBezTo>
                    <a:pt x="1277" y="469"/>
                    <a:pt x="1274" y="467"/>
                    <a:pt x="1272" y="469"/>
                  </a:cubicBezTo>
                  <a:cubicBezTo>
                    <a:pt x="1272" y="467"/>
                    <a:pt x="1270" y="467"/>
                    <a:pt x="1268" y="467"/>
                  </a:cubicBezTo>
                  <a:cubicBezTo>
                    <a:pt x="1271" y="470"/>
                    <a:pt x="1269" y="472"/>
                    <a:pt x="1267" y="474"/>
                  </a:cubicBezTo>
                  <a:cubicBezTo>
                    <a:pt x="1268" y="474"/>
                    <a:pt x="1270" y="473"/>
                    <a:pt x="1272" y="473"/>
                  </a:cubicBezTo>
                  <a:cubicBezTo>
                    <a:pt x="1271" y="476"/>
                    <a:pt x="1274" y="477"/>
                    <a:pt x="1271" y="481"/>
                  </a:cubicBezTo>
                  <a:cubicBezTo>
                    <a:pt x="1270" y="482"/>
                    <a:pt x="1265" y="483"/>
                    <a:pt x="1263" y="484"/>
                  </a:cubicBezTo>
                  <a:cubicBezTo>
                    <a:pt x="1263" y="485"/>
                    <a:pt x="1263" y="487"/>
                    <a:pt x="1263" y="486"/>
                  </a:cubicBezTo>
                  <a:cubicBezTo>
                    <a:pt x="1265" y="490"/>
                    <a:pt x="1268" y="485"/>
                    <a:pt x="1272" y="487"/>
                  </a:cubicBezTo>
                  <a:cubicBezTo>
                    <a:pt x="1271" y="487"/>
                    <a:pt x="1271" y="488"/>
                    <a:pt x="1270" y="488"/>
                  </a:cubicBezTo>
                  <a:cubicBezTo>
                    <a:pt x="1272" y="488"/>
                    <a:pt x="1276" y="490"/>
                    <a:pt x="1276" y="490"/>
                  </a:cubicBezTo>
                  <a:cubicBezTo>
                    <a:pt x="1279" y="489"/>
                    <a:pt x="1281" y="488"/>
                    <a:pt x="1284" y="487"/>
                  </a:cubicBezTo>
                  <a:cubicBezTo>
                    <a:pt x="1282" y="489"/>
                    <a:pt x="1281" y="491"/>
                    <a:pt x="1280" y="493"/>
                  </a:cubicBezTo>
                  <a:cubicBezTo>
                    <a:pt x="1275" y="492"/>
                    <a:pt x="1270" y="490"/>
                    <a:pt x="1269" y="496"/>
                  </a:cubicBezTo>
                  <a:cubicBezTo>
                    <a:pt x="1268" y="500"/>
                    <a:pt x="1262" y="502"/>
                    <a:pt x="1260" y="505"/>
                  </a:cubicBezTo>
                  <a:cubicBezTo>
                    <a:pt x="1264" y="508"/>
                    <a:pt x="1269" y="499"/>
                    <a:pt x="1275" y="504"/>
                  </a:cubicBezTo>
                  <a:cubicBezTo>
                    <a:pt x="1278" y="495"/>
                    <a:pt x="1280" y="502"/>
                    <a:pt x="1286" y="499"/>
                  </a:cubicBezTo>
                  <a:cubicBezTo>
                    <a:pt x="1288" y="498"/>
                    <a:pt x="1291" y="495"/>
                    <a:pt x="1293" y="495"/>
                  </a:cubicBezTo>
                  <a:cubicBezTo>
                    <a:pt x="1296" y="496"/>
                    <a:pt x="1297" y="498"/>
                    <a:pt x="1299" y="498"/>
                  </a:cubicBezTo>
                  <a:cubicBezTo>
                    <a:pt x="1305" y="496"/>
                    <a:pt x="1308" y="497"/>
                    <a:pt x="1313" y="494"/>
                  </a:cubicBezTo>
                  <a:cubicBezTo>
                    <a:pt x="1320" y="492"/>
                    <a:pt x="1310" y="489"/>
                    <a:pt x="1308" y="489"/>
                  </a:cubicBezTo>
                  <a:cubicBezTo>
                    <a:pt x="1313" y="485"/>
                    <a:pt x="1316" y="483"/>
                    <a:pt x="1317" y="476"/>
                  </a:cubicBezTo>
                  <a:cubicBezTo>
                    <a:pt x="1318" y="469"/>
                    <a:pt x="1306" y="474"/>
                    <a:pt x="1305" y="473"/>
                  </a:cubicBezTo>
                  <a:cubicBezTo>
                    <a:pt x="1309" y="469"/>
                    <a:pt x="1302" y="463"/>
                    <a:pt x="1299" y="463"/>
                  </a:cubicBezTo>
                  <a:cubicBezTo>
                    <a:pt x="1301" y="463"/>
                    <a:pt x="1303" y="463"/>
                    <a:pt x="1304" y="465"/>
                  </a:cubicBezTo>
                  <a:cubicBezTo>
                    <a:pt x="1303" y="456"/>
                    <a:pt x="1295" y="455"/>
                    <a:pt x="1293" y="448"/>
                  </a:cubicBezTo>
                  <a:cubicBezTo>
                    <a:pt x="1290" y="438"/>
                    <a:pt x="1286" y="437"/>
                    <a:pt x="1277" y="436"/>
                  </a:cubicBezTo>
                  <a:cubicBezTo>
                    <a:pt x="1279" y="434"/>
                    <a:pt x="1281" y="433"/>
                    <a:pt x="1283" y="434"/>
                  </a:cubicBezTo>
                  <a:cubicBezTo>
                    <a:pt x="1280" y="428"/>
                    <a:pt x="1292" y="422"/>
                    <a:pt x="1289" y="417"/>
                  </a:cubicBezTo>
                  <a:cubicBezTo>
                    <a:pt x="1287" y="414"/>
                    <a:pt x="1273" y="415"/>
                    <a:pt x="1271" y="419"/>
                  </a:cubicBezTo>
                  <a:cubicBezTo>
                    <a:pt x="1271" y="418"/>
                    <a:pt x="1271" y="418"/>
                    <a:pt x="1271" y="418"/>
                  </a:cubicBezTo>
                  <a:cubicBezTo>
                    <a:pt x="1272" y="417"/>
                    <a:pt x="1272" y="415"/>
                    <a:pt x="1273" y="415"/>
                  </a:cubicBezTo>
                  <a:cubicBezTo>
                    <a:pt x="1272" y="414"/>
                    <a:pt x="1271" y="414"/>
                    <a:pt x="1270" y="413"/>
                  </a:cubicBezTo>
                  <a:cubicBezTo>
                    <a:pt x="1271" y="414"/>
                    <a:pt x="1271" y="413"/>
                    <a:pt x="1272" y="414"/>
                  </a:cubicBezTo>
                  <a:cubicBezTo>
                    <a:pt x="1273" y="410"/>
                    <a:pt x="1279" y="409"/>
                    <a:pt x="1280" y="404"/>
                  </a:cubicBezTo>
                  <a:cubicBezTo>
                    <a:pt x="1277" y="403"/>
                    <a:pt x="1272" y="404"/>
                    <a:pt x="1269" y="406"/>
                  </a:cubicBezTo>
                  <a:cubicBezTo>
                    <a:pt x="1268" y="405"/>
                    <a:pt x="1269" y="405"/>
                    <a:pt x="1267" y="406"/>
                  </a:cubicBezTo>
                  <a:cubicBezTo>
                    <a:pt x="1266" y="403"/>
                    <a:pt x="1263" y="406"/>
                    <a:pt x="1265" y="409"/>
                  </a:cubicBezTo>
                  <a:cubicBezTo>
                    <a:pt x="1264" y="409"/>
                    <a:pt x="1263" y="409"/>
                    <a:pt x="1262" y="409"/>
                  </a:cubicBezTo>
                  <a:cubicBezTo>
                    <a:pt x="1262" y="410"/>
                    <a:pt x="1262" y="410"/>
                    <a:pt x="1261" y="411"/>
                  </a:cubicBezTo>
                  <a:cubicBezTo>
                    <a:pt x="1263" y="412"/>
                    <a:pt x="1263" y="413"/>
                    <a:pt x="1264" y="414"/>
                  </a:cubicBezTo>
                  <a:cubicBezTo>
                    <a:pt x="1263" y="413"/>
                    <a:pt x="1261" y="413"/>
                    <a:pt x="1259" y="414"/>
                  </a:cubicBezTo>
                  <a:cubicBezTo>
                    <a:pt x="1260" y="415"/>
                    <a:pt x="1260" y="417"/>
                    <a:pt x="1260" y="418"/>
                  </a:cubicBezTo>
                  <a:cubicBezTo>
                    <a:pt x="1260" y="418"/>
                    <a:pt x="1259" y="418"/>
                    <a:pt x="1258" y="417"/>
                  </a:cubicBezTo>
                  <a:cubicBezTo>
                    <a:pt x="1258" y="419"/>
                    <a:pt x="1259" y="419"/>
                    <a:pt x="1260" y="420"/>
                  </a:cubicBezTo>
                  <a:close/>
                  <a:moveTo>
                    <a:pt x="1270" y="455"/>
                  </a:moveTo>
                  <a:cubicBezTo>
                    <a:pt x="1268" y="456"/>
                    <a:pt x="1267" y="457"/>
                    <a:pt x="1267" y="459"/>
                  </a:cubicBezTo>
                  <a:cubicBezTo>
                    <a:pt x="1267" y="459"/>
                    <a:pt x="1268" y="460"/>
                    <a:pt x="1268" y="460"/>
                  </a:cubicBezTo>
                  <a:cubicBezTo>
                    <a:pt x="1270" y="458"/>
                    <a:pt x="1271" y="457"/>
                    <a:pt x="1270" y="455"/>
                  </a:cubicBezTo>
                  <a:close/>
                  <a:moveTo>
                    <a:pt x="1434" y="268"/>
                  </a:moveTo>
                  <a:cubicBezTo>
                    <a:pt x="1437" y="264"/>
                    <a:pt x="1440" y="261"/>
                    <a:pt x="1443" y="258"/>
                  </a:cubicBezTo>
                  <a:cubicBezTo>
                    <a:pt x="1440" y="260"/>
                    <a:pt x="1438" y="262"/>
                    <a:pt x="1436" y="263"/>
                  </a:cubicBezTo>
                  <a:cubicBezTo>
                    <a:pt x="1434" y="263"/>
                    <a:pt x="1433" y="265"/>
                    <a:pt x="1434" y="268"/>
                  </a:cubicBezTo>
                  <a:close/>
                  <a:moveTo>
                    <a:pt x="1449" y="249"/>
                  </a:moveTo>
                  <a:cubicBezTo>
                    <a:pt x="1448" y="251"/>
                    <a:pt x="1446" y="252"/>
                    <a:pt x="1444" y="254"/>
                  </a:cubicBezTo>
                  <a:cubicBezTo>
                    <a:pt x="1446" y="254"/>
                    <a:pt x="1448" y="254"/>
                    <a:pt x="1449" y="254"/>
                  </a:cubicBezTo>
                  <a:cubicBezTo>
                    <a:pt x="1451" y="252"/>
                    <a:pt x="1453" y="250"/>
                    <a:pt x="1449" y="249"/>
                  </a:cubicBezTo>
                  <a:close/>
                  <a:moveTo>
                    <a:pt x="1439" y="254"/>
                  </a:moveTo>
                  <a:cubicBezTo>
                    <a:pt x="1435" y="256"/>
                    <a:pt x="1435" y="255"/>
                    <a:pt x="1435" y="259"/>
                  </a:cubicBezTo>
                  <a:cubicBezTo>
                    <a:pt x="1434" y="265"/>
                    <a:pt x="1443" y="257"/>
                    <a:pt x="1445" y="256"/>
                  </a:cubicBezTo>
                  <a:cubicBezTo>
                    <a:pt x="1443" y="253"/>
                    <a:pt x="1441" y="254"/>
                    <a:pt x="1439" y="254"/>
                  </a:cubicBezTo>
                  <a:close/>
                  <a:moveTo>
                    <a:pt x="1457" y="247"/>
                  </a:moveTo>
                  <a:cubicBezTo>
                    <a:pt x="1454" y="246"/>
                    <a:pt x="1451" y="246"/>
                    <a:pt x="1450" y="249"/>
                  </a:cubicBezTo>
                  <a:cubicBezTo>
                    <a:pt x="1451" y="249"/>
                    <a:pt x="1452" y="250"/>
                    <a:pt x="1453" y="250"/>
                  </a:cubicBezTo>
                  <a:cubicBezTo>
                    <a:pt x="1454" y="250"/>
                    <a:pt x="1456" y="249"/>
                    <a:pt x="1457" y="247"/>
                  </a:cubicBezTo>
                  <a:close/>
                  <a:moveTo>
                    <a:pt x="1430" y="264"/>
                  </a:moveTo>
                  <a:cubicBezTo>
                    <a:pt x="1428" y="265"/>
                    <a:pt x="1429" y="268"/>
                    <a:pt x="1427" y="269"/>
                  </a:cubicBezTo>
                  <a:cubicBezTo>
                    <a:pt x="1427" y="267"/>
                    <a:pt x="1427" y="265"/>
                    <a:pt x="1428" y="263"/>
                  </a:cubicBezTo>
                  <a:cubicBezTo>
                    <a:pt x="1425" y="263"/>
                    <a:pt x="1424" y="265"/>
                    <a:pt x="1425" y="268"/>
                  </a:cubicBezTo>
                  <a:cubicBezTo>
                    <a:pt x="1424" y="268"/>
                    <a:pt x="1423" y="268"/>
                    <a:pt x="1423" y="268"/>
                  </a:cubicBezTo>
                  <a:cubicBezTo>
                    <a:pt x="1422" y="271"/>
                    <a:pt x="1423" y="270"/>
                    <a:pt x="1421" y="272"/>
                  </a:cubicBezTo>
                  <a:cubicBezTo>
                    <a:pt x="1424" y="272"/>
                    <a:pt x="1425" y="273"/>
                    <a:pt x="1427" y="271"/>
                  </a:cubicBezTo>
                  <a:cubicBezTo>
                    <a:pt x="1429" y="269"/>
                    <a:pt x="1430" y="268"/>
                    <a:pt x="1432" y="269"/>
                  </a:cubicBezTo>
                  <a:cubicBezTo>
                    <a:pt x="1433" y="267"/>
                    <a:pt x="1433" y="262"/>
                    <a:pt x="1430" y="264"/>
                  </a:cubicBezTo>
                  <a:close/>
                  <a:moveTo>
                    <a:pt x="1423" y="275"/>
                  </a:moveTo>
                  <a:cubicBezTo>
                    <a:pt x="1423" y="279"/>
                    <a:pt x="1421" y="280"/>
                    <a:pt x="1418" y="280"/>
                  </a:cubicBezTo>
                  <a:cubicBezTo>
                    <a:pt x="1419" y="281"/>
                    <a:pt x="1419" y="281"/>
                    <a:pt x="1420" y="282"/>
                  </a:cubicBezTo>
                  <a:cubicBezTo>
                    <a:pt x="1420" y="283"/>
                    <a:pt x="1419" y="284"/>
                    <a:pt x="1419" y="285"/>
                  </a:cubicBezTo>
                  <a:cubicBezTo>
                    <a:pt x="1422" y="281"/>
                    <a:pt x="1424" y="280"/>
                    <a:pt x="1423" y="275"/>
                  </a:cubicBezTo>
                  <a:close/>
                  <a:moveTo>
                    <a:pt x="1426" y="274"/>
                  </a:moveTo>
                  <a:cubicBezTo>
                    <a:pt x="1426" y="274"/>
                    <a:pt x="1425" y="274"/>
                    <a:pt x="1424" y="274"/>
                  </a:cubicBezTo>
                  <a:cubicBezTo>
                    <a:pt x="1424" y="275"/>
                    <a:pt x="1424" y="277"/>
                    <a:pt x="1424" y="278"/>
                  </a:cubicBezTo>
                  <a:cubicBezTo>
                    <a:pt x="1427" y="275"/>
                    <a:pt x="1429" y="273"/>
                    <a:pt x="1431" y="270"/>
                  </a:cubicBezTo>
                  <a:cubicBezTo>
                    <a:pt x="1429" y="270"/>
                    <a:pt x="1427" y="272"/>
                    <a:pt x="1426" y="274"/>
                  </a:cubicBezTo>
                  <a:close/>
                  <a:moveTo>
                    <a:pt x="1462" y="249"/>
                  </a:moveTo>
                  <a:cubicBezTo>
                    <a:pt x="1459" y="246"/>
                    <a:pt x="1453" y="250"/>
                    <a:pt x="1451" y="253"/>
                  </a:cubicBezTo>
                  <a:cubicBezTo>
                    <a:pt x="1452" y="253"/>
                    <a:pt x="1454" y="252"/>
                    <a:pt x="1456" y="252"/>
                  </a:cubicBezTo>
                  <a:cubicBezTo>
                    <a:pt x="1458" y="251"/>
                    <a:pt x="1460" y="250"/>
                    <a:pt x="1462" y="249"/>
                  </a:cubicBezTo>
                  <a:close/>
                  <a:moveTo>
                    <a:pt x="1465" y="244"/>
                  </a:moveTo>
                  <a:cubicBezTo>
                    <a:pt x="1464" y="244"/>
                    <a:pt x="1463" y="244"/>
                    <a:pt x="1462" y="244"/>
                  </a:cubicBezTo>
                  <a:cubicBezTo>
                    <a:pt x="1462" y="245"/>
                    <a:pt x="1462" y="246"/>
                    <a:pt x="1462" y="247"/>
                  </a:cubicBezTo>
                  <a:cubicBezTo>
                    <a:pt x="1465" y="248"/>
                    <a:pt x="1466" y="247"/>
                    <a:pt x="1465" y="244"/>
                  </a:cubicBezTo>
                  <a:close/>
                  <a:moveTo>
                    <a:pt x="1850" y="192"/>
                  </a:moveTo>
                  <a:cubicBezTo>
                    <a:pt x="1845" y="193"/>
                    <a:pt x="1847" y="195"/>
                    <a:pt x="1846" y="200"/>
                  </a:cubicBezTo>
                  <a:cubicBezTo>
                    <a:pt x="1850" y="199"/>
                    <a:pt x="1855" y="198"/>
                    <a:pt x="1859" y="198"/>
                  </a:cubicBezTo>
                  <a:cubicBezTo>
                    <a:pt x="1858" y="193"/>
                    <a:pt x="1854" y="192"/>
                    <a:pt x="1850" y="192"/>
                  </a:cubicBezTo>
                  <a:close/>
                  <a:moveTo>
                    <a:pt x="2309" y="678"/>
                  </a:moveTo>
                  <a:cubicBezTo>
                    <a:pt x="2309" y="680"/>
                    <a:pt x="2309" y="682"/>
                    <a:pt x="2310" y="684"/>
                  </a:cubicBezTo>
                  <a:cubicBezTo>
                    <a:pt x="2315" y="685"/>
                    <a:pt x="2311" y="679"/>
                    <a:pt x="2314" y="679"/>
                  </a:cubicBezTo>
                  <a:cubicBezTo>
                    <a:pt x="2319" y="680"/>
                    <a:pt x="2316" y="685"/>
                    <a:pt x="2315" y="687"/>
                  </a:cubicBezTo>
                  <a:cubicBezTo>
                    <a:pt x="2313" y="691"/>
                    <a:pt x="2313" y="702"/>
                    <a:pt x="2319" y="698"/>
                  </a:cubicBezTo>
                  <a:cubicBezTo>
                    <a:pt x="2324" y="694"/>
                    <a:pt x="2325" y="688"/>
                    <a:pt x="2328" y="682"/>
                  </a:cubicBezTo>
                  <a:cubicBezTo>
                    <a:pt x="2329" y="680"/>
                    <a:pt x="2326" y="677"/>
                    <a:pt x="2326" y="676"/>
                  </a:cubicBezTo>
                  <a:cubicBezTo>
                    <a:pt x="2324" y="673"/>
                    <a:pt x="2322" y="676"/>
                    <a:pt x="2320" y="673"/>
                  </a:cubicBezTo>
                  <a:cubicBezTo>
                    <a:pt x="2324" y="669"/>
                    <a:pt x="2328" y="675"/>
                    <a:pt x="2330" y="667"/>
                  </a:cubicBezTo>
                  <a:cubicBezTo>
                    <a:pt x="2332" y="671"/>
                    <a:pt x="2334" y="669"/>
                    <a:pt x="2336" y="668"/>
                  </a:cubicBezTo>
                  <a:cubicBezTo>
                    <a:pt x="2338" y="667"/>
                    <a:pt x="2342" y="666"/>
                    <a:pt x="2342" y="665"/>
                  </a:cubicBezTo>
                  <a:cubicBezTo>
                    <a:pt x="2345" y="662"/>
                    <a:pt x="2351" y="664"/>
                    <a:pt x="2355" y="665"/>
                  </a:cubicBezTo>
                  <a:cubicBezTo>
                    <a:pt x="2349" y="670"/>
                    <a:pt x="2352" y="673"/>
                    <a:pt x="2357" y="677"/>
                  </a:cubicBezTo>
                  <a:cubicBezTo>
                    <a:pt x="2359" y="674"/>
                    <a:pt x="2361" y="668"/>
                    <a:pt x="2366" y="669"/>
                  </a:cubicBezTo>
                  <a:cubicBezTo>
                    <a:pt x="2363" y="666"/>
                    <a:pt x="2362" y="664"/>
                    <a:pt x="2365" y="661"/>
                  </a:cubicBezTo>
                  <a:cubicBezTo>
                    <a:pt x="2369" y="667"/>
                    <a:pt x="2376" y="665"/>
                    <a:pt x="2380" y="660"/>
                  </a:cubicBezTo>
                  <a:cubicBezTo>
                    <a:pt x="2381" y="661"/>
                    <a:pt x="2382" y="663"/>
                    <a:pt x="2382" y="665"/>
                  </a:cubicBezTo>
                  <a:cubicBezTo>
                    <a:pt x="2384" y="662"/>
                    <a:pt x="2386" y="659"/>
                    <a:pt x="2389" y="656"/>
                  </a:cubicBezTo>
                  <a:cubicBezTo>
                    <a:pt x="2388" y="658"/>
                    <a:pt x="2388" y="660"/>
                    <a:pt x="2388" y="662"/>
                  </a:cubicBezTo>
                  <a:cubicBezTo>
                    <a:pt x="2391" y="660"/>
                    <a:pt x="2392" y="657"/>
                    <a:pt x="2395" y="655"/>
                  </a:cubicBezTo>
                  <a:cubicBezTo>
                    <a:pt x="2396" y="655"/>
                    <a:pt x="2395" y="647"/>
                    <a:pt x="2395" y="645"/>
                  </a:cubicBezTo>
                  <a:cubicBezTo>
                    <a:pt x="2396" y="641"/>
                    <a:pt x="2398" y="641"/>
                    <a:pt x="2398" y="636"/>
                  </a:cubicBezTo>
                  <a:cubicBezTo>
                    <a:pt x="2398" y="632"/>
                    <a:pt x="2397" y="627"/>
                    <a:pt x="2402" y="629"/>
                  </a:cubicBezTo>
                  <a:cubicBezTo>
                    <a:pt x="2402" y="626"/>
                    <a:pt x="2401" y="624"/>
                    <a:pt x="2403" y="622"/>
                  </a:cubicBezTo>
                  <a:cubicBezTo>
                    <a:pt x="2406" y="620"/>
                    <a:pt x="2405" y="616"/>
                    <a:pt x="2405" y="613"/>
                  </a:cubicBezTo>
                  <a:cubicBezTo>
                    <a:pt x="2405" y="610"/>
                    <a:pt x="2403" y="607"/>
                    <a:pt x="2402" y="605"/>
                  </a:cubicBezTo>
                  <a:cubicBezTo>
                    <a:pt x="2400" y="602"/>
                    <a:pt x="2402" y="600"/>
                    <a:pt x="2402" y="597"/>
                  </a:cubicBezTo>
                  <a:cubicBezTo>
                    <a:pt x="2398" y="595"/>
                    <a:pt x="2396" y="598"/>
                    <a:pt x="2397" y="603"/>
                  </a:cubicBezTo>
                  <a:cubicBezTo>
                    <a:pt x="2394" y="594"/>
                    <a:pt x="2389" y="606"/>
                    <a:pt x="2388" y="609"/>
                  </a:cubicBezTo>
                  <a:cubicBezTo>
                    <a:pt x="2387" y="612"/>
                    <a:pt x="2390" y="613"/>
                    <a:pt x="2390" y="615"/>
                  </a:cubicBezTo>
                  <a:cubicBezTo>
                    <a:pt x="2389" y="619"/>
                    <a:pt x="2388" y="622"/>
                    <a:pt x="2386" y="626"/>
                  </a:cubicBezTo>
                  <a:cubicBezTo>
                    <a:pt x="2385" y="631"/>
                    <a:pt x="2381" y="636"/>
                    <a:pt x="2377" y="639"/>
                  </a:cubicBezTo>
                  <a:cubicBezTo>
                    <a:pt x="2374" y="640"/>
                    <a:pt x="2372" y="642"/>
                    <a:pt x="2368" y="642"/>
                  </a:cubicBezTo>
                  <a:cubicBezTo>
                    <a:pt x="2366" y="642"/>
                    <a:pt x="2369" y="637"/>
                    <a:pt x="2370" y="636"/>
                  </a:cubicBezTo>
                  <a:cubicBezTo>
                    <a:pt x="2366" y="637"/>
                    <a:pt x="2364" y="637"/>
                    <a:pt x="2364" y="642"/>
                  </a:cubicBezTo>
                  <a:cubicBezTo>
                    <a:pt x="2364" y="644"/>
                    <a:pt x="2360" y="647"/>
                    <a:pt x="2359" y="649"/>
                  </a:cubicBezTo>
                  <a:cubicBezTo>
                    <a:pt x="2357" y="652"/>
                    <a:pt x="2360" y="654"/>
                    <a:pt x="2357" y="655"/>
                  </a:cubicBezTo>
                  <a:cubicBezTo>
                    <a:pt x="2352" y="657"/>
                    <a:pt x="2354" y="653"/>
                    <a:pt x="2351" y="654"/>
                  </a:cubicBezTo>
                  <a:cubicBezTo>
                    <a:pt x="2346" y="654"/>
                    <a:pt x="2336" y="653"/>
                    <a:pt x="2333" y="658"/>
                  </a:cubicBezTo>
                  <a:cubicBezTo>
                    <a:pt x="2330" y="663"/>
                    <a:pt x="2325" y="666"/>
                    <a:pt x="2319" y="666"/>
                  </a:cubicBezTo>
                  <a:cubicBezTo>
                    <a:pt x="2321" y="673"/>
                    <a:pt x="2313" y="675"/>
                    <a:pt x="2309" y="678"/>
                  </a:cubicBezTo>
                  <a:close/>
                  <a:moveTo>
                    <a:pt x="2301" y="950"/>
                  </a:moveTo>
                  <a:cubicBezTo>
                    <a:pt x="2299" y="952"/>
                    <a:pt x="2295" y="955"/>
                    <a:pt x="2294" y="958"/>
                  </a:cubicBezTo>
                  <a:cubicBezTo>
                    <a:pt x="2291" y="962"/>
                    <a:pt x="2293" y="962"/>
                    <a:pt x="2293" y="966"/>
                  </a:cubicBezTo>
                  <a:cubicBezTo>
                    <a:pt x="2294" y="969"/>
                    <a:pt x="2294" y="972"/>
                    <a:pt x="2294" y="975"/>
                  </a:cubicBezTo>
                  <a:cubicBezTo>
                    <a:pt x="2294" y="977"/>
                    <a:pt x="2298" y="980"/>
                    <a:pt x="2300" y="981"/>
                  </a:cubicBezTo>
                  <a:cubicBezTo>
                    <a:pt x="2299" y="977"/>
                    <a:pt x="2298" y="969"/>
                    <a:pt x="2304" y="971"/>
                  </a:cubicBezTo>
                  <a:cubicBezTo>
                    <a:pt x="2303" y="971"/>
                    <a:pt x="2297" y="966"/>
                    <a:pt x="2300" y="965"/>
                  </a:cubicBezTo>
                  <a:cubicBezTo>
                    <a:pt x="2303" y="964"/>
                    <a:pt x="2304" y="960"/>
                    <a:pt x="2300" y="959"/>
                  </a:cubicBezTo>
                  <a:cubicBezTo>
                    <a:pt x="2300" y="958"/>
                    <a:pt x="2301" y="956"/>
                    <a:pt x="2302" y="955"/>
                  </a:cubicBezTo>
                  <a:cubicBezTo>
                    <a:pt x="2302" y="954"/>
                    <a:pt x="2301" y="952"/>
                    <a:pt x="2301" y="950"/>
                  </a:cubicBezTo>
                  <a:close/>
                  <a:moveTo>
                    <a:pt x="2475" y="1179"/>
                  </a:moveTo>
                  <a:cubicBezTo>
                    <a:pt x="2470" y="1175"/>
                    <a:pt x="2476" y="1170"/>
                    <a:pt x="2469" y="1167"/>
                  </a:cubicBezTo>
                  <a:cubicBezTo>
                    <a:pt x="2468" y="1167"/>
                    <a:pt x="2465" y="1172"/>
                    <a:pt x="2464" y="1169"/>
                  </a:cubicBezTo>
                  <a:cubicBezTo>
                    <a:pt x="2463" y="1166"/>
                    <a:pt x="2462" y="1162"/>
                    <a:pt x="2461" y="1159"/>
                  </a:cubicBezTo>
                  <a:cubicBezTo>
                    <a:pt x="2459" y="1153"/>
                    <a:pt x="2459" y="1150"/>
                    <a:pt x="2454" y="1147"/>
                  </a:cubicBezTo>
                  <a:cubicBezTo>
                    <a:pt x="2452" y="1145"/>
                    <a:pt x="2438" y="1139"/>
                    <a:pt x="2438" y="1137"/>
                  </a:cubicBezTo>
                  <a:cubicBezTo>
                    <a:pt x="2438" y="1131"/>
                    <a:pt x="2439" y="1124"/>
                    <a:pt x="2436" y="1120"/>
                  </a:cubicBezTo>
                  <a:cubicBezTo>
                    <a:pt x="2430" y="1114"/>
                    <a:pt x="2431" y="1111"/>
                    <a:pt x="2430" y="1103"/>
                  </a:cubicBezTo>
                  <a:cubicBezTo>
                    <a:pt x="2430" y="1098"/>
                    <a:pt x="2423" y="1095"/>
                    <a:pt x="2420" y="1098"/>
                  </a:cubicBezTo>
                  <a:cubicBezTo>
                    <a:pt x="2418" y="1085"/>
                    <a:pt x="2414" y="1076"/>
                    <a:pt x="2410" y="1065"/>
                  </a:cubicBezTo>
                  <a:cubicBezTo>
                    <a:pt x="2404" y="1066"/>
                    <a:pt x="2403" y="1077"/>
                    <a:pt x="2402" y="1082"/>
                  </a:cubicBezTo>
                  <a:cubicBezTo>
                    <a:pt x="2400" y="1088"/>
                    <a:pt x="2402" y="1094"/>
                    <a:pt x="2402" y="1100"/>
                  </a:cubicBezTo>
                  <a:cubicBezTo>
                    <a:pt x="2402" y="1107"/>
                    <a:pt x="2398" y="1130"/>
                    <a:pt x="2388" y="1126"/>
                  </a:cubicBezTo>
                  <a:cubicBezTo>
                    <a:pt x="2385" y="1125"/>
                    <a:pt x="2382" y="1119"/>
                    <a:pt x="2378" y="1117"/>
                  </a:cubicBezTo>
                  <a:cubicBezTo>
                    <a:pt x="2372" y="1113"/>
                    <a:pt x="2365" y="1109"/>
                    <a:pt x="2359" y="1105"/>
                  </a:cubicBezTo>
                  <a:cubicBezTo>
                    <a:pt x="2353" y="1102"/>
                    <a:pt x="2356" y="1100"/>
                    <a:pt x="2357" y="1092"/>
                  </a:cubicBezTo>
                  <a:cubicBezTo>
                    <a:pt x="2359" y="1086"/>
                    <a:pt x="2362" y="1083"/>
                    <a:pt x="2366" y="1079"/>
                  </a:cubicBezTo>
                  <a:cubicBezTo>
                    <a:pt x="2360" y="1073"/>
                    <a:pt x="2358" y="1073"/>
                    <a:pt x="2350" y="1072"/>
                  </a:cubicBezTo>
                  <a:cubicBezTo>
                    <a:pt x="2344" y="1071"/>
                    <a:pt x="2337" y="1070"/>
                    <a:pt x="2331" y="1070"/>
                  </a:cubicBezTo>
                  <a:cubicBezTo>
                    <a:pt x="2331" y="1073"/>
                    <a:pt x="2332" y="1076"/>
                    <a:pt x="2332" y="1079"/>
                  </a:cubicBezTo>
                  <a:cubicBezTo>
                    <a:pt x="2325" y="1078"/>
                    <a:pt x="2319" y="1074"/>
                    <a:pt x="2314" y="1081"/>
                  </a:cubicBezTo>
                  <a:cubicBezTo>
                    <a:pt x="2310" y="1087"/>
                    <a:pt x="2309" y="1093"/>
                    <a:pt x="2307" y="1101"/>
                  </a:cubicBezTo>
                  <a:cubicBezTo>
                    <a:pt x="2301" y="1098"/>
                    <a:pt x="2295" y="1095"/>
                    <a:pt x="2289" y="1092"/>
                  </a:cubicBezTo>
                  <a:cubicBezTo>
                    <a:pt x="2287" y="1090"/>
                    <a:pt x="2279" y="1099"/>
                    <a:pt x="2277" y="1100"/>
                  </a:cubicBezTo>
                  <a:cubicBezTo>
                    <a:pt x="2268" y="1109"/>
                    <a:pt x="2254" y="1116"/>
                    <a:pt x="2250" y="1129"/>
                  </a:cubicBezTo>
                  <a:cubicBezTo>
                    <a:pt x="2247" y="1135"/>
                    <a:pt x="2247" y="1141"/>
                    <a:pt x="2241" y="1142"/>
                  </a:cubicBezTo>
                  <a:cubicBezTo>
                    <a:pt x="2232" y="1144"/>
                    <a:pt x="2224" y="1146"/>
                    <a:pt x="2216" y="1148"/>
                  </a:cubicBezTo>
                  <a:cubicBezTo>
                    <a:pt x="2210" y="1149"/>
                    <a:pt x="2207" y="1152"/>
                    <a:pt x="2202" y="1155"/>
                  </a:cubicBezTo>
                  <a:cubicBezTo>
                    <a:pt x="2196" y="1160"/>
                    <a:pt x="2194" y="1161"/>
                    <a:pt x="2192" y="1169"/>
                  </a:cubicBezTo>
                  <a:cubicBezTo>
                    <a:pt x="2190" y="1167"/>
                    <a:pt x="2189" y="1164"/>
                    <a:pt x="2188" y="1161"/>
                  </a:cubicBezTo>
                  <a:cubicBezTo>
                    <a:pt x="2184" y="1172"/>
                    <a:pt x="2182" y="1180"/>
                    <a:pt x="2186" y="1191"/>
                  </a:cubicBezTo>
                  <a:cubicBezTo>
                    <a:pt x="2188" y="1197"/>
                    <a:pt x="2188" y="1198"/>
                    <a:pt x="2185" y="1204"/>
                  </a:cubicBezTo>
                  <a:cubicBezTo>
                    <a:pt x="2184" y="1209"/>
                    <a:pt x="2187" y="1212"/>
                    <a:pt x="2189" y="1216"/>
                  </a:cubicBezTo>
                  <a:cubicBezTo>
                    <a:pt x="2194" y="1227"/>
                    <a:pt x="2197" y="1237"/>
                    <a:pt x="2199" y="1248"/>
                  </a:cubicBezTo>
                  <a:cubicBezTo>
                    <a:pt x="2199" y="1252"/>
                    <a:pt x="2203" y="1264"/>
                    <a:pt x="2201" y="1267"/>
                  </a:cubicBezTo>
                  <a:cubicBezTo>
                    <a:pt x="2201" y="1269"/>
                    <a:pt x="2191" y="1274"/>
                    <a:pt x="2196" y="1278"/>
                  </a:cubicBezTo>
                  <a:cubicBezTo>
                    <a:pt x="2200" y="1280"/>
                    <a:pt x="2204" y="1286"/>
                    <a:pt x="2209" y="1286"/>
                  </a:cubicBezTo>
                  <a:cubicBezTo>
                    <a:pt x="2213" y="1286"/>
                    <a:pt x="2219" y="1287"/>
                    <a:pt x="2223" y="1284"/>
                  </a:cubicBezTo>
                  <a:cubicBezTo>
                    <a:pt x="2228" y="1279"/>
                    <a:pt x="2230" y="1277"/>
                    <a:pt x="2236" y="1276"/>
                  </a:cubicBezTo>
                  <a:cubicBezTo>
                    <a:pt x="2241" y="1275"/>
                    <a:pt x="2246" y="1275"/>
                    <a:pt x="2251" y="1275"/>
                  </a:cubicBezTo>
                  <a:cubicBezTo>
                    <a:pt x="2255" y="1274"/>
                    <a:pt x="2258" y="1274"/>
                    <a:pt x="2262" y="1274"/>
                  </a:cubicBezTo>
                  <a:cubicBezTo>
                    <a:pt x="2263" y="1274"/>
                    <a:pt x="2265" y="1269"/>
                    <a:pt x="2266" y="1268"/>
                  </a:cubicBezTo>
                  <a:cubicBezTo>
                    <a:pt x="2268" y="1264"/>
                    <a:pt x="2275" y="1262"/>
                    <a:pt x="2279" y="1260"/>
                  </a:cubicBezTo>
                  <a:cubicBezTo>
                    <a:pt x="2283" y="1258"/>
                    <a:pt x="2289" y="1261"/>
                    <a:pt x="2292" y="1259"/>
                  </a:cubicBezTo>
                  <a:cubicBezTo>
                    <a:pt x="2295" y="1257"/>
                    <a:pt x="2301" y="1252"/>
                    <a:pt x="2304" y="1252"/>
                  </a:cubicBezTo>
                  <a:cubicBezTo>
                    <a:pt x="2316" y="1254"/>
                    <a:pt x="2326" y="1255"/>
                    <a:pt x="2337" y="1259"/>
                  </a:cubicBezTo>
                  <a:cubicBezTo>
                    <a:pt x="2344" y="1262"/>
                    <a:pt x="2345" y="1263"/>
                    <a:pt x="2349" y="1270"/>
                  </a:cubicBezTo>
                  <a:cubicBezTo>
                    <a:pt x="2351" y="1275"/>
                    <a:pt x="2354" y="1279"/>
                    <a:pt x="2357" y="1283"/>
                  </a:cubicBezTo>
                  <a:cubicBezTo>
                    <a:pt x="2363" y="1276"/>
                    <a:pt x="2368" y="1270"/>
                    <a:pt x="2373" y="1262"/>
                  </a:cubicBezTo>
                  <a:cubicBezTo>
                    <a:pt x="2376" y="1271"/>
                    <a:pt x="2370" y="1278"/>
                    <a:pt x="2366" y="1285"/>
                  </a:cubicBezTo>
                  <a:cubicBezTo>
                    <a:pt x="2373" y="1287"/>
                    <a:pt x="2373" y="1282"/>
                    <a:pt x="2376" y="1275"/>
                  </a:cubicBezTo>
                  <a:cubicBezTo>
                    <a:pt x="2377" y="1280"/>
                    <a:pt x="2375" y="1291"/>
                    <a:pt x="2380" y="1291"/>
                  </a:cubicBezTo>
                  <a:cubicBezTo>
                    <a:pt x="2384" y="1291"/>
                    <a:pt x="2387" y="1299"/>
                    <a:pt x="2388" y="1303"/>
                  </a:cubicBezTo>
                  <a:cubicBezTo>
                    <a:pt x="2390" y="1315"/>
                    <a:pt x="2399" y="1319"/>
                    <a:pt x="2410" y="1320"/>
                  </a:cubicBezTo>
                  <a:cubicBezTo>
                    <a:pt x="2417" y="1322"/>
                    <a:pt x="2418" y="1322"/>
                    <a:pt x="2423" y="1318"/>
                  </a:cubicBezTo>
                  <a:cubicBezTo>
                    <a:pt x="2429" y="1313"/>
                    <a:pt x="2429" y="1315"/>
                    <a:pt x="2434" y="1321"/>
                  </a:cubicBezTo>
                  <a:cubicBezTo>
                    <a:pt x="2436" y="1324"/>
                    <a:pt x="2443" y="1322"/>
                    <a:pt x="2445" y="1319"/>
                  </a:cubicBezTo>
                  <a:cubicBezTo>
                    <a:pt x="2450" y="1314"/>
                    <a:pt x="2451" y="1313"/>
                    <a:pt x="2459" y="1313"/>
                  </a:cubicBezTo>
                  <a:cubicBezTo>
                    <a:pt x="2471" y="1313"/>
                    <a:pt x="2470" y="1296"/>
                    <a:pt x="2472" y="1285"/>
                  </a:cubicBezTo>
                  <a:cubicBezTo>
                    <a:pt x="2473" y="1276"/>
                    <a:pt x="2483" y="1270"/>
                    <a:pt x="2486" y="1261"/>
                  </a:cubicBezTo>
                  <a:cubicBezTo>
                    <a:pt x="2488" y="1250"/>
                    <a:pt x="2494" y="1237"/>
                    <a:pt x="2494" y="1226"/>
                  </a:cubicBezTo>
                  <a:cubicBezTo>
                    <a:pt x="2494" y="1215"/>
                    <a:pt x="2491" y="1203"/>
                    <a:pt x="2489" y="1193"/>
                  </a:cubicBezTo>
                  <a:cubicBezTo>
                    <a:pt x="2484" y="1188"/>
                    <a:pt x="2479" y="1184"/>
                    <a:pt x="2475" y="1179"/>
                  </a:cubicBezTo>
                  <a:close/>
                  <a:moveTo>
                    <a:pt x="2281" y="1001"/>
                  </a:moveTo>
                  <a:cubicBezTo>
                    <a:pt x="2278" y="1008"/>
                    <a:pt x="2290" y="1005"/>
                    <a:pt x="2291" y="1004"/>
                  </a:cubicBezTo>
                  <a:cubicBezTo>
                    <a:pt x="2291" y="1000"/>
                    <a:pt x="2282" y="996"/>
                    <a:pt x="2281" y="1001"/>
                  </a:cubicBezTo>
                  <a:close/>
                  <a:moveTo>
                    <a:pt x="2321" y="1070"/>
                  </a:moveTo>
                  <a:cubicBezTo>
                    <a:pt x="2317" y="1072"/>
                    <a:pt x="2313" y="1067"/>
                    <a:pt x="2312" y="1074"/>
                  </a:cubicBezTo>
                  <a:cubicBezTo>
                    <a:pt x="2316" y="1074"/>
                    <a:pt x="2319" y="1076"/>
                    <a:pt x="2322" y="1074"/>
                  </a:cubicBezTo>
                  <a:cubicBezTo>
                    <a:pt x="2324" y="1073"/>
                    <a:pt x="2325" y="1069"/>
                    <a:pt x="2321" y="1070"/>
                  </a:cubicBezTo>
                  <a:close/>
                  <a:moveTo>
                    <a:pt x="2490" y="1015"/>
                  </a:moveTo>
                  <a:cubicBezTo>
                    <a:pt x="2492" y="1010"/>
                    <a:pt x="2492" y="1010"/>
                    <a:pt x="2490" y="1006"/>
                  </a:cubicBezTo>
                  <a:cubicBezTo>
                    <a:pt x="2490" y="1006"/>
                    <a:pt x="2488" y="1007"/>
                    <a:pt x="2488" y="1006"/>
                  </a:cubicBezTo>
                  <a:cubicBezTo>
                    <a:pt x="2487" y="1005"/>
                    <a:pt x="2486" y="1003"/>
                    <a:pt x="2486" y="1003"/>
                  </a:cubicBezTo>
                  <a:cubicBezTo>
                    <a:pt x="2482" y="1000"/>
                    <a:pt x="2477" y="997"/>
                    <a:pt x="2473" y="995"/>
                  </a:cubicBezTo>
                  <a:cubicBezTo>
                    <a:pt x="2472" y="1000"/>
                    <a:pt x="2490" y="1002"/>
                    <a:pt x="2488" y="1011"/>
                  </a:cubicBezTo>
                  <a:cubicBezTo>
                    <a:pt x="2488" y="1012"/>
                    <a:pt x="2489" y="1013"/>
                    <a:pt x="2490" y="1015"/>
                  </a:cubicBezTo>
                  <a:close/>
                  <a:moveTo>
                    <a:pt x="2451" y="1341"/>
                  </a:moveTo>
                  <a:cubicBezTo>
                    <a:pt x="2448" y="1342"/>
                    <a:pt x="2441" y="1347"/>
                    <a:pt x="2439" y="1346"/>
                  </a:cubicBezTo>
                  <a:cubicBezTo>
                    <a:pt x="2435" y="1344"/>
                    <a:pt x="2430" y="1342"/>
                    <a:pt x="2426" y="1340"/>
                  </a:cubicBezTo>
                  <a:cubicBezTo>
                    <a:pt x="2425" y="1347"/>
                    <a:pt x="2426" y="1355"/>
                    <a:pt x="2429" y="1361"/>
                  </a:cubicBezTo>
                  <a:cubicBezTo>
                    <a:pt x="2432" y="1368"/>
                    <a:pt x="2436" y="1370"/>
                    <a:pt x="2443" y="1371"/>
                  </a:cubicBezTo>
                  <a:cubicBezTo>
                    <a:pt x="2451" y="1373"/>
                    <a:pt x="2459" y="1344"/>
                    <a:pt x="2451" y="1341"/>
                  </a:cubicBezTo>
                  <a:close/>
                  <a:moveTo>
                    <a:pt x="2463" y="1020"/>
                  </a:moveTo>
                  <a:cubicBezTo>
                    <a:pt x="2460" y="1021"/>
                    <a:pt x="2457" y="1020"/>
                    <a:pt x="2454" y="1021"/>
                  </a:cubicBezTo>
                  <a:cubicBezTo>
                    <a:pt x="2456" y="1026"/>
                    <a:pt x="2465" y="1028"/>
                    <a:pt x="2470" y="1027"/>
                  </a:cubicBezTo>
                  <a:cubicBezTo>
                    <a:pt x="2473" y="1026"/>
                    <a:pt x="2478" y="1025"/>
                    <a:pt x="2479" y="1021"/>
                  </a:cubicBezTo>
                  <a:cubicBezTo>
                    <a:pt x="2480" y="1020"/>
                    <a:pt x="2487" y="1021"/>
                    <a:pt x="2482" y="1016"/>
                  </a:cubicBezTo>
                  <a:cubicBezTo>
                    <a:pt x="2488" y="1015"/>
                    <a:pt x="2486" y="1010"/>
                    <a:pt x="2482" y="1008"/>
                  </a:cubicBezTo>
                  <a:cubicBezTo>
                    <a:pt x="2478" y="1005"/>
                    <a:pt x="2479" y="1013"/>
                    <a:pt x="2479" y="1015"/>
                  </a:cubicBezTo>
                  <a:cubicBezTo>
                    <a:pt x="2479" y="1015"/>
                    <a:pt x="2465" y="1025"/>
                    <a:pt x="2468" y="1017"/>
                  </a:cubicBezTo>
                  <a:cubicBezTo>
                    <a:pt x="2468" y="1016"/>
                    <a:pt x="2466" y="1020"/>
                    <a:pt x="2463" y="1020"/>
                  </a:cubicBezTo>
                  <a:close/>
                  <a:moveTo>
                    <a:pt x="2434" y="1020"/>
                  </a:moveTo>
                  <a:cubicBezTo>
                    <a:pt x="2432" y="1017"/>
                    <a:pt x="2434" y="1013"/>
                    <a:pt x="2430" y="1010"/>
                  </a:cubicBezTo>
                  <a:cubicBezTo>
                    <a:pt x="2427" y="1008"/>
                    <a:pt x="2423" y="1006"/>
                    <a:pt x="2420" y="1004"/>
                  </a:cubicBezTo>
                  <a:cubicBezTo>
                    <a:pt x="2415" y="1001"/>
                    <a:pt x="2408" y="999"/>
                    <a:pt x="2402" y="997"/>
                  </a:cubicBezTo>
                  <a:cubicBezTo>
                    <a:pt x="2393" y="994"/>
                    <a:pt x="2384" y="990"/>
                    <a:pt x="2376" y="987"/>
                  </a:cubicBezTo>
                  <a:cubicBezTo>
                    <a:pt x="2371" y="985"/>
                    <a:pt x="2364" y="989"/>
                    <a:pt x="2361" y="992"/>
                  </a:cubicBezTo>
                  <a:cubicBezTo>
                    <a:pt x="2360" y="994"/>
                    <a:pt x="2356" y="1002"/>
                    <a:pt x="2354" y="1001"/>
                  </a:cubicBezTo>
                  <a:cubicBezTo>
                    <a:pt x="2351" y="999"/>
                    <a:pt x="2349" y="999"/>
                    <a:pt x="2347" y="995"/>
                  </a:cubicBezTo>
                  <a:cubicBezTo>
                    <a:pt x="2345" y="990"/>
                    <a:pt x="2344" y="987"/>
                    <a:pt x="2344" y="982"/>
                  </a:cubicBezTo>
                  <a:cubicBezTo>
                    <a:pt x="2343" y="977"/>
                    <a:pt x="2342" y="978"/>
                    <a:pt x="2337" y="977"/>
                  </a:cubicBezTo>
                  <a:cubicBezTo>
                    <a:pt x="2330" y="975"/>
                    <a:pt x="2323" y="977"/>
                    <a:pt x="2319" y="984"/>
                  </a:cubicBezTo>
                  <a:cubicBezTo>
                    <a:pt x="2322" y="985"/>
                    <a:pt x="2324" y="985"/>
                    <a:pt x="2327" y="986"/>
                  </a:cubicBezTo>
                  <a:cubicBezTo>
                    <a:pt x="2328" y="986"/>
                    <a:pt x="2327" y="990"/>
                    <a:pt x="2328" y="991"/>
                  </a:cubicBezTo>
                  <a:cubicBezTo>
                    <a:pt x="2332" y="993"/>
                    <a:pt x="2338" y="992"/>
                    <a:pt x="2342" y="991"/>
                  </a:cubicBezTo>
                  <a:cubicBezTo>
                    <a:pt x="2342" y="992"/>
                    <a:pt x="2342" y="994"/>
                    <a:pt x="2342" y="995"/>
                  </a:cubicBezTo>
                  <a:cubicBezTo>
                    <a:pt x="2336" y="993"/>
                    <a:pt x="2333" y="994"/>
                    <a:pt x="2327" y="996"/>
                  </a:cubicBezTo>
                  <a:cubicBezTo>
                    <a:pt x="2330" y="1000"/>
                    <a:pt x="2332" y="1004"/>
                    <a:pt x="2334" y="1008"/>
                  </a:cubicBezTo>
                  <a:cubicBezTo>
                    <a:pt x="2337" y="1005"/>
                    <a:pt x="2339" y="1003"/>
                    <a:pt x="2341" y="1000"/>
                  </a:cubicBezTo>
                  <a:cubicBezTo>
                    <a:pt x="2342" y="1006"/>
                    <a:pt x="2342" y="1006"/>
                    <a:pt x="2347" y="1008"/>
                  </a:cubicBezTo>
                  <a:cubicBezTo>
                    <a:pt x="2353" y="1011"/>
                    <a:pt x="2359" y="1014"/>
                    <a:pt x="2366" y="1016"/>
                  </a:cubicBezTo>
                  <a:cubicBezTo>
                    <a:pt x="2368" y="1017"/>
                    <a:pt x="2374" y="1018"/>
                    <a:pt x="2376" y="1021"/>
                  </a:cubicBezTo>
                  <a:cubicBezTo>
                    <a:pt x="2378" y="1026"/>
                    <a:pt x="2380" y="1031"/>
                    <a:pt x="2382" y="1036"/>
                  </a:cubicBezTo>
                  <a:cubicBezTo>
                    <a:pt x="2375" y="1038"/>
                    <a:pt x="2374" y="1037"/>
                    <a:pt x="2373" y="1045"/>
                  </a:cubicBezTo>
                  <a:cubicBezTo>
                    <a:pt x="2378" y="1045"/>
                    <a:pt x="2384" y="1044"/>
                    <a:pt x="2389" y="1044"/>
                  </a:cubicBezTo>
                  <a:cubicBezTo>
                    <a:pt x="2392" y="1044"/>
                    <a:pt x="2394" y="1052"/>
                    <a:pt x="2398" y="1052"/>
                  </a:cubicBezTo>
                  <a:cubicBezTo>
                    <a:pt x="2404" y="1053"/>
                    <a:pt x="2409" y="1054"/>
                    <a:pt x="2414" y="1051"/>
                  </a:cubicBezTo>
                  <a:cubicBezTo>
                    <a:pt x="2417" y="1049"/>
                    <a:pt x="2418" y="1040"/>
                    <a:pt x="2421" y="1041"/>
                  </a:cubicBezTo>
                  <a:cubicBezTo>
                    <a:pt x="2424" y="1041"/>
                    <a:pt x="2433" y="1041"/>
                    <a:pt x="2435" y="1043"/>
                  </a:cubicBezTo>
                  <a:cubicBezTo>
                    <a:pt x="2440" y="1048"/>
                    <a:pt x="2444" y="1052"/>
                    <a:pt x="2448" y="1057"/>
                  </a:cubicBezTo>
                  <a:cubicBezTo>
                    <a:pt x="2452" y="1060"/>
                    <a:pt x="2457" y="1060"/>
                    <a:pt x="2461" y="1061"/>
                  </a:cubicBezTo>
                  <a:cubicBezTo>
                    <a:pt x="2465" y="1061"/>
                    <a:pt x="2470" y="1065"/>
                    <a:pt x="2472" y="1064"/>
                  </a:cubicBezTo>
                  <a:cubicBezTo>
                    <a:pt x="2470" y="1062"/>
                    <a:pt x="2464" y="1058"/>
                    <a:pt x="2467" y="1055"/>
                  </a:cubicBezTo>
                  <a:cubicBezTo>
                    <a:pt x="2464" y="1055"/>
                    <a:pt x="2460" y="1055"/>
                    <a:pt x="2462" y="1051"/>
                  </a:cubicBezTo>
                  <a:cubicBezTo>
                    <a:pt x="2455" y="1050"/>
                    <a:pt x="2455" y="1049"/>
                    <a:pt x="2452" y="1042"/>
                  </a:cubicBezTo>
                  <a:cubicBezTo>
                    <a:pt x="2451" y="1040"/>
                    <a:pt x="2448" y="1039"/>
                    <a:pt x="2446" y="1038"/>
                  </a:cubicBezTo>
                  <a:cubicBezTo>
                    <a:pt x="2445" y="1037"/>
                    <a:pt x="2444" y="1033"/>
                    <a:pt x="2443" y="1031"/>
                  </a:cubicBezTo>
                  <a:cubicBezTo>
                    <a:pt x="2446" y="1031"/>
                    <a:pt x="2448" y="1031"/>
                    <a:pt x="2450" y="1030"/>
                  </a:cubicBezTo>
                  <a:cubicBezTo>
                    <a:pt x="2451" y="1021"/>
                    <a:pt x="2438" y="1024"/>
                    <a:pt x="2434" y="1020"/>
                  </a:cubicBezTo>
                  <a:close/>
                  <a:moveTo>
                    <a:pt x="2406" y="496"/>
                  </a:moveTo>
                  <a:cubicBezTo>
                    <a:pt x="2406" y="501"/>
                    <a:pt x="2407" y="506"/>
                    <a:pt x="2405" y="511"/>
                  </a:cubicBezTo>
                  <a:cubicBezTo>
                    <a:pt x="2402" y="517"/>
                    <a:pt x="2404" y="518"/>
                    <a:pt x="2405" y="524"/>
                  </a:cubicBezTo>
                  <a:cubicBezTo>
                    <a:pt x="2406" y="528"/>
                    <a:pt x="2406" y="528"/>
                    <a:pt x="2404" y="531"/>
                  </a:cubicBezTo>
                  <a:cubicBezTo>
                    <a:pt x="2403" y="533"/>
                    <a:pt x="2404" y="536"/>
                    <a:pt x="2404" y="538"/>
                  </a:cubicBezTo>
                  <a:cubicBezTo>
                    <a:pt x="2404" y="544"/>
                    <a:pt x="2403" y="545"/>
                    <a:pt x="2406" y="551"/>
                  </a:cubicBezTo>
                  <a:cubicBezTo>
                    <a:pt x="2406" y="548"/>
                    <a:pt x="2406" y="543"/>
                    <a:pt x="2410" y="542"/>
                  </a:cubicBezTo>
                  <a:cubicBezTo>
                    <a:pt x="2414" y="541"/>
                    <a:pt x="2416" y="546"/>
                    <a:pt x="2416" y="550"/>
                  </a:cubicBezTo>
                  <a:cubicBezTo>
                    <a:pt x="2420" y="546"/>
                    <a:pt x="2415" y="540"/>
                    <a:pt x="2413" y="536"/>
                  </a:cubicBezTo>
                  <a:cubicBezTo>
                    <a:pt x="2410" y="531"/>
                    <a:pt x="2409" y="530"/>
                    <a:pt x="2410" y="525"/>
                  </a:cubicBezTo>
                  <a:cubicBezTo>
                    <a:pt x="2413" y="518"/>
                    <a:pt x="2412" y="516"/>
                    <a:pt x="2419" y="514"/>
                  </a:cubicBezTo>
                  <a:cubicBezTo>
                    <a:pt x="2423" y="513"/>
                    <a:pt x="2423" y="521"/>
                    <a:pt x="2427" y="521"/>
                  </a:cubicBezTo>
                  <a:cubicBezTo>
                    <a:pt x="2424" y="515"/>
                    <a:pt x="2422" y="509"/>
                    <a:pt x="2420" y="502"/>
                  </a:cubicBezTo>
                  <a:cubicBezTo>
                    <a:pt x="2419" y="498"/>
                    <a:pt x="2418" y="495"/>
                    <a:pt x="2418" y="491"/>
                  </a:cubicBezTo>
                  <a:cubicBezTo>
                    <a:pt x="2417" y="489"/>
                    <a:pt x="2414" y="487"/>
                    <a:pt x="2414" y="485"/>
                  </a:cubicBezTo>
                  <a:cubicBezTo>
                    <a:pt x="2413" y="477"/>
                    <a:pt x="2419" y="473"/>
                    <a:pt x="2415" y="466"/>
                  </a:cubicBezTo>
                  <a:cubicBezTo>
                    <a:pt x="2413" y="462"/>
                    <a:pt x="2415" y="451"/>
                    <a:pt x="2408" y="457"/>
                  </a:cubicBezTo>
                  <a:cubicBezTo>
                    <a:pt x="2411" y="459"/>
                    <a:pt x="2412" y="464"/>
                    <a:pt x="2409" y="466"/>
                  </a:cubicBezTo>
                  <a:cubicBezTo>
                    <a:pt x="2408" y="467"/>
                    <a:pt x="2408" y="465"/>
                    <a:pt x="2406" y="467"/>
                  </a:cubicBezTo>
                  <a:cubicBezTo>
                    <a:pt x="2403" y="469"/>
                    <a:pt x="2404" y="469"/>
                    <a:pt x="2405" y="472"/>
                  </a:cubicBezTo>
                  <a:cubicBezTo>
                    <a:pt x="2406" y="476"/>
                    <a:pt x="2404" y="482"/>
                    <a:pt x="2403" y="486"/>
                  </a:cubicBezTo>
                  <a:cubicBezTo>
                    <a:pt x="2402" y="489"/>
                    <a:pt x="2410" y="492"/>
                    <a:pt x="2406" y="496"/>
                  </a:cubicBezTo>
                  <a:close/>
                  <a:moveTo>
                    <a:pt x="2266" y="891"/>
                  </a:moveTo>
                  <a:cubicBezTo>
                    <a:pt x="2270" y="892"/>
                    <a:pt x="2272" y="886"/>
                    <a:pt x="2267" y="886"/>
                  </a:cubicBezTo>
                  <a:cubicBezTo>
                    <a:pt x="2266" y="887"/>
                    <a:pt x="2262" y="890"/>
                    <a:pt x="2266" y="891"/>
                  </a:cubicBezTo>
                  <a:close/>
                  <a:moveTo>
                    <a:pt x="2260" y="892"/>
                  </a:moveTo>
                  <a:cubicBezTo>
                    <a:pt x="2261" y="889"/>
                    <a:pt x="2263" y="886"/>
                    <a:pt x="2265" y="884"/>
                  </a:cubicBezTo>
                  <a:cubicBezTo>
                    <a:pt x="2267" y="883"/>
                    <a:pt x="2266" y="878"/>
                    <a:pt x="2267" y="876"/>
                  </a:cubicBezTo>
                  <a:cubicBezTo>
                    <a:pt x="2266" y="876"/>
                    <a:pt x="2266" y="876"/>
                    <a:pt x="2265" y="876"/>
                  </a:cubicBezTo>
                  <a:cubicBezTo>
                    <a:pt x="2264" y="881"/>
                    <a:pt x="2260" y="887"/>
                    <a:pt x="2260" y="892"/>
                  </a:cubicBezTo>
                  <a:close/>
                  <a:moveTo>
                    <a:pt x="2273" y="875"/>
                  </a:moveTo>
                  <a:cubicBezTo>
                    <a:pt x="2271" y="876"/>
                    <a:pt x="2269" y="876"/>
                    <a:pt x="2268" y="874"/>
                  </a:cubicBezTo>
                  <a:cubicBezTo>
                    <a:pt x="2268" y="876"/>
                    <a:pt x="2268" y="878"/>
                    <a:pt x="2269" y="880"/>
                  </a:cubicBezTo>
                  <a:cubicBezTo>
                    <a:pt x="2272" y="877"/>
                    <a:pt x="2270" y="885"/>
                    <a:pt x="2273" y="887"/>
                  </a:cubicBezTo>
                  <a:cubicBezTo>
                    <a:pt x="2273" y="886"/>
                    <a:pt x="2273" y="885"/>
                    <a:pt x="2273" y="884"/>
                  </a:cubicBezTo>
                  <a:cubicBezTo>
                    <a:pt x="2274" y="885"/>
                    <a:pt x="2274" y="886"/>
                    <a:pt x="2275" y="887"/>
                  </a:cubicBezTo>
                  <a:cubicBezTo>
                    <a:pt x="2277" y="884"/>
                    <a:pt x="2273" y="879"/>
                    <a:pt x="2273" y="875"/>
                  </a:cubicBezTo>
                  <a:close/>
                  <a:moveTo>
                    <a:pt x="2262" y="868"/>
                  </a:moveTo>
                  <a:cubicBezTo>
                    <a:pt x="2263" y="870"/>
                    <a:pt x="2264" y="872"/>
                    <a:pt x="2266" y="873"/>
                  </a:cubicBezTo>
                  <a:cubicBezTo>
                    <a:pt x="2266" y="872"/>
                    <a:pt x="2266" y="869"/>
                    <a:pt x="2266" y="868"/>
                  </a:cubicBezTo>
                  <a:cubicBezTo>
                    <a:pt x="2263" y="868"/>
                    <a:pt x="2264" y="864"/>
                    <a:pt x="2259" y="865"/>
                  </a:cubicBezTo>
                  <a:cubicBezTo>
                    <a:pt x="2261" y="867"/>
                    <a:pt x="2260" y="869"/>
                    <a:pt x="2258" y="871"/>
                  </a:cubicBezTo>
                  <a:cubicBezTo>
                    <a:pt x="2259" y="870"/>
                    <a:pt x="2261" y="869"/>
                    <a:pt x="2262" y="868"/>
                  </a:cubicBezTo>
                  <a:close/>
                  <a:moveTo>
                    <a:pt x="2268" y="865"/>
                  </a:moveTo>
                  <a:cubicBezTo>
                    <a:pt x="2268" y="868"/>
                    <a:pt x="2270" y="869"/>
                    <a:pt x="2272" y="871"/>
                  </a:cubicBezTo>
                  <a:cubicBezTo>
                    <a:pt x="2274" y="873"/>
                    <a:pt x="2272" y="873"/>
                    <a:pt x="2273" y="875"/>
                  </a:cubicBezTo>
                  <a:cubicBezTo>
                    <a:pt x="2279" y="882"/>
                    <a:pt x="2278" y="873"/>
                    <a:pt x="2277" y="869"/>
                  </a:cubicBezTo>
                  <a:cubicBezTo>
                    <a:pt x="2276" y="864"/>
                    <a:pt x="2271" y="865"/>
                    <a:pt x="2268" y="865"/>
                  </a:cubicBezTo>
                  <a:close/>
                  <a:moveTo>
                    <a:pt x="2249" y="872"/>
                  </a:moveTo>
                  <a:cubicBezTo>
                    <a:pt x="2250" y="881"/>
                    <a:pt x="2248" y="887"/>
                    <a:pt x="2258" y="883"/>
                  </a:cubicBezTo>
                  <a:cubicBezTo>
                    <a:pt x="2255" y="886"/>
                    <a:pt x="2250" y="891"/>
                    <a:pt x="2255" y="893"/>
                  </a:cubicBezTo>
                  <a:cubicBezTo>
                    <a:pt x="2257" y="894"/>
                    <a:pt x="2256" y="897"/>
                    <a:pt x="2259" y="896"/>
                  </a:cubicBezTo>
                  <a:cubicBezTo>
                    <a:pt x="2261" y="896"/>
                    <a:pt x="2260" y="892"/>
                    <a:pt x="2260" y="890"/>
                  </a:cubicBezTo>
                  <a:cubicBezTo>
                    <a:pt x="2260" y="887"/>
                    <a:pt x="2263" y="881"/>
                    <a:pt x="2262" y="879"/>
                  </a:cubicBezTo>
                  <a:cubicBezTo>
                    <a:pt x="2259" y="874"/>
                    <a:pt x="2258" y="874"/>
                    <a:pt x="2253" y="872"/>
                  </a:cubicBezTo>
                  <a:cubicBezTo>
                    <a:pt x="2252" y="871"/>
                    <a:pt x="2250" y="872"/>
                    <a:pt x="2249" y="872"/>
                  </a:cubicBezTo>
                  <a:close/>
                  <a:moveTo>
                    <a:pt x="2229" y="984"/>
                  </a:moveTo>
                  <a:cubicBezTo>
                    <a:pt x="2228" y="987"/>
                    <a:pt x="2229" y="989"/>
                    <a:pt x="2227" y="993"/>
                  </a:cubicBezTo>
                  <a:cubicBezTo>
                    <a:pt x="2225" y="998"/>
                    <a:pt x="2223" y="998"/>
                    <a:pt x="2226" y="1003"/>
                  </a:cubicBezTo>
                  <a:cubicBezTo>
                    <a:pt x="2228" y="1005"/>
                    <a:pt x="2232" y="1002"/>
                    <a:pt x="2231" y="1008"/>
                  </a:cubicBezTo>
                  <a:cubicBezTo>
                    <a:pt x="2231" y="1010"/>
                    <a:pt x="2228" y="1019"/>
                    <a:pt x="2229" y="1021"/>
                  </a:cubicBezTo>
                  <a:cubicBezTo>
                    <a:pt x="2231" y="1023"/>
                    <a:pt x="2237" y="1023"/>
                    <a:pt x="2238" y="1021"/>
                  </a:cubicBezTo>
                  <a:cubicBezTo>
                    <a:pt x="2238" y="1020"/>
                    <a:pt x="2237" y="1017"/>
                    <a:pt x="2237" y="1016"/>
                  </a:cubicBezTo>
                  <a:cubicBezTo>
                    <a:pt x="2237" y="1015"/>
                    <a:pt x="2238" y="1013"/>
                    <a:pt x="2238" y="1012"/>
                  </a:cubicBezTo>
                  <a:cubicBezTo>
                    <a:pt x="2239" y="1009"/>
                    <a:pt x="2238" y="1005"/>
                    <a:pt x="2238" y="1002"/>
                  </a:cubicBezTo>
                  <a:cubicBezTo>
                    <a:pt x="2239" y="999"/>
                    <a:pt x="2234" y="997"/>
                    <a:pt x="2241" y="996"/>
                  </a:cubicBezTo>
                  <a:cubicBezTo>
                    <a:pt x="2244" y="995"/>
                    <a:pt x="2241" y="1002"/>
                    <a:pt x="2242" y="1004"/>
                  </a:cubicBezTo>
                  <a:cubicBezTo>
                    <a:pt x="2243" y="1007"/>
                    <a:pt x="2247" y="1007"/>
                    <a:pt x="2246" y="1010"/>
                  </a:cubicBezTo>
                  <a:cubicBezTo>
                    <a:pt x="2245" y="1014"/>
                    <a:pt x="2248" y="1015"/>
                    <a:pt x="2251" y="1014"/>
                  </a:cubicBezTo>
                  <a:cubicBezTo>
                    <a:pt x="2249" y="1015"/>
                    <a:pt x="2257" y="1008"/>
                    <a:pt x="2256" y="1010"/>
                  </a:cubicBezTo>
                  <a:cubicBezTo>
                    <a:pt x="2259" y="1005"/>
                    <a:pt x="2253" y="1008"/>
                    <a:pt x="2252" y="1004"/>
                  </a:cubicBezTo>
                  <a:cubicBezTo>
                    <a:pt x="2251" y="1003"/>
                    <a:pt x="2254" y="1001"/>
                    <a:pt x="2253" y="1000"/>
                  </a:cubicBezTo>
                  <a:cubicBezTo>
                    <a:pt x="2252" y="998"/>
                    <a:pt x="2251" y="996"/>
                    <a:pt x="2250" y="994"/>
                  </a:cubicBezTo>
                  <a:cubicBezTo>
                    <a:pt x="2249" y="991"/>
                    <a:pt x="2247" y="992"/>
                    <a:pt x="2245" y="989"/>
                  </a:cubicBezTo>
                  <a:cubicBezTo>
                    <a:pt x="2252" y="992"/>
                    <a:pt x="2255" y="978"/>
                    <a:pt x="2261" y="982"/>
                  </a:cubicBezTo>
                  <a:cubicBezTo>
                    <a:pt x="2263" y="976"/>
                    <a:pt x="2257" y="979"/>
                    <a:pt x="2255" y="979"/>
                  </a:cubicBezTo>
                  <a:cubicBezTo>
                    <a:pt x="2252" y="979"/>
                    <a:pt x="2252" y="981"/>
                    <a:pt x="2250" y="981"/>
                  </a:cubicBezTo>
                  <a:cubicBezTo>
                    <a:pt x="2247" y="982"/>
                    <a:pt x="2248" y="979"/>
                    <a:pt x="2246" y="982"/>
                  </a:cubicBezTo>
                  <a:cubicBezTo>
                    <a:pt x="2239" y="989"/>
                    <a:pt x="2232" y="976"/>
                    <a:pt x="2237" y="970"/>
                  </a:cubicBezTo>
                  <a:cubicBezTo>
                    <a:pt x="2240" y="967"/>
                    <a:pt x="2243" y="970"/>
                    <a:pt x="2246" y="970"/>
                  </a:cubicBezTo>
                  <a:cubicBezTo>
                    <a:pt x="2250" y="970"/>
                    <a:pt x="2255" y="968"/>
                    <a:pt x="2259" y="970"/>
                  </a:cubicBezTo>
                  <a:cubicBezTo>
                    <a:pt x="2267" y="975"/>
                    <a:pt x="2272" y="965"/>
                    <a:pt x="2275" y="958"/>
                  </a:cubicBezTo>
                  <a:cubicBezTo>
                    <a:pt x="2271" y="958"/>
                    <a:pt x="2268" y="964"/>
                    <a:pt x="2265" y="966"/>
                  </a:cubicBezTo>
                  <a:cubicBezTo>
                    <a:pt x="2263" y="967"/>
                    <a:pt x="2260" y="965"/>
                    <a:pt x="2258" y="965"/>
                  </a:cubicBezTo>
                  <a:cubicBezTo>
                    <a:pt x="2256" y="965"/>
                    <a:pt x="2257" y="966"/>
                    <a:pt x="2254" y="965"/>
                  </a:cubicBezTo>
                  <a:cubicBezTo>
                    <a:pt x="2250" y="964"/>
                    <a:pt x="2244" y="960"/>
                    <a:pt x="2240" y="962"/>
                  </a:cubicBezTo>
                  <a:cubicBezTo>
                    <a:pt x="2236" y="965"/>
                    <a:pt x="2235" y="968"/>
                    <a:pt x="2232" y="973"/>
                  </a:cubicBezTo>
                  <a:cubicBezTo>
                    <a:pt x="2235" y="978"/>
                    <a:pt x="2230" y="980"/>
                    <a:pt x="2229" y="984"/>
                  </a:cubicBezTo>
                  <a:close/>
                  <a:moveTo>
                    <a:pt x="2237" y="857"/>
                  </a:moveTo>
                  <a:cubicBezTo>
                    <a:pt x="2239" y="861"/>
                    <a:pt x="2242" y="865"/>
                    <a:pt x="2244" y="869"/>
                  </a:cubicBezTo>
                  <a:cubicBezTo>
                    <a:pt x="2248" y="864"/>
                    <a:pt x="2248" y="861"/>
                    <a:pt x="2243" y="857"/>
                  </a:cubicBezTo>
                  <a:cubicBezTo>
                    <a:pt x="2241" y="857"/>
                    <a:pt x="2239" y="857"/>
                    <a:pt x="2237" y="857"/>
                  </a:cubicBezTo>
                  <a:close/>
                  <a:moveTo>
                    <a:pt x="2194" y="1043"/>
                  </a:moveTo>
                  <a:cubicBezTo>
                    <a:pt x="2194" y="1047"/>
                    <a:pt x="2197" y="1051"/>
                    <a:pt x="2200" y="1047"/>
                  </a:cubicBezTo>
                  <a:cubicBezTo>
                    <a:pt x="2203" y="1043"/>
                    <a:pt x="2196" y="1042"/>
                    <a:pt x="2194" y="1043"/>
                  </a:cubicBezTo>
                  <a:close/>
                  <a:moveTo>
                    <a:pt x="2393" y="576"/>
                  </a:moveTo>
                  <a:cubicBezTo>
                    <a:pt x="2393" y="578"/>
                    <a:pt x="2393" y="582"/>
                    <a:pt x="2392" y="582"/>
                  </a:cubicBezTo>
                  <a:cubicBezTo>
                    <a:pt x="2389" y="584"/>
                    <a:pt x="2388" y="584"/>
                    <a:pt x="2388" y="587"/>
                  </a:cubicBezTo>
                  <a:cubicBezTo>
                    <a:pt x="2387" y="588"/>
                    <a:pt x="2390" y="597"/>
                    <a:pt x="2391" y="597"/>
                  </a:cubicBezTo>
                  <a:cubicBezTo>
                    <a:pt x="2392" y="598"/>
                    <a:pt x="2394" y="594"/>
                    <a:pt x="2395" y="594"/>
                  </a:cubicBezTo>
                  <a:cubicBezTo>
                    <a:pt x="2396" y="594"/>
                    <a:pt x="2399" y="595"/>
                    <a:pt x="2398" y="592"/>
                  </a:cubicBezTo>
                  <a:cubicBezTo>
                    <a:pt x="2396" y="590"/>
                    <a:pt x="2391" y="591"/>
                    <a:pt x="2392" y="586"/>
                  </a:cubicBezTo>
                  <a:cubicBezTo>
                    <a:pt x="2394" y="586"/>
                    <a:pt x="2397" y="588"/>
                    <a:pt x="2398" y="587"/>
                  </a:cubicBezTo>
                  <a:cubicBezTo>
                    <a:pt x="2400" y="587"/>
                    <a:pt x="2403" y="585"/>
                    <a:pt x="2404" y="586"/>
                  </a:cubicBezTo>
                  <a:cubicBezTo>
                    <a:pt x="2406" y="588"/>
                    <a:pt x="2413" y="593"/>
                    <a:pt x="2415" y="592"/>
                  </a:cubicBezTo>
                  <a:cubicBezTo>
                    <a:pt x="2415" y="592"/>
                    <a:pt x="2417" y="586"/>
                    <a:pt x="2417" y="585"/>
                  </a:cubicBezTo>
                  <a:cubicBezTo>
                    <a:pt x="2418" y="584"/>
                    <a:pt x="2422" y="582"/>
                    <a:pt x="2423" y="582"/>
                  </a:cubicBezTo>
                  <a:cubicBezTo>
                    <a:pt x="2428" y="582"/>
                    <a:pt x="2431" y="581"/>
                    <a:pt x="2434" y="578"/>
                  </a:cubicBezTo>
                  <a:cubicBezTo>
                    <a:pt x="2426" y="578"/>
                    <a:pt x="2432" y="571"/>
                    <a:pt x="2431" y="567"/>
                  </a:cubicBezTo>
                  <a:cubicBezTo>
                    <a:pt x="2425" y="573"/>
                    <a:pt x="2425" y="572"/>
                    <a:pt x="2418" y="568"/>
                  </a:cubicBezTo>
                  <a:cubicBezTo>
                    <a:pt x="2412" y="565"/>
                    <a:pt x="2410" y="560"/>
                    <a:pt x="2406" y="555"/>
                  </a:cubicBezTo>
                  <a:cubicBezTo>
                    <a:pt x="2402" y="549"/>
                    <a:pt x="2404" y="563"/>
                    <a:pt x="2404" y="565"/>
                  </a:cubicBezTo>
                  <a:cubicBezTo>
                    <a:pt x="2405" y="567"/>
                    <a:pt x="2401" y="570"/>
                    <a:pt x="2401" y="572"/>
                  </a:cubicBezTo>
                  <a:cubicBezTo>
                    <a:pt x="2401" y="575"/>
                    <a:pt x="2402" y="576"/>
                    <a:pt x="2400" y="578"/>
                  </a:cubicBezTo>
                  <a:cubicBezTo>
                    <a:pt x="2398" y="578"/>
                    <a:pt x="2396" y="577"/>
                    <a:pt x="2393" y="576"/>
                  </a:cubicBezTo>
                  <a:close/>
                  <a:moveTo>
                    <a:pt x="1380" y="442"/>
                  </a:moveTo>
                  <a:cubicBezTo>
                    <a:pt x="1380" y="444"/>
                    <a:pt x="1383" y="449"/>
                    <a:pt x="1385" y="448"/>
                  </a:cubicBezTo>
                  <a:cubicBezTo>
                    <a:pt x="1388" y="448"/>
                    <a:pt x="1388" y="444"/>
                    <a:pt x="1385" y="443"/>
                  </a:cubicBezTo>
                  <a:cubicBezTo>
                    <a:pt x="1384" y="440"/>
                    <a:pt x="1382" y="441"/>
                    <a:pt x="1380" y="442"/>
                  </a:cubicBezTo>
                  <a:close/>
                  <a:moveTo>
                    <a:pt x="1572" y="654"/>
                  </a:moveTo>
                  <a:cubicBezTo>
                    <a:pt x="1570" y="656"/>
                    <a:pt x="1566" y="658"/>
                    <a:pt x="1563" y="658"/>
                  </a:cubicBezTo>
                  <a:cubicBezTo>
                    <a:pt x="1561" y="658"/>
                    <a:pt x="1555" y="657"/>
                    <a:pt x="1554" y="659"/>
                  </a:cubicBezTo>
                  <a:cubicBezTo>
                    <a:pt x="1550" y="667"/>
                    <a:pt x="1567" y="662"/>
                    <a:pt x="1568" y="662"/>
                  </a:cubicBezTo>
                  <a:cubicBezTo>
                    <a:pt x="1566" y="658"/>
                    <a:pt x="1570" y="657"/>
                    <a:pt x="1572" y="654"/>
                  </a:cubicBezTo>
                  <a:close/>
                  <a:moveTo>
                    <a:pt x="1508" y="661"/>
                  </a:moveTo>
                  <a:cubicBezTo>
                    <a:pt x="1508" y="658"/>
                    <a:pt x="1502" y="657"/>
                    <a:pt x="1500" y="657"/>
                  </a:cubicBezTo>
                  <a:cubicBezTo>
                    <a:pt x="1494" y="658"/>
                    <a:pt x="1493" y="657"/>
                    <a:pt x="1488" y="654"/>
                  </a:cubicBezTo>
                  <a:cubicBezTo>
                    <a:pt x="1488" y="655"/>
                    <a:pt x="1487" y="657"/>
                    <a:pt x="1486" y="658"/>
                  </a:cubicBezTo>
                  <a:cubicBezTo>
                    <a:pt x="1494" y="661"/>
                    <a:pt x="1500" y="661"/>
                    <a:pt x="1508" y="661"/>
                  </a:cubicBezTo>
                  <a:close/>
                  <a:moveTo>
                    <a:pt x="1390" y="441"/>
                  </a:moveTo>
                  <a:cubicBezTo>
                    <a:pt x="1389" y="443"/>
                    <a:pt x="1390" y="447"/>
                    <a:pt x="1393" y="447"/>
                  </a:cubicBezTo>
                  <a:cubicBezTo>
                    <a:pt x="1396" y="447"/>
                    <a:pt x="1395" y="449"/>
                    <a:pt x="1396" y="453"/>
                  </a:cubicBezTo>
                  <a:cubicBezTo>
                    <a:pt x="1397" y="449"/>
                    <a:pt x="1396" y="445"/>
                    <a:pt x="1401" y="445"/>
                  </a:cubicBezTo>
                  <a:cubicBezTo>
                    <a:pt x="1400" y="444"/>
                    <a:pt x="1399" y="443"/>
                    <a:pt x="1398" y="442"/>
                  </a:cubicBezTo>
                  <a:cubicBezTo>
                    <a:pt x="1409" y="440"/>
                    <a:pt x="1391" y="430"/>
                    <a:pt x="1397" y="440"/>
                  </a:cubicBezTo>
                  <a:cubicBezTo>
                    <a:pt x="1394" y="440"/>
                    <a:pt x="1393" y="439"/>
                    <a:pt x="1395" y="437"/>
                  </a:cubicBezTo>
                  <a:cubicBezTo>
                    <a:pt x="1394" y="437"/>
                    <a:pt x="1393" y="437"/>
                    <a:pt x="1392" y="437"/>
                  </a:cubicBezTo>
                  <a:cubicBezTo>
                    <a:pt x="1393" y="439"/>
                    <a:pt x="1392" y="440"/>
                    <a:pt x="1390" y="441"/>
                  </a:cubicBezTo>
                  <a:close/>
                  <a:moveTo>
                    <a:pt x="1485" y="406"/>
                  </a:moveTo>
                  <a:cubicBezTo>
                    <a:pt x="1480" y="404"/>
                    <a:pt x="1478" y="405"/>
                    <a:pt x="1473" y="406"/>
                  </a:cubicBezTo>
                  <a:cubicBezTo>
                    <a:pt x="1474" y="408"/>
                    <a:pt x="1476" y="410"/>
                    <a:pt x="1474" y="413"/>
                  </a:cubicBezTo>
                  <a:cubicBezTo>
                    <a:pt x="1477" y="409"/>
                    <a:pt x="1482" y="408"/>
                    <a:pt x="1485" y="406"/>
                  </a:cubicBezTo>
                  <a:close/>
                  <a:moveTo>
                    <a:pt x="1370" y="608"/>
                  </a:moveTo>
                  <a:cubicBezTo>
                    <a:pt x="1371" y="610"/>
                    <a:pt x="1369" y="612"/>
                    <a:pt x="1368" y="613"/>
                  </a:cubicBezTo>
                  <a:cubicBezTo>
                    <a:pt x="1368" y="614"/>
                    <a:pt x="1370" y="615"/>
                    <a:pt x="1370" y="615"/>
                  </a:cubicBezTo>
                  <a:cubicBezTo>
                    <a:pt x="1370" y="619"/>
                    <a:pt x="1366" y="619"/>
                    <a:pt x="1369" y="622"/>
                  </a:cubicBezTo>
                  <a:cubicBezTo>
                    <a:pt x="1372" y="624"/>
                    <a:pt x="1374" y="625"/>
                    <a:pt x="1374" y="621"/>
                  </a:cubicBezTo>
                  <a:cubicBezTo>
                    <a:pt x="1375" y="619"/>
                    <a:pt x="1378" y="621"/>
                    <a:pt x="1378" y="617"/>
                  </a:cubicBezTo>
                  <a:cubicBezTo>
                    <a:pt x="1379" y="613"/>
                    <a:pt x="1379" y="609"/>
                    <a:pt x="1380" y="605"/>
                  </a:cubicBezTo>
                  <a:cubicBezTo>
                    <a:pt x="1381" y="597"/>
                    <a:pt x="1372" y="602"/>
                    <a:pt x="1369" y="603"/>
                  </a:cubicBezTo>
                  <a:cubicBezTo>
                    <a:pt x="1369" y="603"/>
                    <a:pt x="1368" y="603"/>
                    <a:pt x="1367" y="602"/>
                  </a:cubicBezTo>
                  <a:cubicBezTo>
                    <a:pt x="1365" y="607"/>
                    <a:pt x="1370" y="605"/>
                    <a:pt x="1370" y="608"/>
                  </a:cubicBezTo>
                  <a:close/>
                  <a:moveTo>
                    <a:pt x="2773" y="338"/>
                  </a:moveTo>
                  <a:cubicBezTo>
                    <a:pt x="2771" y="338"/>
                    <a:pt x="2764" y="336"/>
                    <a:pt x="2763" y="337"/>
                  </a:cubicBezTo>
                  <a:cubicBezTo>
                    <a:pt x="2761" y="339"/>
                    <a:pt x="2763" y="343"/>
                    <a:pt x="2764" y="344"/>
                  </a:cubicBezTo>
                  <a:cubicBezTo>
                    <a:pt x="2768" y="347"/>
                    <a:pt x="2774" y="342"/>
                    <a:pt x="2777" y="345"/>
                  </a:cubicBezTo>
                  <a:cubicBezTo>
                    <a:pt x="2780" y="350"/>
                    <a:pt x="2785" y="351"/>
                    <a:pt x="2788" y="344"/>
                  </a:cubicBezTo>
                  <a:cubicBezTo>
                    <a:pt x="2783" y="342"/>
                    <a:pt x="2778" y="338"/>
                    <a:pt x="2773" y="338"/>
                  </a:cubicBezTo>
                  <a:close/>
                  <a:moveTo>
                    <a:pt x="1444" y="425"/>
                  </a:moveTo>
                  <a:cubicBezTo>
                    <a:pt x="1446" y="423"/>
                    <a:pt x="1448" y="421"/>
                    <a:pt x="1451" y="420"/>
                  </a:cubicBezTo>
                  <a:cubicBezTo>
                    <a:pt x="1448" y="417"/>
                    <a:pt x="1450" y="416"/>
                    <a:pt x="1452" y="413"/>
                  </a:cubicBezTo>
                  <a:cubicBezTo>
                    <a:pt x="1444" y="411"/>
                    <a:pt x="1444" y="419"/>
                    <a:pt x="1444" y="425"/>
                  </a:cubicBezTo>
                  <a:close/>
                  <a:moveTo>
                    <a:pt x="1460" y="387"/>
                  </a:moveTo>
                  <a:cubicBezTo>
                    <a:pt x="1460" y="386"/>
                    <a:pt x="1460" y="385"/>
                    <a:pt x="1460" y="384"/>
                  </a:cubicBezTo>
                  <a:cubicBezTo>
                    <a:pt x="1460" y="384"/>
                    <a:pt x="1461" y="384"/>
                    <a:pt x="1461" y="384"/>
                  </a:cubicBezTo>
                  <a:cubicBezTo>
                    <a:pt x="1460" y="379"/>
                    <a:pt x="1454" y="383"/>
                    <a:pt x="1460" y="387"/>
                  </a:cubicBezTo>
                  <a:close/>
                  <a:moveTo>
                    <a:pt x="1370" y="589"/>
                  </a:moveTo>
                  <a:cubicBezTo>
                    <a:pt x="1367" y="592"/>
                    <a:pt x="1372" y="597"/>
                    <a:pt x="1375" y="597"/>
                  </a:cubicBezTo>
                  <a:cubicBezTo>
                    <a:pt x="1377" y="590"/>
                    <a:pt x="1377" y="588"/>
                    <a:pt x="1377" y="581"/>
                  </a:cubicBezTo>
                  <a:cubicBezTo>
                    <a:pt x="1374" y="582"/>
                    <a:pt x="1376" y="583"/>
                    <a:pt x="1375" y="585"/>
                  </a:cubicBezTo>
                  <a:cubicBezTo>
                    <a:pt x="1374" y="587"/>
                    <a:pt x="1372" y="588"/>
                    <a:pt x="1370" y="589"/>
                  </a:cubicBezTo>
                  <a:close/>
                  <a:moveTo>
                    <a:pt x="2508" y="1024"/>
                  </a:moveTo>
                  <a:cubicBezTo>
                    <a:pt x="2506" y="1023"/>
                    <a:pt x="2506" y="1020"/>
                    <a:pt x="2503" y="1019"/>
                  </a:cubicBezTo>
                  <a:cubicBezTo>
                    <a:pt x="2503" y="1021"/>
                    <a:pt x="2503" y="1023"/>
                    <a:pt x="2505" y="1025"/>
                  </a:cubicBezTo>
                  <a:cubicBezTo>
                    <a:pt x="2506" y="1026"/>
                    <a:pt x="2505" y="1028"/>
                    <a:pt x="2506" y="1029"/>
                  </a:cubicBezTo>
                  <a:cubicBezTo>
                    <a:pt x="2508" y="1031"/>
                    <a:pt x="2515" y="1034"/>
                    <a:pt x="2513" y="1028"/>
                  </a:cubicBezTo>
                  <a:cubicBezTo>
                    <a:pt x="2512" y="1027"/>
                    <a:pt x="2510" y="1025"/>
                    <a:pt x="2508" y="1024"/>
                  </a:cubicBezTo>
                  <a:close/>
                  <a:moveTo>
                    <a:pt x="2341" y="676"/>
                  </a:moveTo>
                  <a:cubicBezTo>
                    <a:pt x="2342" y="675"/>
                    <a:pt x="2344" y="679"/>
                    <a:pt x="2345" y="678"/>
                  </a:cubicBezTo>
                  <a:cubicBezTo>
                    <a:pt x="2346" y="677"/>
                    <a:pt x="2349" y="674"/>
                    <a:pt x="2349" y="673"/>
                  </a:cubicBezTo>
                  <a:cubicBezTo>
                    <a:pt x="2349" y="663"/>
                    <a:pt x="2337" y="671"/>
                    <a:pt x="2335" y="670"/>
                  </a:cubicBezTo>
                  <a:cubicBezTo>
                    <a:pt x="2332" y="676"/>
                    <a:pt x="2330" y="675"/>
                    <a:pt x="2332" y="682"/>
                  </a:cubicBezTo>
                  <a:cubicBezTo>
                    <a:pt x="2337" y="685"/>
                    <a:pt x="2338" y="678"/>
                    <a:pt x="2341" y="676"/>
                  </a:cubicBezTo>
                  <a:close/>
                  <a:moveTo>
                    <a:pt x="2296" y="1000"/>
                  </a:moveTo>
                  <a:cubicBezTo>
                    <a:pt x="2292" y="1005"/>
                    <a:pt x="2299" y="1005"/>
                    <a:pt x="2301" y="1005"/>
                  </a:cubicBezTo>
                  <a:cubicBezTo>
                    <a:pt x="2302" y="1004"/>
                    <a:pt x="2302" y="1001"/>
                    <a:pt x="2303" y="1002"/>
                  </a:cubicBezTo>
                  <a:cubicBezTo>
                    <a:pt x="2305" y="1002"/>
                    <a:pt x="2307" y="1004"/>
                    <a:pt x="2309" y="1003"/>
                  </a:cubicBezTo>
                  <a:cubicBezTo>
                    <a:pt x="2313" y="1002"/>
                    <a:pt x="2315" y="1004"/>
                    <a:pt x="2319" y="1007"/>
                  </a:cubicBezTo>
                  <a:cubicBezTo>
                    <a:pt x="2320" y="998"/>
                    <a:pt x="2312" y="998"/>
                    <a:pt x="2307" y="996"/>
                  </a:cubicBezTo>
                  <a:cubicBezTo>
                    <a:pt x="2302" y="997"/>
                    <a:pt x="2298" y="997"/>
                    <a:pt x="2296" y="1000"/>
                  </a:cubicBezTo>
                  <a:close/>
                  <a:moveTo>
                    <a:pt x="2647" y="1348"/>
                  </a:moveTo>
                  <a:cubicBezTo>
                    <a:pt x="2647" y="1345"/>
                    <a:pt x="2646" y="1342"/>
                    <a:pt x="2645" y="1340"/>
                  </a:cubicBezTo>
                  <a:cubicBezTo>
                    <a:pt x="2641" y="1342"/>
                    <a:pt x="2640" y="1342"/>
                    <a:pt x="2639" y="1346"/>
                  </a:cubicBezTo>
                  <a:cubicBezTo>
                    <a:pt x="2638" y="1350"/>
                    <a:pt x="2636" y="1348"/>
                    <a:pt x="2634" y="1352"/>
                  </a:cubicBezTo>
                  <a:cubicBezTo>
                    <a:pt x="2632" y="1354"/>
                    <a:pt x="2633" y="1358"/>
                    <a:pt x="2631" y="1360"/>
                  </a:cubicBezTo>
                  <a:cubicBezTo>
                    <a:pt x="2629" y="1363"/>
                    <a:pt x="2626" y="1365"/>
                    <a:pt x="2624" y="1367"/>
                  </a:cubicBezTo>
                  <a:cubicBezTo>
                    <a:pt x="2622" y="1369"/>
                    <a:pt x="2620" y="1371"/>
                    <a:pt x="2617" y="1372"/>
                  </a:cubicBezTo>
                  <a:cubicBezTo>
                    <a:pt x="2615" y="1373"/>
                    <a:pt x="2610" y="1374"/>
                    <a:pt x="2609" y="1376"/>
                  </a:cubicBezTo>
                  <a:cubicBezTo>
                    <a:pt x="2605" y="1382"/>
                    <a:pt x="2600" y="1388"/>
                    <a:pt x="2596" y="1394"/>
                  </a:cubicBezTo>
                  <a:cubicBezTo>
                    <a:pt x="2591" y="1400"/>
                    <a:pt x="2605" y="1398"/>
                    <a:pt x="2606" y="1400"/>
                  </a:cubicBezTo>
                  <a:cubicBezTo>
                    <a:pt x="2609" y="1403"/>
                    <a:pt x="2618" y="1406"/>
                    <a:pt x="2621" y="1402"/>
                  </a:cubicBezTo>
                  <a:cubicBezTo>
                    <a:pt x="2624" y="1397"/>
                    <a:pt x="2630" y="1391"/>
                    <a:pt x="2631" y="1385"/>
                  </a:cubicBezTo>
                  <a:cubicBezTo>
                    <a:pt x="2633" y="1377"/>
                    <a:pt x="2636" y="1376"/>
                    <a:pt x="2642" y="1372"/>
                  </a:cubicBezTo>
                  <a:cubicBezTo>
                    <a:pt x="2643" y="1373"/>
                    <a:pt x="2644" y="1375"/>
                    <a:pt x="2646" y="1375"/>
                  </a:cubicBezTo>
                  <a:cubicBezTo>
                    <a:pt x="2643" y="1370"/>
                    <a:pt x="2643" y="1369"/>
                    <a:pt x="2646" y="1365"/>
                  </a:cubicBezTo>
                  <a:cubicBezTo>
                    <a:pt x="2649" y="1361"/>
                    <a:pt x="2653" y="1357"/>
                    <a:pt x="2656" y="1353"/>
                  </a:cubicBezTo>
                  <a:cubicBezTo>
                    <a:pt x="2655" y="1350"/>
                    <a:pt x="2654" y="1347"/>
                    <a:pt x="2653" y="1344"/>
                  </a:cubicBezTo>
                  <a:cubicBezTo>
                    <a:pt x="2651" y="1345"/>
                    <a:pt x="2649" y="1347"/>
                    <a:pt x="2647" y="1348"/>
                  </a:cubicBezTo>
                  <a:close/>
                  <a:moveTo>
                    <a:pt x="2606" y="1403"/>
                  </a:moveTo>
                  <a:cubicBezTo>
                    <a:pt x="2604" y="1404"/>
                    <a:pt x="2605" y="1408"/>
                    <a:pt x="2603" y="1410"/>
                  </a:cubicBezTo>
                  <a:cubicBezTo>
                    <a:pt x="2606" y="1408"/>
                    <a:pt x="2613" y="1409"/>
                    <a:pt x="2606" y="1403"/>
                  </a:cubicBezTo>
                  <a:close/>
                  <a:moveTo>
                    <a:pt x="2685" y="1310"/>
                  </a:moveTo>
                  <a:cubicBezTo>
                    <a:pt x="2679" y="1314"/>
                    <a:pt x="2678" y="1314"/>
                    <a:pt x="2671" y="1312"/>
                  </a:cubicBezTo>
                  <a:cubicBezTo>
                    <a:pt x="2667" y="1311"/>
                    <a:pt x="2669" y="1303"/>
                    <a:pt x="2665" y="1300"/>
                  </a:cubicBezTo>
                  <a:cubicBezTo>
                    <a:pt x="2665" y="1305"/>
                    <a:pt x="2662" y="1309"/>
                    <a:pt x="2660" y="1303"/>
                  </a:cubicBezTo>
                  <a:cubicBezTo>
                    <a:pt x="2659" y="1301"/>
                    <a:pt x="2660" y="1299"/>
                    <a:pt x="2659" y="1297"/>
                  </a:cubicBezTo>
                  <a:cubicBezTo>
                    <a:pt x="2658" y="1296"/>
                    <a:pt x="2657" y="1294"/>
                    <a:pt x="2656" y="1293"/>
                  </a:cubicBezTo>
                  <a:cubicBezTo>
                    <a:pt x="2654" y="1287"/>
                    <a:pt x="2658" y="1288"/>
                    <a:pt x="2651" y="1285"/>
                  </a:cubicBezTo>
                  <a:cubicBezTo>
                    <a:pt x="2648" y="1284"/>
                    <a:pt x="2646" y="1281"/>
                    <a:pt x="2643" y="1280"/>
                  </a:cubicBezTo>
                  <a:cubicBezTo>
                    <a:pt x="2645" y="1283"/>
                    <a:pt x="2646" y="1287"/>
                    <a:pt x="2648" y="1290"/>
                  </a:cubicBezTo>
                  <a:cubicBezTo>
                    <a:pt x="2649" y="1290"/>
                    <a:pt x="2649" y="1289"/>
                    <a:pt x="2650" y="1289"/>
                  </a:cubicBezTo>
                  <a:cubicBezTo>
                    <a:pt x="2652" y="1292"/>
                    <a:pt x="2655" y="1306"/>
                    <a:pt x="2659" y="1304"/>
                  </a:cubicBezTo>
                  <a:cubicBezTo>
                    <a:pt x="2658" y="1309"/>
                    <a:pt x="2661" y="1313"/>
                    <a:pt x="2659" y="1317"/>
                  </a:cubicBezTo>
                  <a:cubicBezTo>
                    <a:pt x="2657" y="1323"/>
                    <a:pt x="2656" y="1324"/>
                    <a:pt x="2652" y="1328"/>
                  </a:cubicBezTo>
                  <a:cubicBezTo>
                    <a:pt x="2654" y="1329"/>
                    <a:pt x="2655" y="1331"/>
                    <a:pt x="2657" y="1333"/>
                  </a:cubicBezTo>
                  <a:cubicBezTo>
                    <a:pt x="2659" y="1333"/>
                    <a:pt x="2663" y="1333"/>
                    <a:pt x="2663" y="1335"/>
                  </a:cubicBezTo>
                  <a:cubicBezTo>
                    <a:pt x="2666" y="1339"/>
                    <a:pt x="2660" y="1345"/>
                    <a:pt x="2658" y="1347"/>
                  </a:cubicBezTo>
                  <a:cubicBezTo>
                    <a:pt x="2662" y="1349"/>
                    <a:pt x="2667" y="1352"/>
                    <a:pt x="2670" y="1346"/>
                  </a:cubicBezTo>
                  <a:cubicBezTo>
                    <a:pt x="2672" y="1341"/>
                    <a:pt x="2677" y="1334"/>
                    <a:pt x="2677" y="1329"/>
                  </a:cubicBezTo>
                  <a:cubicBezTo>
                    <a:pt x="2676" y="1325"/>
                    <a:pt x="2681" y="1325"/>
                    <a:pt x="2683" y="1326"/>
                  </a:cubicBezTo>
                  <a:cubicBezTo>
                    <a:pt x="2685" y="1327"/>
                    <a:pt x="2683" y="1324"/>
                    <a:pt x="2684" y="1323"/>
                  </a:cubicBezTo>
                  <a:cubicBezTo>
                    <a:pt x="2687" y="1320"/>
                    <a:pt x="2692" y="1311"/>
                    <a:pt x="2685" y="1310"/>
                  </a:cubicBezTo>
                  <a:close/>
                  <a:moveTo>
                    <a:pt x="1323" y="615"/>
                  </a:moveTo>
                  <a:cubicBezTo>
                    <a:pt x="1324" y="617"/>
                    <a:pt x="1326" y="618"/>
                    <a:pt x="1327" y="619"/>
                  </a:cubicBezTo>
                  <a:cubicBezTo>
                    <a:pt x="1329" y="618"/>
                    <a:pt x="1330" y="617"/>
                    <a:pt x="1331" y="616"/>
                  </a:cubicBezTo>
                  <a:cubicBezTo>
                    <a:pt x="1329" y="610"/>
                    <a:pt x="1327" y="613"/>
                    <a:pt x="1323" y="615"/>
                  </a:cubicBezTo>
                  <a:close/>
                  <a:moveTo>
                    <a:pt x="2759" y="312"/>
                  </a:moveTo>
                  <a:cubicBezTo>
                    <a:pt x="2759" y="317"/>
                    <a:pt x="2760" y="319"/>
                    <a:pt x="2756" y="321"/>
                  </a:cubicBezTo>
                  <a:cubicBezTo>
                    <a:pt x="2753" y="322"/>
                    <a:pt x="2755" y="327"/>
                    <a:pt x="2756" y="330"/>
                  </a:cubicBezTo>
                  <a:cubicBezTo>
                    <a:pt x="2750" y="329"/>
                    <a:pt x="2748" y="329"/>
                    <a:pt x="2744" y="325"/>
                  </a:cubicBezTo>
                  <a:cubicBezTo>
                    <a:pt x="2741" y="323"/>
                    <a:pt x="2734" y="327"/>
                    <a:pt x="2733" y="323"/>
                  </a:cubicBezTo>
                  <a:cubicBezTo>
                    <a:pt x="2732" y="318"/>
                    <a:pt x="2733" y="313"/>
                    <a:pt x="2728" y="313"/>
                  </a:cubicBezTo>
                  <a:cubicBezTo>
                    <a:pt x="2722" y="312"/>
                    <a:pt x="2717" y="312"/>
                    <a:pt x="2711" y="312"/>
                  </a:cubicBezTo>
                  <a:cubicBezTo>
                    <a:pt x="2708" y="311"/>
                    <a:pt x="2714" y="301"/>
                    <a:pt x="2706" y="303"/>
                  </a:cubicBezTo>
                  <a:cubicBezTo>
                    <a:pt x="2703" y="303"/>
                    <a:pt x="2704" y="313"/>
                    <a:pt x="2704" y="316"/>
                  </a:cubicBezTo>
                  <a:cubicBezTo>
                    <a:pt x="2704" y="322"/>
                    <a:pt x="2685" y="324"/>
                    <a:pt x="2680" y="325"/>
                  </a:cubicBezTo>
                  <a:cubicBezTo>
                    <a:pt x="2685" y="328"/>
                    <a:pt x="2690" y="330"/>
                    <a:pt x="2690" y="335"/>
                  </a:cubicBezTo>
                  <a:cubicBezTo>
                    <a:pt x="2690" y="342"/>
                    <a:pt x="2693" y="345"/>
                    <a:pt x="2697" y="350"/>
                  </a:cubicBezTo>
                  <a:cubicBezTo>
                    <a:pt x="2697" y="351"/>
                    <a:pt x="2694" y="355"/>
                    <a:pt x="2693" y="355"/>
                  </a:cubicBezTo>
                  <a:cubicBezTo>
                    <a:pt x="2692" y="356"/>
                    <a:pt x="2688" y="354"/>
                    <a:pt x="2686" y="354"/>
                  </a:cubicBezTo>
                  <a:cubicBezTo>
                    <a:pt x="2684" y="353"/>
                    <a:pt x="2678" y="351"/>
                    <a:pt x="2675" y="352"/>
                  </a:cubicBezTo>
                  <a:cubicBezTo>
                    <a:pt x="2665" y="358"/>
                    <a:pt x="2655" y="365"/>
                    <a:pt x="2645" y="371"/>
                  </a:cubicBezTo>
                  <a:cubicBezTo>
                    <a:pt x="2637" y="376"/>
                    <a:pt x="2628" y="378"/>
                    <a:pt x="2625" y="387"/>
                  </a:cubicBezTo>
                  <a:cubicBezTo>
                    <a:pt x="2618" y="380"/>
                    <a:pt x="2617" y="379"/>
                    <a:pt x="2608" y="381"/>
                  </a:cubicBezTo>
                  <a:cubicBezTo>
                    <a:pt x="2599" y="382"/>
                    <a:pt x="2599" y="382"/>
                    <a:pt x="2593" y="390"/>
                  </a:cubicBezTo>
                  <a:cubicBezTo>
                    <a:pt x="2593" y="387"/>
                    <a:pt x="2593" y="385"/>
                    <a:pt x="2593" y="382"/>
                  </a:cubicBezTo>
                  <a:cubicBezTo>
                    <a:pt x="2590" y="383"/>
                    <a:pt x="2585" y="387"/>
                    <a:pt x="2582" y="387"/>
                  </a:cubicBezTo>
                  <a:cubicBezTo>
                    <a:pt x="2579" y="386"/>
                    <a:pt x="2575" y="384"/>
                    <a:pt x="2573" y="388"/>
                  </a:cubicBezTo>
                  <a:cubicBezTo>
                    <a:pt x="2568" y="396"/>
                    <a:pt x="2563" y="404"/>
                    <a:pt x="2558" y="412"/>
                  </a:cubicBezTo>
                  <a:cubicBezTo>
                    <a:pt x="2561" y="413"/>
                    <a:pt x="2570" y="414"/>
                    <a:pt x="2569" y="417"/>
                  </a:cubicBezTo>
                  <a:cubicBezTo>
                    <a:pt x="2567" y="425"/>
                    <a:pt x="2567" y="426"/>
                    <a:pt x="2571" y="432"/>
                  </a:cubicBezTo>
                  <a:cubicBezTo>
                    <a:pt x="2564" y="435"/>
                    <a:pt x="2556" y="439"/>
                    <a:pt x="2561" y="449"/>
                  </a:cubicBezTo>
                  <a:cubicBezTo>
                    <a:pt x="2561" y="451"/>
                    <a:pt x="2555" y="454"/>
                    <a:pt x="2553" y="454"/>
                  </a:cubicBezTo>
                  <a:cubicBezTo>
                    <a:pt x="2549" y="455"/>
                    <a:pt x="2546" y="455"/>
                    <a:pt x="2545" y="460"/>
                  </a:cubicBezTo>
                  <a:cubicBezTo>
                    <a:pt x="2545" y="465"/>
                    <a:pt x="2546" y="469"/>
                    <a:pt x="2541" y="471"/>
                  </a:cubicBezTo>
                  <a:cubicBezTo>
                    <a:pt x="2535" y="472"/>
                    <a:pt x="2535" y="472"/>
                    <a:pt x="2534" y="479"/>
                  </a:cubicBezTo>
                  <a:cubicBezTo>
                    <a:pt x="2533" y="486"/>
                    <a:pt x="2524" y="493"/>
                    <a:pt x="2520" y="498"/>
                  </a:cubicBezTo>
                  <a:cubicBezTo>
                    <a:pt x="2514" y="474"/>
                    <a:pt x="2497" y="427"/>
                    <a:pt x="2526" y="413"/>
                  </a:cubicBezTo>
                  <a:cubicBezTo>
                    <a:pt x="2534" y="409"/>
                    <a:pt x="2539" y="408"/>
                    <a:pt x="2544" y="400"/>
                  </a:cubicBezTo>
                  <a:cubicBezTo>
                    <a:pt x="2548" y="392"/>
                    <a:pt x="2554" y="388"/>
                    <a:pt x="2561" y="383"/>
                  </a:cubicBezTo>
                  <a:cubicBezTo>
                    <a:pt x="2566" y="379"/>
                    <a:pt x="2572" y="377"/>
                    <a:pt x="2574" y="371"/>
                  </a:cubicBezTo>
                  <a:cubicBezTo>
                    <a:pt x="2575" y="366"/>
                    <a:pt x="2576" y="361"/>
                    <a:pt x="2577" y="356"/>
                  </a:cubicBezTo>
                  <a:cubicBezTo>
                    <a:pt x="2578" y="355"/>
                    <a:pt x="2584" y="355"/>
                    <a:pt x="2586" y="354"/>
                  </a:cubicBezTo>
                  <a:cubicBezTo>
                    <a:pt x="2581" y="353"/>
                    <a:pt x="2578" y="353"/>
                    <a:pt x="2573" y="353"/>
                  </a:cubicBezTo>
                  <a:cubicBezTo>
                    <a:pt x="2570" y="354"/>
                    <a:pt x="2568" y="360"/>
                    <a:pt x="2566" y="363"/>
                  </a:cubicBezTo>
                  <a:cubicBezTo>
                    <a:pt x="2562" y="369"/>
                    <a:pt x="2553" y="374"/>
                    <a:pt x="2548" y="378"/>
                  </a:cubicBezTo>
                  <a:cubicBezTo>
                    <a:pt x="2545" y="371"/>
                    <a:pt x="2546" y="368"/>
                    <a:pt x="2547" y="361"/>
                  </a:cubicBezTo>
                  <a:cubicBezTo>
                    <a:pt x="2542" y="364"/>
                    <a:pt x="2540" y="365"/>
                    <a:pt x="2534" y="365"/>
                  </a:cubicBezTo>
                  <a:cubicBezTo>
                    <a:pt x="2528" y="365"/>
                    <a:pt x="2526" y="364"/>
                    <a:pt x="2521" y="368"/>
                  </a:cubicBezTo>
                  <a:cubicBezTo>
                    <a:pt x="2514" y="374"/>
                    <a:pt x="2507" y="381"/>
                    <a:pt x="2501" y="389"/>
                  </a:cubicBezTo>
                  <a:cubicBezTo>
                    <a:pt x="2503" y="391"/>
                    <a:pt x="2508" y="393"/>
                    <a:pt x="2506" y="396"/>
                  </a:cubicBezTo>
                  <a:cubicBezTo>
                    <a:pt x="2506" y="397"/>
                    <a:pt x="2499" y="398"/>
                    <a:pt x="2498" y="398"/>
                  </a:cubicBezTo>
                  <a:cubicBezTo>
                    <a:pt x="2490" y="399"/>
                    <a:pt x="2483" y="399"/>
                    <a:pt x="2476" y="400"/>
                  </a:cubicBezTo>
                  <a:cubicBezTo>
                    <a:pt x="2479" y="398"/>
                    <a:pt x="2481" y="397"/>
                    <a:pt x="2484" y="395"/>
                  </a:cubicBezTo>
                  <a:cubicBezTo>
                    <a:pt x="2477" y="393"/>
                    <a:pt x="2470" y="392"/>
                    <a:pt x="2464" y="391"/>
                  </a:cubicBezTo>
                  <a:cubicBezTo>
                    <a:pt x="2462" y="390"/>
                    <a:pt x="2457" y="395"/>
                    <a:pt x="2456" y="396"/>
                  </a:cubicBezTo>
                  <a:cubicBezTo>
                    <a:pt x="2453" y="397"/>
                    <a:pt x="2451" y="396"/>
                    <a:pt x="2448" y="395"/>
                  </a:cubicBezTo>
                  <a:cubicBezTo>
                    <a:pt x="2442" y="394"/>
                    <a:pt x="2437" y="394"/>
                    <a:pt x="2430" y="394"/>
                  </a:cubicBezTo>
                  <a:cubicBezTo>
                    <a:pt x="2427" y="395"/>
                    <a:pt x="2415" y="393"/>
                    <a:pt x="2412" y="396"/>
                  </a:cubicBezTo>
                  <a:cubicBezTo>
                    <a:pt x="2402" y="405"/>
                    <a:pt x="2392" y="415"/>
                    <a:pt x="2382" y="425"/>
                  </a:cubicBezTo>
                  <a:cubicBezTo>
                    <a:pt x="2372" y="435"/>
                    <a:pt x="2362" y="442"/>
                    <a:pt x="2351" y="450"/>
                  </a:cubicBezTo>
                  <a:cubicBezTo>
                    <a:pt x="2353" y="453"/>
                    <a:pt x="2355" y="453"/>
                    <a:pt x="2358" y="453"/>
                  </a:cubicBezTo>
                  <a:cubicBezTo>
                    <a:pt x="2362" y="453"/>
                    <a:pt x="2363" y="453"/>
                    <a:pt x="2364" y="457"/>
                  </a:cubicBezTo>
                  <a:cubicBezTo>
                    <a:pt x="2365" y="458"/>
                    <a:pt x="2366" y="464"/>
                    <a:pt x="2367" y="464"/>
                  </a:cubicBezTo>
                  <a:cubicBezTo>
                    <a:pt x="2375" y="465"/>
                    <a:pt x="2376" y="466"/>
                    <a:pt x="2380" y="458"/>
                  </a:cubicBezTo>
                  <a:cubicBezTo>
                    <a:pt x="2383" y="451"/>
                    <a:pt x="2402" y="467"/>
                    <a:pt x="2401" y="472"/>
                  </a:cubicBezTo>
                  <a:cubicBezTo>
                    <a:pt x="2399" y="485"/>
                    <a:pt x="2396" y="497"/>
                    <a:pt x="2393" y="510"/>
                  </a:cubicBezTo>
                  <a:cubicBezTo>
                    <a:pt x="2391" y="522"/>
                    <a:pt x="2387" y="528"/>
                    <a:pt x="2380" y="538"/>
                  </a:cubicBezTo>
                  <a:cubicBezTo>
                    <a:pt x="2374" y="548"/>
                    <a:pt x="2369" y="557"/>
                    <a:pt x="2361" y="564"/>
                  </a:cubicBezTo>
                  <a:cubicBezTo>
                    <a:pt x="2356" y="570"/>
                    <a:pt x="2351" y="575"/>
                    <a:pt x="2346" y="580"/>
                  </a:cubicBezTo>
                  <a:cubicBezTo>
                    <a:pt x="2343" y="583"/>
                    <a:pt x="2337" y="583"/>
                    <a:pt x="2333" y="584"/>
                  </a:cubicBezTo>
                  <a:cubicBezTo>
                    <a:pt x="2331" y="584"/>
                    <a:pt x="2329" y="579"/>
                    <a:pt x="2328" y="578"/>
                  </a:cubicBezTo>
                  <a:cubicBezTo>
                    <a:pt x="2326" y="578"/>
                    <a:pt x="2322" y="582"/>
                    <a:pt x="2321" y="583"/>
                  </a:cubicBezTo>
                  <a:cubicBezTo>
                    <a:pt x="2315" y="586"/>
                    <a:pt x="2315" y="588"/>
                    <a:pt x="2312" y="595"/>
                  </a:cubicBezTo>
                  <a:cubicBezTo>
                    <a:pt x="2309" y="606"/>
                    <a:pt x="2300" y="612"/>
                    <a:pt x="2292" y="620"/>
                  </a:cubicBezTo>
                  <a:cubicBezTo>
                    <a:pt x="2301" y="627"/>
                    <a:pt x="2309" y="636"/>
                    <a:pt x="2307" y="649"/>
                  </a:cubicBezTo>
                  <a:cubicBezTo>
                    <a:pt x="2306" y="658"/>
                    <a:pt x="2307" y="659"/>
                    <a:pt x="2299" y="663"/>
                  </a:cubicBezTo>
                  <a:cubicBezTo>
                    <a:pt x="2294" y="666"/>
                    <a:pt x="2290" y="666"/>
                    <a:pt x="2284" y="666"/>
                  </a:cubicBezTo>
                  <a:cubicBezTo>
                    <a:pt x="2284" y="661"/>
                    <a:pt x="2285" y="656"/>
                    <a:pt x="2286" y="651"/>
                  </a:cubicBezTo>
                  <a:cubicBezTo>
                    <a:pt x="2286" y="645"/>
                    <a:pt x="2281" y="646"/>
                    <a:pt x="2286" y="641"/>
                  </a:cubicBezTo>
                  <a:cubicBezTo>
                    <a:pt x="2288" y="637"/>
                    <a:pt x="2287" y="633"/>
                    <a:pt x="2283" y="633"/>
                  </a:cubicBezTo>
                  <a:cubicBezTo>
                    <a:pt x="2279" y="634"/>
                    <a:pt x="2273" y="636"/>
                    <a:pt x="2272" y="630"/>
                  </a:cubicBezTo>
                  <a:cubicBezTo>
                    <a:pt x="2271" y="627"/>
                    <a:pt x="2275" y="620"/>
                    <a:pt x="2276" y="617"/>
                  </a:cubicBezTo>
                  <a:cubicBezTo>
                    <a:pt x="2276" y="617"/>
                    <a:pt x="2268" y="611"/>
                    <a:pt x="2267" y="611"/>
                  </a:cubicBezTo>
                  <a:cubicBezTo>
                    <a:pt x="2264" y="611"/>
                    <a:pt x="2258" y="616"/>
                    <a:pt x="2256" y="618"/>
                  </a:cubicBezTo>
                  <a:cubicBezTo>
                    <a:pt x="2252" y="620"/>
                    <a:pt x="2248" y="623"/>
                    <a:pt x="2244" y="625"/>
                  </a:cubicBezTo>
                  <a:cubicBezTo>
                    <a:pt x="2241" y="617"/>
                    <a:pt x="2248" y="612"/>
                    <a:pt x="2253" y="607"/>
                  </a:cubicBezTo>
                  <a:cubicBezTo>
                    <a:pt x="2248" y="604"/>
                    <a:pt x="2248" y="603"/>
                    <a:pt x="2243" y="605"/>
                  </a:cubicBezTo>
                  <a:cubicBezTo>
                    <a:pt x="2239" y="607"/>
                    <a:pt x="2237" y="609"/>
                    <a:pt x="2234" y="612"/>
                  </a:cubicBezTo>
                  <a:cubicBezTo>
                    <a:pt x="2230" y="615"/>
                    <a:pt x="2228" y="617"/>
                    <a:pt x="2223" y="618"/>
                  </a:cubicBezTo>
                  <a:cubicBezTo>
                    <a:pt x="2222" y="619"/>
                    <a:pt x="2214" y="621"/>
                    <a:pt x="2216" y="624"/>
                  </a:cubicBezTo>
                  <a:cubicBezTo>
                    <a:pt x="2219" y="627"/>
                    <a:pt x="2222" y="630"/>
                    <a:pt x="2225" y="634"/>
                  </a:cubicBezTo>
                  <a:cubicBezTo>
                    <a:pt x="2228" y="640"/>
                    <a:pt x="2228" y="639"/>
                    <a:pt x="2233" y="636"/>
                  </a:cubicBezTo>
                  <a:cubicBezTo>
                    <a:pt x="2241" y="632"/>
                    <a:pt x="2247" y="636"/>
                    <a:pt x="2256" y="638"/>
                  </a:cubicBezTo>
                  <a:cubicBezTo>
                    <a:pt x="2247" y="645"/>
                    <a:pt x="2237" y="653"/>
                    <a:pt x="2228" y="661"/>
                  </a:cubicBezTo>
                  <a:cubicBezTo>
                    <a:pt x="2232" y="664"/>
                    <a:pt x="2237" y="667"/>
                    <a:pt x="2239" y="672"/>
                  </a:cubicBezTo>
                  <a:cubicBezTo>
                    <a:pt x="2242" y="678"/>
                    <a:pt x="2245" y="684"/>
                    <a:pt x="2248" y="691"/>
                  </a:cubicBezTo>
                  <a:cubicBezTo>
                    <a:pt x="2243" y="690"/>
                    <a:pt x="2239" y="689"/>
                    <a:pt x="2234" y="688"/>
                  </a:cubicBezTo>
                  <a:cubicBezTo>
                    <a:pt x="2239" y="692"/>
                    <a:pt x="2244" y="695"/>
                    <a:pt x="2249" y="699"/>
                  </a:cubicBezTo>
                  <a:cubicBezTo>
                    <a:pt x="2245" y="702"/>
                    <a:pt x="2241" y="704"/>
                    <a:pt x="2238" y="707"/>
                  </a:cubicBezTo>
                  <a:cubicBezTo>
                    <a:pt x="2242" y="708"/>
                    <a:pt x="2247" y="710"/>
                    <a:pt x="2251" y="711"/>
                  </a:cubicBezTo>
                  <a:cubicBezTo>
                    <a:pt x="2246" y="721"/>
                    <a:pt x="2241" y="734"/>
                    <a:pt x="2234" y="744"/>
                  </a:cubicBezTo>
                  <a:cubicBezTo>
                    <a:pt x="2226" y="753"/>
                    <a:pt x="2220" y="764"/>
                    <a:pt x="2209" y="769"/>
                  </a:cubicBezTo>
                  <a:cubicBezTo>
                    <a:pt x="2197" y="774"/>
                    <a:pt x="2185" y="779"/>
                    <a:pt x="2173" y="783"/>
                  </a:cubicBezTo>
                  <a:cubicBezTo>
                    <a:pt x="2170" y="784"/>
                    <a:pt x="2166" y="786"/>
                    <a:pt x="2162" y="787"/>
                  </a:cubicBezTo>
                  <a:cubicBezTo>
                    <a:pt x="2159" y="788"/>
                    <a:pt x="2160" y="788"/>
                    <a:pt x="2161" y="792"/>
                  </a:cubicBezTo>
                  <a:cubicBezTo>
                    <a:pt x="2161" y="794"/>
                    <a:pt x="2161" y="799"/>
                    <a:pt x="2157" y="797"/>
                  </a:cubicBezTo>
                  <a:cubicBezTo>
                    <a:pt x="2156" y="796"/>
                    <a:pt x="2155" y="791"/>
                    <a:pt x="2154" y="789"/>
                  </a:cubicBezTo>
                  <a:cubicBezTo>
                    <a:pt x="2155" y="789"/>
                    <a:pt x="2157" y="788"/>
                    <a:pt x="2158" y="788"/>
                  </a:cubicBezTo>
                  <a:cubicBezTo>
                    <a:pt x="2154" y="785"/>
                    <a:pt x="2146" y="782"/>
                    <a:pt x="2142" y="786"/>
                  </a:cubicBezTo>
                  <a:cubicBezTo>
                    <a:pt x="2138" y="789"/>
                    <a:pt x="2128" y="794"/>
                    <a:pt x="2126" y="799"/>
                  </a:cubicBezTo>
                  <a:cubicBezTo>
                    <a:pt x="2126" y="801"/>
                    <a:pt x="2123" y="807"/>
                    <a:pt x="2124" y="809"/>
                  </a:cubicBezTo>
                  <a:cubicBezTo>
                    <a:pt x="2126" y="813"/>
                    <a:pt x="2128" y="816"/>
                    <a:pt x="2131" y="820"/>
                  </a:cubicBezTo>
                  <a:cubicBezTo>
                    <a:pt x="2134" y="826"/>
                    <a:pt x="2138" y="830"/>
                    <a:pt x="2142" y="835"/>
                  </a:cubicBezTo>
                  <a:cubicBezTo>
                    <a:pt x="2147" y="842"/>
                    <a:pt x="2150" y="844"/>
                    <a:pt x="2150" y="852"/>
                  </a:cubicBezTo>
                  <a:cubicBezTo>
                    <a:pt x="2150" y="857"/>
                    <a:pt x="2153" y="868"/>
                    <a:pt x="2149" y="872"/>
                  </a:cubicBezTo>
                  <a:cubicBezTo>
                    <a:pt x="2139" y="881"/>
                    <a:pt x="2129" y="890"/>
                    <a:pt x="2118" y="899"/>
                  </a:cubicBezTo>
                  <a:cubicBezTo>
                    <a:pt x="2114" y="895"/>
                    <a:pt x="2119" y="889"/>
                    <a:pt x="2116" y="886"/>
                  </a:cubicBezTo>
                  <a:cubicBezTo>
                    <a:pt x="2113" y="882"/>
                    <a:pt x="2109" y="879"/>
                    <a:pt x="2106" y="875"/>
                  </a:cubicBezTo>
                  <a:cubicBezTo>
                    <a:pt x="2099" y="868"/>
                    <a:pt x="2094" y="864"/>
                    <a:pt x="2086" y="864"/>
                  </a:cubicBezTo>
                  <a:cubicBezTo>
                    <a:pt x="2086" y="862"/>
                    <a:pt x="2086" y="859"/>
                    <a:pt x="2087" y="857"/>
                  </a:cubicBezTo>
                  <a:cubicBezTo>
                    <a:pt x="2078" y="858"/>
                    <a:pt x="2080" y="859"/>
                    <a:pt x="2079" y="868"/>
                  </a:cubicBezTo>
                  <a:cubicBezTo>
                    <a:pt x="2079" y="874"/>
                    <a:pt x="2076" y="879"/>
                    <a:pt x="2074" y="884"/>
                  </a:cubicBezTo>
                  <a:cubicBezTo>
                    <a:pt x="2073" y="886"/>
                    <a:pt x="2074" y="888"/>
                    <a:pt x="2074" y="891"/>
                  </a:cubicBezTo>
                  <a:cubicBezTo>
                    <a:pt x="2074" y="895"/>
                    <a:pt x="2074" y="895"/>
                    <a:pt x="2078" y="894"/>
                  </a:cubicBezTo>
                  <a:cubicBezTo>
                    <a:pt x="2081" y="894"/>
                    <a:pt x="2083" y="908"/>
                    <a:pt x="2084" y="910"/>
                  </a:cubicBezTo>
                  <a:cubicBezTo>
                    <a:pt x="2085" y="914"/>
                    <a:pt x="2093" y="918"/>
                    <a:pt x="2096" y="920"/>
                  </a:cubicBezTo>
                  <a:cubicBezTo>
                    <a:pt x="2099" y="923"/>
                    <a:pt x="2104" y="927"/>
                    <a:pt x="2105" y="931"/>
                  </a:cubicBezTo>
                  <a:cubicBezTo>
                    <a:pt x="2107" y="936"/>
                    <a:pt x="2105" y="942"/>
                    <a:pt x="2106" y="948"/>
                  </a:cubicBezTo>
                  <a:cubicBezTo>
                    <a:pt x="2108" y="952"/>
                    <a:pt x="2110" y="957"/>
                    <a:pt x="2112" y="962"/>
                  </a:cubicBezTo>
                  <a:cubicBezTo>
                    <a:pt x="2105" y="961"/>
                    <a:pt x="2101" y="956"/>
                    <a:pt x="2095" y="952"/>
                  </a:cubicBezTo>
                  <a:cubicBezTo>
                    <a:pt x="2089" y="947"/>
                    <a:pt x="2089" y="945"/>
                    <a:pt x="2087" y="938"/>
                  </a:cubicBezTo>
                  <a:cubicBezTo>
                    <a:pt x="2085" y="933"/>
                    <a:pt x="2084" y="922"/>
                    <a:pt x="2080" y="918"/>
                  </a:cubicBezTo>
                  <a:cubicBezTo>
                    <a:pt x="2075" y="913"/>
                    <a:pt x="2070" y="907"/>
                    <a:pt x="2065" y="902"/>
                  </a:cubicBezTo>
                  <a:cubicBezTo>
                    <a:pt x="2063" y="899"/>
                    <a:pt x="2066" y="886"/>
                    <a:pt x="2066" y="882"/>
                  </a:cubicBezTo>
                  <a:cubicBezTo>
                    <a:pt x="2067" y="875"/>
                    <a:pt x="2065" y="867"/>
                    <a:pt x="2065" y="861"/>
                  </a:cubicBezTo>
                  <a:cubicBezTo>
                    <a:pt x="2064" y="847"/>
                    <a:pt x="2060" y="835"/>
                    <a:pt x="2056" y="822"/>
                  </a:cubicBezTo>
                  <a:cubicBezTo>
                    <a:pt x="2053" y="826"/>
                    <a:pt x="2050" y="829"/>
                    <a:pt x="2047" y="832"/>
                  </a:cubicBezTo>
                  <a:cubicBezTo>
                    <a:pt x="2044" y="837"/>
                    <a:pt x="2044" y="836"/>
                    <a:pt x="2039" y="835"/>
                  </a:cubicBezTo>
                  <a:cubicBezTo>
                    <a:pt x="2034" y="834"/>
                    <a:pt x="2034" y="834"/>
                    <a:pt x="2035" y="829"/>
                  </a:cubicBezTo>
                  <a:cubicBezTo>
                    <a:pt x="2035" y="826"/>
                    <a:pt x="2037" y="819"/>
                    <a:pt x="2036" y="817"/>
                  </a:cubicBezTo>
                  <a:cubicBezTo>
                    <a:pt x="2033" y="808"/>
                    <a:pt x="2031" y="801"/>
                    <a:pt x="2024" y="796"/>
                  </a:cubicBezTo>
                  <a:cubicBezTo>
                    <a:pt x="2018" y="791"/>
                    <a:pt x="2016" y="782"/>
                    <a:pt x="2013" y="775"/>
                  </a:cubicBezTo>
                  <a:cubicBezTo>
                    <a:pt x="2010" y="777"/>
                    <a:pt x="2005" y="782"/>
                    <a:pt x="2002" y="782"/>
                  </a:cubicBezTo>
                  <a:cubicBezTo>
                    <a:pt x="1995" y="783"/>
                    <a:pt x="1989" y="784"/>
                    <a:pt x="1983" y="785"/>
                  </a:cubicBezTo>
                  <a:cubicBezTo>
                    <a:pt x="1982" y="785"/>
                    <a:pt x="1978" y="785"/>
                    <a:pt x="1977" y="786"/>
                  </a:cubicBezTo>
                  <a:cubicBezTo>
                    <a:pt x="1976" y="787"/>
                    <a:pt x="1978" y="791"/>
                    <a:pt x="1977" y="792"/>
                  </a:cubicBezTo>
                  <a:cubicBezTo>
                    <a:pt x="1974" y="796"/>
                    <a:pt x="1971" y="799"/>
                    <a:pt x="1968" y="802"/>
                  </a:cubicBezTo>
                  <a:cubicBezTo>
                    <a:pt x="1959" y="811"/>
                    <a:pt x="1950" y="820"/>
                    <a:pt x="1941" y="829"/>
                  </a:cubicBezTo>
                  <a:cubicBezTo>
                    <a:pt x="1938" y="832"/>
                    <a:pt x="1932" y="834"/>
                    <a:pt x="1929" y="836"/>
                  </a:cubicBezTo>
                  <a:cubicBezTo>
                    <a:pt x="1924" y="838"/>
                    <a:pt x="1926" y="841"/>
                    <a:pt x="1926" y="847"/>
                  </a:cubicBezTo>
                  <a:cubicBezTo>
                    <a:pt x="1926" y="852"/>
                    <a:pt x="1927" y="859"/>
                    <a:pt x="1926" y="863"/>
                  </a:cubicBezTo>
                  <a:cubicBezTo>
                    <a:pt x="1925" y="868"/>
                    <a:pt x="1922" y="874"/>
                    <a:pt x="1923" y="879"/>
                  </a:cubicBezTo>
                  <a:cubicBezTo>
                    <a:pt x="1924" y="886"/>
                    <a:pt x="1925" y="889"/>
                    <a:pt x="1930" y="894"/>
                  </a:cubicBezTo>
                  <a:cubicBezTo>
                    <a:pt x="1934" y="898"/>
                    <a:pt x="1935" y="903"/>
                    <a:pt x="1938" y="909"/>
                  </a:cubicBezTo>
                  <a:cubicBezTo>
                    <a:pt x="1942" y="919"/>
                    <a:pt x="1925" y="928"/>
                    <a:pt x="1924" y="914"/>
                  </a:cubicBezTo>
                  <a:cubicBezTo>
                    <a:pt x="1923" y="908"/>
                    <a:pt x="1923" y="903"/>
                    <a:pt x="1923" y="897"/>
                  </a:cubicBezTo>
                  <a:cubicBezTo>
                    <a:pt x="1923" y="891"/>
                    <a:pt x="1921" y="890"/>
                    <a:pt x="1917" y="886"/>
                  </a:cubicBezTo>
                  <a:cubicBezTo>
                    <a:pt x="1917" y="890"/>
                    <a:pt x="1918" y="894"/>
                    <a:pt x="1914" y="896"/>
                  </a:cubicBezTo>
                  <a:cubicBezTo>
                    <a:pt x="1911" y="898"/>
                    <a:pt x="1907" y="901"/>
                    <a:pt x="1904" y="903"/>
                  </a:cubicBezTo>
                  <a:cubicBezTo>
                    <a:pt x="1894" y="884"/>
                    <a:pt x="1885" y="865"/>
                    <a:pt x="1877" y="845"/>
                  </a:cubicBezTo>
                  <a:cubicBezTo>
                    <a:pt x="1874" y="840"/>
                    <a:pt x="1871" y="834"/>
                    <a:pt x="1869" y="829"/>
                  </a:cubicBezTo>
                  <a:cubicBezTo>
                    <a:pt x="1868" y="825"/>
                    <a:pt x="1869" y="820"/>
                    <a:pt x="1869" y="816"/>
                  </a:cubicBezTo>
                  <a:cubicBezTo>
                    <a:pt x="1868" y="803"/>
                    <a:pt x="1868" y="791"/>
                    <a:pt x="1868" y="778"/>
                  </a:cubicBezTo>
                  <a:cubicBezTo>
                    <a:pt x="1865" y="782"/>
                    <a:pt x="1862" y="786"/>
                    <a:pt x="1860" y="789"/>
                  </a:cubicBezTo>
                  <a:cubicBezTo>
                    <a:pt x="1857" y="793"/>
                    <a:pt x="1857" y="792"/>
                    <a:pt x="1852" y="792"/>
                  </a:cubicBezTo>
                  <a:cubicBezTo>
                    <a:pt x="1848" y="792"/>
                    <a:pt x="1842" y="783"/>
                    <a:pt x="1838" y="779"/>
                  </a:cubicBezTo>
                  <a:cubicBezTo>
                    <a:pt x="1842" y="778"/>
                    <a:pt x="1849" y="779"/>
                    <a:pt x="1850" y="774"/>
                  </a:cubicBezTo>
                  <a:cubicBezTo>
                    <a:pt x="1848" y="774"/>
                    <a:pt x="1845" y="775"/>
                    <a:pt x="1844" y="774"/>
                  </a:cubicBezTo>
                  <a:cubicBezTo>
                    <a:pt x="1839" y="773"/>
                    <a:pt x="1833" y="768"/>
                    <a:pt x="1828" y="765"/>
                  </a:cubicBezTo>
                  <a:cubicBezTo>
                    <a:pt x="1825" y="764"/>
                    <a:pt x="1823" y="755"/>
                    <a:pt x="1821" y="752"/>
                  </a:cubicBezTo>
                  <a:cubicBezTo>
                    <a:pt x="1820" y="748"/>
                    <a:pt x="1793" y="754"/>
                    <a:pt x="1789" y="755"/>
                  </a:cubicBezTo>
                  <a:cubicBezTo>
                    <a:pt x="1779" y="756"/>
                    <a:pt x="1769" y="752"/>
                    <a:pt x="1759" y="750"/>
                  </a:cubicBezTo>
                  <a:cubicBezTo>
                    <a:pt x="1755" y="749"/>
                    <a:pt x="1750" y="749"/>
                    <a:pt x="1748" y="745"/>
                  </a:cubicBezTo>
                  <a:cubicBezTo>
                    <a:pt x="1744" y="737"/>
                    <a:pt x="1745" y="735"/>
                    <a:pt x="1737" y="738"/>
                  </a:cubicBezTo>
                  <a:cubicBezTo>
                    <a:pt x="1731" y="740"/>
                    <a:pt x="1727" y="739"/>
                    <a:pt x="1720" y="738"/>
                  </a:cubicBezTo>
                  <a:cubicBezTo>
                    <a:pt x="1716" y="737"/>
                    <a:pt x="1714" y="732"/>
                    <a:pt x="1710" y="731"/>
                  </a:cubicBezTo>
                  <a:cubicBezTo>
                    <a:pt x="1703" y="727"/>
                    <a:pt x="1702" y="726"/>
                    <a:pt x="1699" y="719"/>
                  </a:cubicBezTo>
                  <a:cubicBezTo>
                    <a:pt x="1697" y="714"/>
                    <a:pt x="1696" y="708"/>
                    <a:pt x="1690" y="707"/>
                  </a:cubicBezTo>
                  <a:cubicBezTo>
                    <a:pt x="1682" y="706"/>
                    <a:pt x="1682" y="706"/>
                    <a:pt x="1676" y="714"/>
                  </a:cubicBezTo>
                  <a:cubicBezTo>
                    <a:pt x="1674" y="716"/>
                    <a:pt x="1681" y="725"/>
                    <a:pt x="1682" y="728"/>
                  </a:cubicBezTo>
                  <a:cubicBezTo>
                    <a:pt x="1688" y="737"/>
                    <a:pt x="1693" y="747"/>
                    <a:pt x="1698" y="756"/>
                  </a:cubicBezTo>
                  <a:cubicBezTo>
                    <a:pt x="1698" y="752"/>
                    <a:pt x="1699" y="747"/>
                    <a:pt x="1700" y="743"/>
                  </a:cubicBezTo>
                  <a:cubicBezTo>
                    <a:pt x="1703" y="750"/>
                    <a:pt x="1703" y="756"/>
                    <a:pt x="1703" y="764"/>
                  </a:cubicBezTo>
                  <a:cubicBezTo>
                    <a:pt x="1709" y="763"/>
                    <a:pt x="1720" y="764"/>
                    <a:pt x="1726" y="761"/>
                  </a:cubicBezTo>
                  <a:cubicBezTo>
                    <a:pt x="1731" y="757"/>
                    <a:pt x="1737" y="748"/>
                    <a:pt x="1741" y="743"/>
                  </a:cubicBezTo>
                  <a:cubicBezTo>
                    <a:pt x="1742" y="748"/>
                    <a:pt x="1740" y="757"/>
                    <a:pt x="1745" y="760"/>
                  </a:cubicBezTo>
                  <a:cubicBezTo>
                    <a:pt x="1747" y="762"/>
                    <a:pt x="1750" y="765"/>
                    <a:pt x="1753" y="766"/>
                  </a:cubicBezTo>
                  <a:cubicBezTo>
                    <a:pt x="1756" y="767"/>
                    <a:pt x="1759" y="766"/>
                    <a:pt x="1760" y="769"/>
                  </a:cubicBezTo>
                  <a:cubicBezTo>
                    <a:pt x="1761" y="771"/>
                    <a:pt x="1763" y="776"/>
                    <a:pt x="1765" y="777"/>
                  </a:cubicBezTo>
                  <a:cubicBezTo>
                    <a:pt x="1769" y="777"/>
                    <a:pt x="1767" y="780"/>
                    <a:pt x="1767" y="784"/>
                  </a:cubicBezTo>
                  <a:cubicBezTo>
                    <a:pt x="1767" y="788"/>
                    <a:pt x="1759" y="795"/>
                    <a:pt x="1756" y="798"/>
                  </a:cubicBezTo>
                  <a:cubicBezTo>
                    <a:pt x="1756" y="797"/>
                    <a:pt x="1755" y="795"/>
                    <a:pt x="1755" y="794"/>
                  </a:cubicBezTo>
                  <a:cubicBezTo>
                    <a:pt x="1753" y="799"/>
                    <a:pt x="1751" y="801"/>
                    <a:pt x="1751" y="807"/>
                  </a:cubicBezTo>
                  <a:cubicBezTo>
                    <a:pt x="1751" y="812"/>
                    <a:pt x="1750" y="811"/>
                    <a:pt x="1746" y="813"/>
                  </a:cubicBezTo>
                  <a:cubicBezTo>
                    <a:pt x="1742" y="815"/>
                    <a:pt x="1738" y="817"/>
                    <a:pt x="1734" y="819"/>
                  </a:cubicBezTo>
                  <a:cubicBezTo>
                    <a:pt x="1731" y="820"/>
                    <a:pt x="1731" y="827"/>
                    <a:pt x="1729" y="828"/>
                  </a:cubicBezTo>
                  <a:cubicBezTo>
                    <a:pt x="1727" y="829"/>
                    <a:pt x="1724" y="826"/>
                    <a:pt x="1722" y="827"/>
                  </a:cubicBezTo>
                  <a:cubicBezTo>
                    <a:pt x="1719" y="828"/>
                    <a:pt x="1716" y="830"/>
                    <a:pt x="1713" y="831"/>
                  </a:cubicBezTo>
                  <a:cubicBezTo>
                    <a:pt x="1709" y="833"/>
                    <a:pt x="1710" y="838"/>
                    <a:pt x="1706" y="840"/>
                  </a:cubicBezTo>
                  <a:cubicBezTo>
                    <a:pt x="1699" y="842"/>
                    <a:pt x="1693" y="844"/>
                    <a:pt x="1686" y="847"/>
                  </a:cubicBezTo>
                  <a:cubicBezTo>
                    <a:pt x="1684" y="847"/>
                    <a:pt x="1684" y="849"/>
                    <a:pt x="1682" y="851"/>
                  </a:cubicBezTo>
                  <a:cubicBezTo>
                    <a:pt x="1681" y="853"/>
                    <a:pt x="1679" y="853"/>
                    <a:pt x="1676" y="853"/>
                  </a:cubicBezTo>
                  <a:cubicBezTo>
                    <a:pt x="1670" y="854"/>
                    <a:pt x="1664" y="856"/>
                    <a:pt x="1659" y="858"/>
                  </a:cubicBezTo>
                  <a:cubicBezTo>
                    <a:pt x="1654" y="859"/>
                    <a:pt x="1653" y="864"/>
                    <a:pt x="1649" y="864"/>
                  </a:cubicBezTo>
                  <a:cubicBezTo>
                    <a:pt x="1642" y="864"/>
                    <a:pt x="1641" y="865"/>
                    <a:pt x="1640" y="858"/>
                  </a:cubicBezTo>
                  <a:cubicBezTo>
                    <a:pt x="1638" y="850"/>
                    <a:pt x="1637" y="843"/>
                    <a:pt x="1635" y="835"/>
                  </a:cubicBezTo>
                  <a:cubicBezTo>
                    <a:pt x="1633" y="823"/>
                    <a:pt x="1628" y="816"/>
                    <a:pt x="1621" y="806"/>
                  </a:cubicBezTo>
                  <a:cubicBezTo>
                    <a:pt x="1618" y="800"/>
                    <a:pt x="1617" y="798"/>
                    <a:pt x="1611" y="796"/>
                  </a:cubicBezTo>
                  <a:cubicBezTo>
                    <a:pt x="1608" y="795"/>
                    <a:pt x="1608" y="784"/>
                    <a:pt x="1607" y="780"/>
                  </a:cubicBezTo>
                  <a:cubicBezTo>
                    <a:pt x="1606" y="774"/>
                    <a:pt x="1602" y="769"/>
                    <a:pt x="1600" y="764"/>
                  </a:cubicBezTo>
                  <a:cubicBezTo>
                    <a:pt x="1598" y="761"/>
                    <a:pt x="1595" y="760"/>
                    <a:pt x="1593" y="756"/>
                  </a:cubicBezTo>
                  <a:cubicBezTo>
                    <a:pt x="1589" y="749"/>
                    <a:pt x="1585" y="742"/>
                    <a:pt x="1581" y="735"/>
                  </a:cubicBezTo>
                  <a:cubicBezTo>
                    <a:pt x="1579" y="731"/>
                    <a:pt x="1577" y="725"/>
                    <a:pt x="1573" y="726"/>
                  </a:cubicBezTo>
                  <a:cubicBezTo>
                    <a:pt x="1573" y="722"/>
                    <a:pt x="1574" y="717"/>
                    <a:pt x="1574" y="713"/>
                  </a:cubicBezTo>
                  <a:cubicBezTo>
                    <a:pt x="1573" y="718"/>
                    <a:pt x="1571" y="723"/>
                    <a:pt x="1569" y="729"/>
                  </a:cubicBezTo>
                  <a:cubicBezTo>
                    <a:pt x="1563" y="722"/>
                    <a:pt x="1560" y="717"/>
                    <a:pt x="1556" y="709"/>
                  </a:cubicBezTo>
                  <a:cubicBezTo>
                    <a:pt x="1552" y="714"/>
                    <a:pt x="1559" y="723"/>
                    <a:pt x="1562" y="728"/>
                  </a:cubicBezTo>
                  <a:cubicBezTo>
                    <a:pt x="1567" y="738"/>
                    <a:pt x="1572" y="748"/>
                    <a:pt x="1576" y="758"/>
                  </a:cubicBezTo>
                  <a:cubicBezTo>
                    <a:pt x="1579" y="764"/>
                    <a:pt x="1578" y="771"/>
                    <a:pt x="1583" y="776"/>
                  </a:cubicBezTo>
                  <a:cubicBezTo>
                    <a:pt x="1585" y="778"/>
                    <a:pt x="1589" y="781"/>
                    <a:pt x="1590" y="784"/>
                  </a:cubicBezTo>
                  <a:cubicBezTo>
                    <a:pt x="1590" y="789"/>
                    <a:pt x="1591" y="794"/>
                    <a:pt x="1592" y="799"/>
                  </a:cubicBezTo>
                  <a:cubicBezTo>
                    <a:pt x="1592" y="802"/>
                    <a:pt x="1592" y="808"/>
                    <a:pt x="1594" y="810"/>
                  </a:cubicBezTo>
                  <a:cubicBezTo>
                    <a:pt x="1597" y="812"/>
                    <a:pt x="1601" y="815"/>
                    <a:pt x="1603" y="818"/>
                  </a:cubicBezTo>
                  <a:cubicBezTo>
                    <a:pt x="1608" y="825"/>
                    <a:pt x="1609" y="835"/>
                    <a:pt x="1612" y="842"/>
                  </a:cubicBezTo>
                  <a:cubicBezTo>
                    <a:pt x="1613" y="845"/>
                    <a:pt x="1620" y="844"/>
                    <a:pt x="1622" y="846"/>
                  </a:cubicBezTo>
                  <a:cubicBezTo>
                    <a:pt x="1625" y="849"/>
                    <a:pt x="1627" y="853"/>
                    <a:pt x="1630" y="856"/>
                  </a:cubicBezTo>
                  <a:cubicBezTo>
                    <a:pt x="1635" y="861"/>
                    <a:pt x="1644" y="867"/>
                    <a:pt x="1637" y="874"/>
                  </a:cubicBezTo>
                  <a:cubicBezTo>
                    <a:pt x="1642" y="875"/>
                    <a:pt x="1647" y="885"/>
                    <a:pt x="1651" y="884"/>
                  </a:cubicBezTo>
                  <a:cubicBezTo>
                    <a:pt x="1664" y="881"/>
                    <a:pt x="1677" y="877"/>
                    <a:pt x="1690" y="874"/>
                  </a:cubicBezTo>
                  <a:cubicBezTo>
                    <a:pt x="1692" y="873"/>
                    <a:pt x="1699" y="870"/>
                    <a:pt x="1701" y="874"/>
                  </a:cubicBezTo>
                  <a:cubicBezTo>
                    <a:pt x="1703" y="876"/>
                    <a:pt x="1698" y="888"/>
                    <a:pt x="1697" y="891"/>
                  </a:cubicBezTo>
                  <a:cubicBezTo>
                    <a:pt x="1695" y="901"/>
                    <a:pt x="1687" y="911"/>
                    <a:pt x="1682" y="921"/>
                  </a:cubicBezTo>
                  <a:cubicBezTo>
                    <a:pt x="1678" y="928"/>
                    <a:pt x="1675" y="937"/>
                    <a:pt x="1669" y="943"/>
                  </a:cubicBezTo>
                  <a:cubicBezTo>
                    <a:pt x="1653" y="960"/>
                    <a:pt x="1634" y="975"/>
                    <a:pt x="1622" y="996"/>
                  </a:cubicBezTo>
                  <a:cubicBezTo>
                    <a:pt x="1620" y="1000"/>
                    <a:pt x="1603" y="1023"/>
                    <a:pt x="1606" y="1027"/>
                  </a:cubicBezTo>
                  <a:cubicBezTo>
                    <a:pt x="1610" y="1035"/>
                    <a:pt x="1610" y="1036"/>
                    <a:pt x="1610" y="1045"/>
                  </a:cubicBezTo>
                  <a:cubicBezTo>
                    <a:pt x="1609" y="1053"/>
                    <a:pt x="1610" y="1053"/>
                    <a:pt x="1614" y="1059"/>
                  </a:cubicBezTo>
                  <a:cubicBezTo>
                    <a:pt x="1622" y="1069"/>
                    <a:pt x="1619" y="1084"/>
                    <a:pt x="1620" y="1096"/>
                  </a:cubicBezTo>
                  <a:cubicBezTo>
                    <a:pt x="1620" y="1105"/>
                    <a:pt x="1613" y="1116"/>
                    <a:pt x="1606" y="1119"/>
                  </a:cubicBezTo>
                  <a:cubicBezTo>
                    <a:pt x="1602" y="1121"/>
                    <a:pt x="1594" y="1123"/>
                    <a:pt x="1590" y="1126"/>
                  </a:cubicBezTo>
                  <a:cubicBezTo>
                    <a:pt x="1587" y="1131"/>
                    <a:pt x="1583" y="1136"/>
                    <a:pt x="1579" y="1140"/>
                  </a:cubicBezTo>
                  <a:cubicBezTo>
                    <a:pt x="1575" y="1144"/>
                    <a:pt x="1571" y="1146"/>
                    <a:pt x="1573" y="1151"/>
                  </a:cubicBezTo>
                  <a:cubicBezTo>
                    <a:pt x="1575" y="1155"/>
                    <a:pt x="1580" y="1163"/>
                    <a:pt x="1580" y="1167"/>
                  </a:cubicBezTo>
                  <a:cubicBezTo>
                    <a:pt x="1579" y="1171"/>
                    <a:pt x="1580" y="1182"/>
                    <a:pt x="1577" y="1186"/>
                  </a:cubicBezTo>
                  <a:cubicBezTo>
                    <a:pt x="1575" y="1189"/>
                    <a:pt x="1566" y="1191"/>
                    <a:pt x="1562" y="1193"/>
                  </a:cubicBezTo>
                  <a:cubicBezTo>
                    <a:pt x="1557" y="1196"/>
                    <a:pt x="1558" y="1198"/>
                    <a:pt x="1557" y="1205"/>
                  </a:cubicBezTo>
                  <a:cubicBezTo>
                    <a:pt x="1557" y="1209"/>
                    <a:pt x="1558" y="1218"/>
                    <a:pt x="1555" y="1221"/>
                  </a:cubicBezTo>
                  <a:cubicBezTo>
                    <a:pt x="1549" y="1231"/>
                    <a:pt x="1543" y="1242"/>
                    <a:pt x="1535" y="1250"/>
                  </a:cubicBezTo>
                  <a:cubicBezTo>
                    <a:pt x="1531" y="1254"/>
                    <a:pt x="1526" y="1258"/>
                    <a:pt x="1522" y="1262"/>
                  </a:cubicBezTo>
                  <a:cubicBezTo>
                    <a:pt x="1519" y="1264"/>
                    <a:pt x="1514" y="1270"/>
                    <a:pt x="1511" y="1271"/>
                  </a:cubicBezTo>
                  <a:cubicBezTo>
                    <a:pt x="1499" y="1273"/>
                    <a:pt x="1488" y="1276"/>
                    <a:pt x="1476" y="1278"/>
                  </a:cubicBezTo>
                  <a:cubicBezTo>
                    <a:pt x="1471" y="1279"/>
                    <a:pt x="1465" y="1280"/>
                    <a:pt x="1460" y="1282"/>
                  </a:cubicBezTo>
                  <a:cubicBezTo>
                    <a:pt x="1457" y="1282"/>
                    <a:pt x="1452" y="1275"/>
                    <a:pt x="1450" y="1274"/>
                  </a:cubicBezTo>
                  <a:cubicBezTo>
                    <a:pt x="1444" y="1268"/>
                    <a:pt x="1444" y="1268"/>
                    <a:pt x="1445" y="1259"/>
                  </a:cubicBezTo>
                  <a:cubicBezTo>
                    <a:pt x="1445" y="1255"/>
                    <a:pt x="1441" y="1249"/>
                    <a:pt x="1440" y="1246"/>
                  </a:cubicBezTo>
                  <a:cubicBezTo>
                    <a:pt x="1437" y="1239"/>
                    <a:pt x="1434" y="1232"/>
                    <a:pt x="1432" y="1225"/>
                  </a:cubicBezTo>
                  <a:cubicBezTo>
                    <a:pt x="1430" y="1221"/>
                    <a:pt x="1425" y="1218"/>
                    <a:pt x="1422" y="1215"/>
                  </a:cubicBezTo>
                  <a:cubicBezTo>
                    <a:pt x="1420" y="1213"/>
                    <a:pt x="1420" y="1204"/>
                    <a:pt x="1420" y="1201"/>
                  </a:cubicBezTo>
                  <a:cubicBezTo>
                    <a:pt x="1418" y="1193"/>
                    <a:pt x="1417" y="1185"/>
                    <a:pt x="1416" y="1178"/>
                  </a:cubicBezTo>
                  <a:cubicBezTo>
                    <a:pt x="1415" y="1167"/>
                    <a:pt x="1409" y="1159"/>
                    <a:pt x="1405" y="1150"/>
                  </a:cubicBezTo>
                  <a:cubicBezTo>
                    <a:pt x="1402" y="1143"/>
                    <a:pt x="1399" y="1137"/>
                    <a:pt x="1396" y="1131"/>
                  </a:cubicBezTo>
                  <a:cubicBezTo>
                    <a:pt x="1394" y="1129"/>
                    <a:pt x="1396" y="1124"/>
                    <a:pt x="1397" y="1121"/>
                  </a:cubicBezTo>
                  <a:cubicBezTo>
                    <a:pt x="1399" y="1107"/>
                    <a:pt x="1399" y="1095"/>
                    <a:pt x="1405" y="1083"/>
                  </a:cubicBezTo>
                  <a:cubicBezTo>
                    <a:pt x="1412" y="1072"/>
                    <a:pt x="1408" y="1063"/>
                    <a:pt x="1405" y="1052"/>
                  </a:cubicBezTo>
                  <a:cubicBezTo>
                    <a:pt x="1402" y="1039"/>
                    <a:pt x="1399" y="1027"/>
                    <a:pt x="1396" y="1015"/>
                  </a:cubicBezTo>
                  <a:cubicBezTo>
                    <a:pt x="1395" y="1011"/>
                    <a:pt x="1390" y="1006"/>
                    <a:pt x="1388" y="1003"/>
                  </a:cubicBezTo>
                  <a:cubicBezTo>
                    <a:pt x="1384" y="998"/>
                    <a:pt x="1380" y="992"/>
                    <a:pt x="1376" y="986"/>
                  </a:cubicBezTo>
                  <a:cubicBezTo>
                    <a:pt x="1373" y="983"/>
                    <a:pt x="1375" y="979"/>
                    <a:pt x="1375" y="976"/>
                  </a:cubicBezTo>
                  <a:cubicBezTo>
                    <a:pt x="1376" y="968"/>
                    <a:pt x="1377" y="960"/>
                    <a:pt x="1378" y="952"/>
                  </a:cubicBezTo>
                  <a:cubicBezTo>
                    <a:pt x="1379" y="946"/>
                    <a:pt x="1379" y="945"/>
                    <a:pt x="1375" y="940"/>
                  </a:cubicBezTo>
                  <a:cubicBezTo>
                    <a:pt x="1371" y="934"/>
                    <a:pt x="1371" y="933"/>
                    <a:pt x="1364" y="934"/>
                  </a:cubicBezTo>
                  <a:cubicBezTo>
                    <a:pt x="1360" y="934"/>
                    <a:pt x="1352" y="937"/>
                    <a:pt x="1350" y="933"/>
                  </a:cubicBezTo>
                  <a:cubicBezTo>
                    <a:pt x="1345" y="928"/>
                    <a:pt x="1341" y="923"/>
                    <a:pt x="1337" y="918"/>
                  </a:cubicBezTo>
                  <a:cubicBezTo>
                    <a:pt x="1336" y="916"/>
                    <a:pt x="1311" y="920"/>
                    <a:pt x="1308" y="921"/>
                  </a:cubicBezTo>
                  <a:cubicBezTo>
                    <a:pt x="1302" y="924"/>
                    <a:pt x="1296" y="927"/>
                    <a:pt x="1290" y="930"/>
                  </a:cubicBezTo>
                  <a:cubicBezTo>
                    <a:pt x="1286" y="933"/>
                    <a:pt x="1284" y="932"/>
                    <a:pt x="1279" y="930"/>
                  </a:cubicBezTo>
                  <a:cubicBezTo>
                    <a:pt x="1273" y="929"/>
                    <a:pt x="1270" y="927"/>
                    <a:pt x="1265" y="929"/>
                  </a:cubicBezTo>
                  <a:cubicBezTo>
                    <a:pt x="1259" y="931"/>
                    <a:pt x="1252" y="934"/>
                    <a:pt x="1246" y="936"/>
                  </a:cubicBezTo>
                  <a:cubicBezTo>
                    <a:pt x="1243" y="937"/>
                    <a:pt x="1239" y="933"/>
                    <a:pt x="1237" y="931"/>
                  </a:cubicBezTo>
                  <a:cubicBezTo>
                    <a:pt x="1231" y="926"/>
                    <a:pt x="1224" y="922"/>
                    <a:pt x="1218" y="918"/>
                  </a:cubicBezTo>
                  <a:cubicBezTo>
                    <a:pt x="1211" y="912"/>
                    <a:pt x="1207" y="909"/>
                    <a:pt x="1202" y="901"/>
                  </a:cubicBezTo>
                  <a:cubicBezTo>
                    <a:pt x="1194" y="887"/>
                    <a:pt x="1186" y="874"/>
                    <a:pt x="1178" y="860"/>
                  </a:cubicBezTo>
                  <a:cubicBezTo>
                    <a:pt x="1176" y="856"/>
                    <a:pt x="1173" y="851"/>
                    <a:pt x="1171" y="847"/>
                  </a:cubicBezTo>
                  <a:cubicBezTo>
                    <a:pt x="1170" y="845"/>
                    <a:pt x="1174" y="837"/>
                    <a:pt x="1175" y="835"/>
                  </a:cubicBezTo>
                  <a:cubicBezTo>
                    <a:pt x="1176" y="832"/>
                    <a:pt x="1180" y="825"/>
                    <a:pt x="1179" y="821"/>
                  </a:cubicBezTo>
                  <a:cubicBezTo>
                    <a:pt x="1178" y="815"/>
                    <a:pt x="1176" y="808"/>
                    <a:pt x="1175" y="802"/>
                  </a:cubicBezTo>
                  <a:cubicBezTo>
                    <a:pt x="1174" y="797"/>
                    <a:pt x="1171" y="789"/>
                    <a:pt x="1171" y="785"/>
                  </a:cubicBezTo>
                  <a:cubicBezTo>
                    <a:pt x="1171" y="782"/>
                    <a:pt x="1175" y="778"/>
                    <a:pt x="1176" y="776"/>
                  </a:cubicBezTo>
                  <a:cubicBezTo>
                    <a:pt x="1184" y="762"/>
                    <a:pt x="1191" y="749"/>
                    <a:pt x="1199" y="735"/>
                  </a:cubicBezTo>
                  <a:cubicBezTo>
                    <a:pt x="1204" y="725"/>
                    <a:pt x="1210" y="723"/>
                    <a:pt x="1219" y="717"/>
                  </a:cubicBezTo>
                  <a:cubicBezTo>
                    <a:pt x="1224" y="714"/>
                    <a:pt x="1226" y="714"/>
                    <a:pt x="1227" y="708"/>
                  </a:cubicBezTo>
                  <a:cubicBezTo>
                    <a:pt x="1228" y="701"/>
                    <a:pt x="1229" y="694"/>
                    <a:pt x="1230" y="686"/>
                  </a:cubicBezTo>
                  <a:cubicBezTo>
                    <a:pt x="1232" y="678"/>
                    <a:pt x="1249" y="676"/>
                    <a:pt x="1252" y="668"/>
                  </a:cubicBezTo>
                  <a:cubicBezTo>
                    <a:pt x="1254" y="662"/>
                    <a:pt x="1255" y="654"/>
                    <a:pt x="1261" y="653"/>
                  </a:cubicBezTo>
                  <a:cubicBezTo>
                    <a:pt x="1263" y="652"/>
                    <a:pt x="1267" y="660"/>
                    <a:pt x="1271" y="659"/>
                  </a:cubicBezTo>
                  <a:cubicBezTo>
                    <a:pt x="1274" y="659"/>
                    <a:pt x="1278" y="656"/>
                    <a:pt x="1280" y="657"/>
                  </a:cubicBezTo>
                  <a:cubicBezTo>
                    <a:pt x="1281" y="658"/>
                    <a:pt x="1286" y="661"/>
                    <a:pt x="1287" y="661"/>
                  </a:cubicBezTo>
                  <a:cubicBezTo>
                    <a:pt x="1291" y="658"/>
                    <a:pt x="1296" y="655"/>
                    <a:pt x="1301" y="652"/>
                  </a:cubicBezTo>
                  <a:cubicBezTo>
                    <a:pt x="1309" y="648"/>
                    <a:pt x="1320" y="645"/>
                    <a:pt x="1330" y="643"/>
                  </a:cubicBezTo>
                  <a:cubicBezTo>
                    <a:pt x="1332" y="643"/>
                    <a:pt x="1336" y="642"/>
                    <a:pt x="1339" y="642"/>
                  </a:cubicBezTo>
                  <a:cubicBezTo>
                    <a:pt x="1341" y="643"/>
                    <a:pt x="1344" y="645"/>
                    <a:pt x="1346" y="645"/>
                  </a:cubicBezTo>
                  <a:cubicBezTo>
                    <a:pt x="1348" y="645"/>
                    <a:pt x="1351" y="642"/>
                    <a:pt x="1353" y="642"/>
                  </a:cubicBezTo>
                  <a:cubicBezTo>
                    <a:pt x="1355" y="641"/>
                    <a:pt x="1357" y="642"/>
                    <a:pt x="1359" y="642"/>
                  </a:cubicBezTo>
                  <a:cubicBezTo>
                    <a:pt x="1366" y="642"/>
                    <a:pt x="1370" y="643"/>
                    <a:pt x="1376" y="640"/>
                  </a:cubicBezTo>
                  <a:cubicBezTo>
                    <a:pt x="1380" y="637"/>
                    <a:pt x="1384" y="641"/>
                    <a:pt x="1389" y="643"/>
                  </a:cubicBezTo>
                  <a:cubicBezTo>
                    <a:pt x="1386" y="650"/>
                    <a:pt x="1385" y="651"/>
                    <a:pt x="1389" y="658"/>
                  </a:cubicBezTo>
                  <a:cubicBezTo>
                    <a:pt x="1391" y="661"/>
                    <a:pt x="1384" y="666"/>
                    <a:pt x="1381" y="669"/>
                  </a:cubicBezTo>
                  <a:cubicBezTo>
                    <a:pt x="1385" y="672"/>
                    <a:pt x="1390" y="678"/>
                    <a:pt x="1394" y="679"/>
                  </a:cubicBezTo>
                  <a:cubicBezTo>
                    <a:pt x="1402" y="682"/>
                    <a:pt x="1410" y="684"/>
                    <a:pt x="1418" y="686"/>
                  </a:cubicBezTo>
                  <a:cubicBezTo>
                    <a:pt x="1425" y="687"/>
                    <a:pt x="1423" y="694"/>
                    <a:pt x="1429" y="697"/>
                  </a:cubicBezTo>
                  <a:cubicBezTo>
                    <a:pt x="1434" y="699"/>
                    <a:pt x="1439" y="698"/>
                    <a:pt x="1444" y="702"/>
                  </a:cubicBezTo>
                  <a:cubicBezTo>
                    <a:pt x="1451" y="707"/>
                    <a:pt x="1455" y="708"/>
                    <a:pt x="1460" y="699"/>
                  </a:cubicBezTo>
                  <a:cubicBezTo>
                    <a:pt x="1461" y="697"/>
                    <a:pt x="1457" y="694"/>
                    <a:pt x="1458" y="692"/>
                  </a:cubicBezTo>
                  <a:cubicBezTo>
                    <a:pt x="1459" y="690"/>
                    <a:pt x="1461" y="685"/>
                    <a:pt x="1463" y="685"/>
                  </a:cubicBezTo>
                  <a:cubicBezTo>
                    <a:pt x="1470" y="683"/>
                    <a:pt x="1474" y="681"/>
                    <a:pt x="1482" y="684"/>
                  </a:cubicBezTo>
                  <a:cubicBezTo>
                    <a:pt x="1484" y="684"/>
                    <a:pt x="1482" y="688"/>
                    <a:pt x="1484" y="688"/>
                  </a:cubicBezTo>
                  <a:cubicBezTo>
                    <a:pt x="1488" y="689"/>
                    <a:pt x="1492" y="690"/>
                    <a:pt x="1495" y="690"/>
                  </a:cubicBezTo>
                  <a:cubicBezTo>
                    <a:pt x="1498" y="691"/>
                    <a:pt x="1498" y="692"/>
                    <a:pt x="1500" y="695"/>
                  </a:cubicBezTo>
                  <a:cubicBezTo>
                    <a:pt x="1501" y="697"/>
                    <a:pt x="1503" y="693"/>
                    <a:pt x="1505" y="694"/>
                  </a:cubicBezTo>
                  <a:cubicBezTo>
                    <a:pt x="1510" y="696"/>
                    <a:pt x="1516" y="697"/>
                    <a:pt x="1522" y="699"/>
                  </a:cubicBezTo>
                  <a:cubicBezTo>
                    <a:pt x="1528" y="701"/>
                    <a:pt x="1529" y="701"/>
                    <a:pt x="1535" y="698"/>
                  </a:cubicBezTo>
                  <a:cubicBezTo>
                    <a:pt x="1542" y="695"/>
                    <a:pt x="1543" y="694"/>
                    <a:pt x="1549" y="697"/>
                  </a:cubicBezTo>
                  <a:cubicBezTo>
                    <a:pt x="1557" y="701"/>
                    <a:pt x="1569" y="699"/>
                    <a:pt x="1573" y="689"/>
                  </a:cubicBezTo>
                  <a:cubicBezTo>
                    <a:pt x="1575" y="683"/>
                    <a:pt x="1586" y="664"/>
                    <a:pt x="1582" y="658"/>
                  </a:cubicBezTo>
                  <a:cubicBezTo>
                    <a:pt x="1579" y="654"/>
                    <a:pt x="1585" y="645"/>
                    <a:pt x="1584" y="643"/>
                  </a:cubicBezTo>
                  <a:cubicBezTo>
                    <a:pt x="1582" y="642"/>
                    <a:pt x="1580" y="644"/>
                    <a:pt x="1579" y="645"/>
                  </a:cubicBezTo>
                  <a:cubicBezTo>
                    <a:pt x="1577" y="647"/>
                    <a:pt x="1575" y="643"/>
                    <a:pt x="1573" y="644"/>
                  </a:cubicBezTo>
                  <a:cubicBezTo>
                    <a:pt x="1571" y="644"/>
                    <a:pt x="1569" y="649"/>
                    <a:pt x="1567" y="650"/>
                  </a:cubicBezTo>
                  <a:cubicBezTo>
                    <a:pt x="1565" y="651"/>
                    <a:pt x="1561" y="650"/>
                    <a:pt x="1559" y="650"/>
                  </a:cubicBezTo>
                  <a:cubicBezTo>
                    <a:pt x="1554" y="650"/>
                    <a:pt x="1552" y="645"/>
                    <a:pt x="1547" y="644"/>
                  </a:cubicBezTo>
                  <a:cubicBezTo>
                    <a:pt x="1544" y="644"/>
                    <a:pt x="1541" y="642"/>
                    <a:pt x="1540" y="645"/>
                  </a:cubicBezTo>
                  <a:cubicBezTo>
                    <a:pt x="1539" y="649"/>
                    <a:pt x="1539" y="649"/>
                    <a:pt x="1535" y="650"/>
                  </a:cubicBezTo>
                  <a:cubicBezTo>
                    <a:pt x="1531" y="651"/>
                    <a:pt x="1525" y="645"/>
                    <a:pt x="1522" y="643"/>
                  </a:cubicBezTo>
                  <a:cubicBezTo>
                    <a:pt x="1516" y="640"/>
                    <a:pt x="1506" y="624"/>
                    <a:pt x="1512" y="617"/>
                  </a:cubicBezTo>
                  <a:cubicBezTo>
                    <a:pt x="1510" y="617"/>
                    <a:pt x="1508" y="617"/>
                    <a:pt x="1506" y="617"/>
                  </a:cubicBezTo>
                  <a:cubicBezTo>
                    <a:pt x="1505" y="610"/>
                    <a:pt x="1514" y="609"/>
                    <a:pt x="1518" y="609"/>
                  </a:cubicBezTo>
                  <a:cubicBezTo>
                    <a:pt x="1525" y="608"/>
                    <a:pt x="1529" y="608"/>
                    <a:pt x="1535" y="605"/>
                  </a:cubicBezTo>
                  <a:cubicBezTo>
                    <a:pt x="1533" y="604"/>
                    <a:pt x="1531" y="603"/>
                    <a:pt x="1529" y="602"/>
                  </a:cubicBezTo>
                  <a:cubicBezTo>
                    <a:pt x="1530" y="598"/>
                    <a:pt x="1537" y="600"/>
                    <a:pt x="1541" y="600"/>
                  </a:cubicBezTo>
                  <a:cubicBezTo>
                    <a:pt x="1547" y="601"/>
                    <a:pt x="1547" y="599"/>
                    <a:pt x="1552" y="596"/>
                  </a:cubicBezTo>
                  <a:cubicBezTo>
                    <a:pt x="1555" y="594"/>
                    <a:pt x="1559" y="591"/>
                    <a:pt x="1563" y="591"/>
                  </a:cubicBezTo>
                  <a:cubicBezTo>
                    <a:pt x="1568" y="592"/>
                    <a:pt x="1572" y="593"/>
                    <a:pt x="1577" y="591"/>
                  </a:cubicBezTo>
                  <a:cubicBezTo>
                    <a:pt x="1576" y="593"/>
                    <a:pt x="1578" y="595"/>
                    <a:pt x="1580" y="596"/>
                  </a:cubicBezTo>
                  <a:cubicBezTo>
                    <a:pt x="1583" y="597"/>
                    <a:pt x="1582" y="593"/>
                    <a:pt x="1585" y="598"/>
                  </a:cubicBezTo>
                  <a:cubicBezTo>
                    <a:pt x="1586" y="599"/>
                    <a:pt x="1595" y="601"/>
                    <a:pt x="1598" y="602"/>
                  </a:cubicBezTo>
                  <a:cubicBezTo>
                    <a:pt x="1603" y="604"/>
                    <a:pt x="1606" y="601"/>
                    <a:pt x="1611" y="601"/>
                  </a:cubicBezTo>
                  <a:cubicBezTo>
                    <a:pt x="1617" y="602"/>
                    <a:pt x="1621" y="600"/>
                    <a:pt x="1625" y="597"/>
                  </a:cubicBezTo>
                  <a:cubicBezTo>
                    <a:pt x="1629" y="595"/>
                    <a:pt x="1627" y="588"/>
                    <a:pt x="1625" y="585"/>
                  </a:cubicBezTo>
                  <a:cubicBezTo>
                    <a:pt x="1621" y="581"/>
                    <a:pt x="1617" y="580"/>
                    <a:pt x="1613" y="576"/>
                  </a:cubicBezTo>
                  <a:cubicBezTo>
                    <a:pt x="1609" y="573"/>
                    <a:pt x="1606" y="568"/>
                    <a:pt x="1600" y="567"/>
                  </a:cubicBezTo>
                  <a:cubicBezTo>
                    <a:pt x="1600" y="567"/>
                    <a:pt x="1595" y="564"/>
                    <a:pt x="1595" y="564"/>
                  </a:cubicBezTo>
                  <a:cubicBezTo>
                    <a:pt x="1592" y="562"/>
                    <a:pt x="1590" y="560"/>
                    <a:pt x="1588" y="559"/>
                  </a:cubicBezTo>
                  <a:cubicBezTo>
                    <a:pt x="1589" y="558"/>
                    <a:pt x="1590" y="556"/>
                    <a:pt x="1590" y="556"/>
                  </a:cubicBezTo>
                  <a:cubicBezTo>
                    <a:pt x="1592" y="557"/>
                    <a:pt x="1594" y="557"/>
                    <a:pt x="1596" y="558"/>
                  </a:cubicBezTo>
                  <a:cubicBezTo>
                    <a:pt x="1594" y="551"/>
                    <a:pt x="1598" y="549"/>
                    <a:pt x="1603" y="549"/>
                  </a:cubicBezTo>
                  <a:cubicBezTo>
                    <a:pt x="1601" y="547"/>
                    <a:pt x="1598" y="546"/>
                    <a:pt x="1597" y="543"/>
                  </a:cubicBezTo>
                  <a:cubicBezTo>
                    <a:pt x="1599" y="543"/>
                    <a:pt x="1601" y="543"/>
                    <a:pt x="1603" y="543"/>
                  </a:cubicBezTo>
                  <a:cubicBezTo>
                    <a:pt x="1601" y="538"/>
                    <a:pt x="1607" y="542"/>
                    <a:pt x="1608" y="539"/>
                  </a:cubicBezTo>
                  <a:cubicBezTo>
                    <a:pt x="1609" y="535"/>
                    <a:pt x="1604" y="537"/>
                    <a:pt x="1603" y="537"/>
                  </a:cubicBezTo>
                  <a:cubicBezTo>
                    <a:pt x="1598" y="538"/>
                    <a:pt x="1592" y="538"/>
                    <a:pt x="1589" y="543"/>
                  </a:cubicBezTo>
                  <a:cubicBezTo>
                    <a:pt x="1589" y="542"/>
                    <a:pt x="1589" y="542"/>
                    <a:pt x="1589" y="541"/>
                  </a:cubicBezTo>
                  <a:cubicBezTo>
                    <a:pt x="1583" y="542"/>
                    <a:pt x="1581" y="543"/>
                    <a:pt x="1577" y="547"/>
                  </a:cubicBezTo>
                  <a:cubicBezTo>
                    <a:pt x="1577" y="547"/>
                    <a:pt x="1577" y="546"/>
                    <a:pt x="1578" y="545"/>
                  </a:cubicBezTo>
                  <a:cubicBezTo>
                    <a:pt x="1572" y="545"/>
                    <a:pt x="1575" y="552"/>
                    <a:pt x="1577" y="555"/>
                  </a:cubicBezTo>
                  <a:cubicBezTo>
                    <a:pt x="1580" y="558"/>
                    <a:pt x="1584" y="556"/>
                    <a:pt x="1589" y="556"/>
                  </a:cubicBezTo>
                  <a:cubicBezTo>
                    <a:pt x="1586" y="562"/>
                    <a:pt x="1582" y="558"/>
                    <a:pt x="1578" y="560"/>
                  </a:cubicBezTo>
                  <a:cubicBezTo>
                    <a:pt x="1574" y="562"/>
                    <a:pt x="1567" y="569"/>
                    <a:pt x="1563" y="565"/>
                  </a:cubicBezTo>
                  <a:cubicBezTo>
                    <a:pt x="1565" y="558"/>
                    <a:pt x="1562" y="559"/>
                    <a:pt x="1556" y="556"/>
                  </a:cubicBezTo>
                  <a:cubicBezTo>
                    <a:pt x="1559" y="555"/>
                    <a:pt x="1570" y="551"/>
                    <a:pt x="1563" y="548"/>
                  </a:cubicBezTo>
                  <a:cubicBezTo>
                    <a:pt x="1560" y="547"/>
                    <a:pt x="1557" y="548"/>
                    <a:pt x="1555" y="548"/>
                  </a:cubicBezTo>
                  <a:cubicBezTo>
                    <a:pt x="1553" y="548"/>
                    <a:pt x="1551" y="545"/>
                    <a:pt x="1549" y="544"/>
                  </a:cubicBezTo>
                  <a:cubicBezTo>
                    <a:pt x="1552" y="544"/>
                    <a:pt x="1556" y="546"/>
                    <a:pt x="1558" y="543"/>
                  </a:cubicBezTo>
                  <a:cubicBezTo>
                    <a:pt x="1555" y="544"/>
                    <a:pt x="1546" y="540"/>
                    <a:pt x="1544" y="543"/>
                  </a:cubicBezTo>
                  <a:cubicBezTo>
                    <a:pt x="1542" y="545"/>
                    <a:pt x="1535" y="550"/>
                    <a:pt x="1535" y="554"/>
                  </a:cubicBezTo>
                  <a:cubicBezTo>
                    <a:pt x="1534" y="556"/>
                    <a:pt x="1534" y="560"/>
                    <a:pt x="1533" y="562"/>
                  </a:cubicBezTo>
                  <a:cubicBezTo>
                    <a:pt x="1532" y="563"/>
                    <a:pt x="1528" y="563"/>
                    <a:pt x="1528" y="565"/>
                  </a:cubicBezTo>
                  <a:cubicBezTo>
                    <a:pt x="1526" y="571"/>
                    <a:pt x="1527" y="576"/>
                    <a:pt x="1522" y="579"/>
                  </a:cubicBezTo>
                  <a:cubicBezTo>
                    <a:pt x="1517" y="582"/>
                    <a:pt x="1518" y="588"/>
                    <a:pt x="1520" y="593"/>
                  </a:cubicBezTo>
                  <a:cubicBezTo>
                    <a:pt x="1522" y="595"/>
                    <a:pt x="1530" y="599"/>
                    <a:pt x="1529" y="600"/>
                  </a:cubicBezTo>
                  <a:cubicBezTo>
                    <a:pt x="1528" y="604"/>
                    <a:pt x="1521" y="599"/>
                    <a:pt x="1518" y="602"/>
                  </a:cubicBezTo>
                  <a:cubicBezTo>
                    <a:pt x="1514" y="605"/>
                    <a:pt x="1510" y="609"/>
                    <a:pt x="1507" y="613"/>
                  </a:cubicBezTo>
                  <a:cubicBezTo>
                    <a:pt x="1506" y="608"/>
                    <a:pt x="1508" y="608"/>
                    <a:pt x="1511" y="606"/>
                  </a:cubicBezTo>
                  <a:cubicBezTo>
                    <a:pt x="1509" y="605"/>
                    <a:pt x="1507" y="605"/>
                    <a:pt x="1504" y="604"/>
                  </a:cubicBezTo>
                  <a:cubicBezTo>
                    <a:pt x="1500" y="602"/>
                    <a:pt x="1498" y="603"/>
                    <a:pt x="1494" y="602"/>
                  </a:cubicBezTo>
                  <a:cubicBezTo>
                    <a:pt x="1492" y="602"/>
                    <a:pt x="1490" y="603"/>
                    <a:pt x="1488" y="604"/>
                  </a:cubicBezTo>
                  <a:cubicBezTo>
                    <a:pt x="1487" y="605"/>
                    <a:pt x="1489" y="608"/>
                    <a:pt x="1488" y="608"/>
                  </a:cubicBezTo>
                  <a:cubicBezTo>
                    <a:pt x="1485" y="611"/>
                    <a:pt x="1483" y="609"/>
                    <a:pt x="1480" y="607"/>
                  </a:cubicBezTo>
                  <a:cubicBezTo>
                    <a:pt x="1477" y="610"/>
                    <a:pt x="1480" y="613"/>
                    <a:pt x="1482" y="616"/>
                  </a:cubicBezTo>
                  <a:cubicBezTo>
                    <a:pt x="1485" y="621"/>
                    <a:pt x="1485" y="620"/>
                    <a:pt x="1481" y="624"/>
                  </a:cubicBezTo>
                  <a:cubicBezTo>
                    <a:pt x="1486" y="627"/>
                    <a:pt x="1491" y="629"/>
                    <a:pt x="1490" y="636"/>
                  </a:cubicBezTo>
                  <a:cubicBezTo>
                    <a:pt x="1487" y="633"/>
                    <a:pt x="1485" y="631"/>
                    <a:pt x="1482" y="634"/>
                  </a:cubicBezTo>
                  <a:cubicBezTo>
                    <a:pt x="1486" y="635"/>
                    <a:pt x="1486" y="638"/>
                    <a:pt x="1484" y="640"/>
                  </a:cubicBezTo>
                  <a:cubicBezTo>
                    <a:pt x="1481" y="642"/>
                    <a:pt x="1482" y="643"/>
                    <a:pt x="1483" y="647"/>
                  </a:cubicBezTo>
                  <a:cubicBezTo>
                    <a:pt x="1480" y="646"/>
                    <a:pt x="1478" y="647"/>
                    <a:pt x="1476" y="643"/>
                  </a:cubicBezTo>
                  <a:cubicBezTo>
                    <a:pt x="1475" y="640"/>
                    <a:pt x="1473" y="641"/>
                    <a:pt x="1471" y="643"/>
                  </a:cubicBezTo>
                  <a:cubicBezTo>
                    <a:pt x="1469" y="635"/>
                    <a:pt x="1467" y="634"/>
                    <a:pt x="1473" y="629"/>
                  </a:cubicBezTo>
                  <a:cubicBezTo>
                    <a:pt x="1467" y="629"/>
                    <a:pt x="1467" y="628"/>
                    <a:pt x="1464" y="622"/>
                  </a:cubicBezTo>
                  <a:cubicBezTo>
                    <a:pt x="1461" y="619"/>
                    <a:pt x="1460" y="614"/>
                    <a:pt x="1457" y="612"/>
                  </a:cubicBezTo>
                  <a:cubicBezTo>
                    <a:pt x="1452" y="608"/>
                    <a:pt x="1454" y="605"/>
                    <a:pt x="1455" y="598"/>
                  </a:cubicBezTo>
                  <a:cubicBezTo>
                    <a:pt x="1455" y="592"/>
                    <a:pt x="1453" y="592"/>
                    <a:pt x="1449" y="588"/>
                  </a:cubicBezTo>
                  <a:cubicBezTo>
                    <a:pt x="1443" y="584"/>
                    <a:pt x="1436" y="577"/>
                    <a:pt x="1428" y="576"/>
                  </a:cubicBezTo>
                  <a:cubicBezTo>
                    <a:pt x="1426" y="576"/>
                    <a:pt x="1422" y="570"/>
                    <a:pt x="1421" y="568"/>
                  </a:cubicBezTo>
                  <a:cubicBezTo>
                    <a:pt x="1420" y="562"/>
                    <a:pt x="1419" y="560"/>
                    <a:pt x="1415" y="557"/>
                  </a:cubicBezTo>
                  <a:cubicBezTo>
                    <a:pt x="1412" y="563"/>
                    <a:pt x="1410" y="560"/>
                    <a:pt x="1409" y="555"/>
                  </a:cubicBezTo>
                  <a:cubicBezTo>
                    <a:pt x="1408" y="551"/>
                    <a:pt x="1409" y="552"/>
                    <a:pt x="1404" y="553"/>
                  </a:cubicBezTo>
                  <a:cubicBezTo>
                    <a:pt x="1400" y="555"/>
                    <a:pt x="1397" y="555"/>
                    <a:pt x="1400" y="561"/>
                  </a:cubicBezTo>
                  <a:cubicBezTo>
                    <a:pt x="1401" y="562"/>
                    <a:pt x="1397" y="567"/>
                    <a:pt x="1401" y="569"/>
                  </a:cubicBezTo>
                  <a:cubicBezTo>
                    <a:pt x="1403" y="572"/>
                    <a:pt x="1408" y="574"/>
                    <a:pt x="1410" y="577"/>
                  </a:cubicBezTo>
                  <a:cubicBezTo>
                    <a:pt x="1412" y="580"/>
                    <a:pt x="1412" y="584"/>
                    <a:pt x="1415" y="587"/>
                  </a:cubicBezTo>
                  <a:cubicBezTo>
                    <a:pt x="1418" y="590"/>
                    <a:pt x="1420" y="592"/>
                    <a:pt x="1424" y="592"/>
                  </a:cubicBezTo>
                  <a:cubicBezTo>
                    <a:pt x="1427" y="592"/>
                    <a:pt x="1432" y="592"/>
                    <a:pt x="1427" y="596"/>
                  </a:cubicBezTo>
                  <a:cubicBezTo>
                    <a:pt x="1431" y="599"/>
                    <a:pt x="1451" y="607"/>
                    <a:pt x="1446" y="614"/>
                  </a:cubicBezTo>
                  <a:cubicBezTo>
                    <a:pt x="1444" y="613"/>
                    <a:pt x="1438" y="605"/>
                    <a:pt x="1436" y="607"/>
                  </a:cubicBezTo>
                  <a:cubicBezTo>
                    <a:pt x="1433" y="609"/>
                    <a:pt x="1433" y="610"/>
                    <a:pt x="1432" y="613"/>
                  </a:cubicBezTo>
                  <a:cubicBezTo>
                    <a:pt x="1432" y="616"/>
                    <a:pt x="1434" y="616"/>
                    <a:pt x="1436" y="617"/>
                  </a:cubicBezTo>
                  <a:cubicBezTo>
                    <a:pt x="1441" y="622"/>
                    <a:pt x="1432" y="623"/>
                    <a:pt x="1432" y="626"/>
                  </a:cubicBezTo>
                  <a:cubicBezTo>
                    <a:pt x="1433" y="630"/>
                    <a:pt x="1425" y="636"/>
                    <a:pt x="1425" y="630"/>
                  </a:cubicBezTo>
                  <a:cubicBezTo>
                    <a:pt x="1421" y="632"/>
                    <a:pt x="1420" y="637"/>
                    <a:pt x="1422" y="641"/>
                  </a:cubicBezTo>
                  <a:cubicBezTo>
                    <a:pt x="1424" y="645"/>
                    <a:pt x="1416" y="646"/>
                    <a:pt x="1415" y="643"/>
                  </a:cubicBezTo>
                  <a:cubicBezTo>
                    <a:pt x="1414" y="637"/>
                    <a:pt x="1395" y="638"/>
                    <a:pt x="1402" y="630"/>
                  </a:cubicBezTo>
                  <a:cubicBezTo>
                    <a:pt x="1403" y="631"/>
                    <a:pt x="1414" y="632"/>
                    <a:pt x="1416" y="631"/>
                  </a:cubicBezTo>
                  <a:cubicBezTo>
                    <a:pt x="1419" y="631"/>
                    <a:pt x="1423" y="631"/>
                    <a:pt x="1426" y="629"/>
                  </a:cubicBezTo>
                  <a:cubicBezTo>
                    <a:pt x="1428" y="628"/>
                    <a:pt x="1426" y="626"/>
                    <a:pt x="1429" y="624"/>
                  </a:cubicBezTo>
                  <a:cubicBezTo>
                    <a:pt x="1430" y="624"/>
                    <a:pt x="1426" y="612"/>
                    <a:pt x="1425" y="612"/>
                  </a:cubicBezTo>
                  <a:cubicBezTo>
                    <a:pt x="1423" y="611"/>
                    <a:pt x="1419" y="611"/>
                    <a:pt x="1420" y="609"/>
                  </a:cubicBezTo>
                  <a:cubicBezTo>
                    <a:pt x="1420" y="606"/>
                    <a:pt x="1417" y="605"/>
                    <a:pt x="1415" y="606"/>
                  </a:cubicBezTo>
                  <a:cubicBezTo>
                    <a:pt x="1415" y="603"/>
                    <a:pt x="1410" y="599"/>
                    <a:pt x="1408" y="599"/>
                  </a:cubicBezTo>
                  <a:cubicBezTo>
                    <a:pt x="1404" y="600"/>
                    <a:pt x="1401" y="596"/>
                    <a:pt x="1398" y="593"/>
                  </a:cubicBezTo>
                  <a:cubicBezTo>
                    <a:pt x="1393" y="588"/>
                    <a:pt x="1386" y="585"/>
                    <a:pt x="1385" y="579"/>
                  </a:cubicBezTo>
                  <a:cubicBezTo>
                    <a:pt x="1383" y="572"/>
                    <a:pt x="1383" y="572"/>
                    <a:pt x="1378" y="569"/>
                  </a:cubicBezTo>
                  <a:cubicBezTo>
                    <a:pt x="1375" y="567"/>
                    <a:pt x="1371" y="566"/>
                    <a:pt x="1369" y="569"/>
                  </a:cubicBezTo>
                  <a:cubicBezTo>
                    <a:pt x="1368" y="570"/>
                    <a:pt x="1353" y="581"/>
                    <a:pt x="1351" y="581"/>
                  </a:cubicBezTo>
                  <a:cubicBezTo>
                    <a:pt x="1346" y="579"/>
                    <a:pt x="1341" y="578"/>
                    <a:pt x="1336" y="576"/>
                  </a:cubicBezTo>
                  <a:cubicBezTo>
                    <a:pt x="1334" y="575"/>
                    <a:pt x="1330" y="580"/>
                    <a:pt x="1328" y="582"/>
                  </a:cubicBezTo>
                  <a:cubicBezTo>
                    <a:pt x="1327" y="583"/>
                    <a:pt x="1330" y="591"/>
                    <a:pt x="1328" y="593"/>
                  </a:cubicBezTo>
                  <a:cubicBezTo>
                    <a:pt x="1326" y="596"/>
                    <a:pt x="1319" y="598"/>
                    <a:pt x="1317" y="599"/>
                  </a:cubicBezTo>
                  <a:cubicBezTo>
                    <a:pt x="1309" y="603"/>
                    <a:pt x="1306" y="610"/>
                    <a:pt x="1301" y="618"/>
                  </a:cubicBezTo>
                  <a:cubicBezTo>
                    <a:pt x="1300" y="620"/>
                    <a:pt x="1306" y="623"/>
                    <a:pt x="1303" y="627"/>
                  </a:cubicBezTo>
                  <a:cubicBezTo>
                    <a:pt x="1301" y="629"/>
                    <a:pt x="1296" y="633"/>
                    <a:pt x="1298" y="636"/>
                  </a:cubicBezTo>
                  <a:cubicBezTo>
                    <a:pt x="1296" y="636"/>
                    <a:pt x="1292" y="637"/>
                    <a:pt x="1291" y="638"/>
                  </a:cubicBezTo>
                  <a:cubicBezTo>
                    <a:pt x="1290" y="640"/>
                    <a:pt x="1288" y="644"/>
                    <a:pt x="1287" y="644"/>
                  </a:cubicBezTo>
                  <a:cubicBezTo>
                    <a:pt x="1281" y="645"/>
                    <a:pt x="1276" y="645"/>
                    <a:pt x="1271" y="644"/>
                  </a:cubicBezTo>
                  <a:cubicBezTo>
                    <a:pt x="1267" y="644"/>
                    <a:pt x="1264" y="650"/>
                    <a:pt x="1261" y="651"/>
                  </a:cubicBezTo>
                  <a:cubicBezTo>
                    <a:pt x="1257" y="652"/>
                    <a:pt x="1251" y="645"/>
                    <a:pt x="1255" y="642"/>
                  </a:cubicBezTo>
                  <a:cubicBezTo>
                    <a:pt x="1252" y="644"/>
                    <a:pt x="1250" y="637"/>
                    <a:pt x="1245" y="640"/>
                  </a:cubicBezTo>
                  <a:cubicBezTo>
                    <a:pt x="1241" y="642"/>
                    <a:pt x="1238" y="639"/>
                    <a:pt x="1234" y="642"/>
                  </a:cubicBezTo>
                  <a:cubicBezTo>
                    <a:pt x="1235" y="639"/>
                    <a:pt x="1236" y="636"/>
                    <a:pt x="1235" y="633"/>
                  </a:cubicBezTo>
                  <a:cubicBezTo>
                    <a:pt x="1235" y="631"/>
                    <a:pt x="1235" y="629"/>
                    <a:pt x="1235" y="628"/>
                  </a:cubicBezTo>
                  <a:cubicBezTo>
                    <a:pt x="1235" y="626"/>
                    <a:pt x="1233" y="628"/>
                    <a:pt x="1232" y="627"/>
                  </a:cubicBezTo>
                  <a:cubicBezTo>
                    <a:pt x="1229" y="623"/>
                    <a:pt x="1232" y="621"/>
                    <a:pt x="1233" y="616"/>
                  </a:cubicBezTo>
                  <a:cubicBezTo>
                    <a:pt x="1234" y="611"/>
                    <a:pt x="1238" y="603"/>
                    <a:pt x="1236" y="599"/>
                  </a:cubicBezTo>
                  <a:cubicBezTo>
                    <a:pt x="1234" y="594"/>
                    <a:pt x="1235" y="589"/>
                    <a:pt x="1236" y="584"/>
                  </a:cubicBezTo>
                  <a:cubicBezTo>
                    <a:pt x="1233" y="587"/>
                    <a:pt x="1231" y="582"/>
                    <a:pt x="1232" y="580"/>
                  </a:cubicBezTo>
                  <a:cubicBezTo>
                    <a:pt x="1233" y="577"/>
                    <a:pt x="1238" y="577"/>
                    <a:pt x="1240" y="577"/>
                  </a:cubicBezTo>
                  <a:cubicBezTo>
                    <a:pt x="1240" y="576"/>
                    <a:pt x="1240" y="576"/>
                    <a:pt x="1239" y="575"/>
                  </a:cubicBezTo>
                  <a:cubicBezTo>
                    <a:pt x="1244" y="571"/>
                    <a:pt x="1246" y="577"/>
                    <a:pt x="1250" y="576"/>
                  </a:cubicBezTo>
                  <a:cubicBezTo>
                    <a:pt x="1256" y="574"/>
                    <a:pt x="1259" y="574"/>
                    <a:pt x="1264" y="576"/>
                  </a:cubicBezTo>
                  <a:cubicBezTo>
                    <a:pt x="1269" y="577"/>
                    <a:pt x="1273" y="575"/>
                    <a:pt x="1277" y="576"/>
                  </a:cubicBezTo>
                  <a:cubicBezTo>
                    <a:pt x="1280" y="577"/>
                    <a:pt x="1285" y="578"/>
                    <a:pt x="1288" y="578"/>
                  </a:cubicBezTo>
                  <a:cubicBezTo>
                    <a:pt x="1296" y="576"/>
                    <a:pt x="1295" y="560"/>
                    <a:pt x="1295" y="554"/>
                  </a:cubicBezTo>
                  <a:cubicBezTo>
                    <a:pt x="1295" y="548"/>
                    <a:pt x="1296" y="546"/>
                    <a:pt x="1290" y="544"/>
                  </a:cubicBezTo>
                  <a:cubicBezTo>
                    <a:pt x="1287" y="543"/>
                    <a:pt x="1286" y="537"/>
                    <a:pt x="1287" y="536"/>
                  </a:cubicBezTo>
                  <a:cubicBezTo>
                    <a:pt x="1284" y="536"/>
                    <a:pt x="1285" y="534"/>
                    <a:pt x="1284" y="534"/>
                  </a:cubicBezTo>
                  <a:cubicBezTo>
                    <a:pt x="1283" y="533"/>
                    <a:pt x="1279" y="533"/>
                    <a:pt x="1279" y="533"/>
                  </a:cubicBezTo>
                  <a:cubicBezTo>
                    <a:pt x="1276" y="531"/>
                    <a:pt x="1275" y="529"/>
                    <a:pt x="1272" y="530"/>
                  </a:cubicBezTo>
                  <a:cubicBezTo>
                    <a:pt x="1270" y="530"/>
                    <a:pt x="1269" y="530"/>
                    <a:pt x="1267" y="527"/>
                  </a:cubicBezTo>
                  <a:cubicBezTo>
                    <a:pt x="1268" y="527"/>
                    <a:pt x="1269" y="527"/>
                    <a:pt x="1270" y="526"/>
                  </a:cubicBezTo>
                  <a:cubicBezTo>
                    <a:pt x="1268" y="525"/>
                    <a:pt x="1267" y="524"/>
                    <a:pt x="1267" y="522"/>
                  </a:cubicBezTo>
                  <a:cubicBezTo>
                    <a:pt x="1270" y="521"/>
                    <a:pt x="1274" y="522"/>
                    <a:pt x="1277" y="520"/>
                  </a:cubicBezTo>
                  <a:cubicBezTo>
                    <a:pt x="1283" y="516"/>
                    <a:pt x="1279" y="523"/>
                    <a:pt x="1283" y="522"/>
                  </a:cubicBezTo>
                  <a:cubicBezTo>
                    <a:pt x="1285" y="522"/>
                    <a:pt x="1292" y="521"/>
                    <a:pt x="1292" y="519"/>
                  </a:cubicBezTo>
                  <a:cubicBezTo>
                    <a:pt x="1291" y="515"/>
                    <a:pt x="1290" y="512"/>
                    <a:pt x="1289" y="509"/>
                  </a:cubicBezTo>
                  <a:cubicBezTo>
                    <a:pt x="1290" y="509"/>
                    <a:pt x="1293" y="509"/>
                    <a:pt x="1294" y="511"/>
                  </a:cubicBezTo>
                  <a:cubicBezTo>
                    <a:pt x="1295" y="513"/>
                    <a:pt x="1294" y="513"/>
                    <a:pt x="1297" y="513"/>
                  </a:cubicBezTo>
                  <a:cubicBezTo>
                    <a:pt x="1301" y="514"/>
                    <a:pt x="1303" y="514"/>
                    <a:pt x="1307" y="512"/>
                  </a:cubicBezTo>
                  <a:cubicBezTo>
                    <a:pt x="1306" y="512"/>
                    <a:pt x="1305" y="511"/>
                    <a:pt x="1304" y="511"/>
                  </a:cubicBezTo>
                  <a:cubicBezTo>
                    <a:pt x="1307" y="508"/>
                    <a:pt x="1311" y="507"/>
                    <a:pt x="1314" y="505"/>
                  </a:cubicBezTo>
                  <a:cubicBezTo>
                    <a:pt x="1319" y="503"/>
                    <a:pt x="1314" y="500"/>
                    <a:pt x="1316" y="496"/>
                  </a:cubicBezTo>
                  <a:cubicBezTo>
                    <a:pt x="1317" y="495"/>
                    <a:pt x="1324" y="493"/>
                    <a:pt x="1326" y="492"/>
                  </a:cubicBezTo>
                  <a:cubicBezTo>
                    <a:pt x="1330" y="490"/>
                    <a:pt x="1332" y="490"/>
                    <a:pt x="1336" y="491"/>
                  </a:cubicBezTo>
                  <a:cubicBezTo>
                    <a:pt x="1335" y="490"/>
                    <a:pt x="1331" y="490"/>
                    <a:pt x="1331" y="488"/>
                  </a:cubicBezTo>
                  <a:cubicBezTo>
                    <a:pt x="1331" y="488"/>
                    <a:pt x="1335" y="487"/>
                    <a:pt x="1335" y="487"/>
                  </a:cubicBezTo>
                  <a:cubicBezTo>
                    <a:pt x="1336" y="486"/>
                    <a:pt x="1335" y="485"/>
                    <a:pt x="1336" y="484"/>
                  </a:cubicBezTo>
                  <a:cubicBezTo>
                    <a:pt x="1338" y="480"/>
                    <a:pt x="1339" y="478"/>
                    <a:pt x="1340" y="474"/>
                  </a:cubicBezTo>
                  <a:cubicBezTo>
                    <a:pt x="1340" y="472"/>
                    <a:pt x="1343" y="473"/>
                    <a:pt x="1345" y="471"/>
                  </a:cubicBezTo>
                  <a:cubicBezTo>
                    <a:pt x="1349" y="466"/>
                    <a:pt x="1353" y="469"/>
                    <a:pt x="1358" y="468"/>
                  </a:cubicBezTo>
                  <a:cubicBezTo>
                    <a:pt x="1359" y="467"/>
                    <a:pt x="1358" y="465"/>
                    <a:pt x="1359" y="465"/>
                  </a:cubicBezTo>
                  <a:cubicBezTo>
                    <a:pt x="1361" y="465"/>
                    <a:pt x="1362" y="464"/>
                    <a:pt x="1363" y="464"/>
                  </a:cubicBezTo>
                  <a:cubicBezTo>
                    <a:pt x="1365" y="464"/>
                    <a:pt x="1368" y="465"/>
                    <a:pt x="1370" y="465"/>
                  </a:cubicBezTo>
                  <a:cubicBezTo>
                    <a:pt x="1369" y="461"/>
                    <a:pt x="1372" y="462"/>
                    <a:pt x="1375" y="462"/>
                  </a:cubicBezTo>
                  <a:cubicBezTo>
                    <a:pt x="1374" y="461"/>
                    <a:pt x="1369" y="457"/>
                    <a:pt x="1371" y="456"/>
                  </a:cubicBezTo>
                  <a:cubicBezTo>
                    <a:pt x="1375" y="453"/>
                    <a:pt x="1372" y="453"/>
                    <a:pt x="1371" y="450"/>
                  </a:cubicBezTo>
                  <a:cubicBezTo>
                    <a:pt x="1370" y="446"/>
                    <a:pt x="1372" y="444"/>
                    <a:pt x="1369" y="442"/>
                  </a:cubicBezTo>
                  <a:cubicBezTo>
                    <a:pt x="1366" y="440"/>
                    <a:pt x="1367" y="438"/>
                    <a:pt x="1367" y="435"/>
                  </a:cubicBezTo>
                  <a:cubicBezTo>
                    <a:pt x="1366" y="429"/>
                    <a:pt x="1368" y="423"/>
                    <a:pt x="1374" y="423"/>
                  </a:cubicBezTo>
                  <a:cubicBezTo>
                    <a:pt x="1378" y="422"/>
                    <a:pt x="1382" y="418"/>
                    <a:pt x="1386" y="415"/>
                  </a:cubicBezTo>
                  <a:cubicBezTo>
                    <a:pt x="1383" y="420"/>
                    <a:pt x="1382" y="429"/>
                    <a:pt x="1388" y="431"/>
                  </a:cubicBezTo>
                  <a:cubicBezTo>
                    <a:pt x="1384" y="437"/>
                    <a:pt x="1377" y="439"/>
                    <a:pt x="1378" y="447"/>
                  </a:cubicBezTo>
                  <a:cubicBezTo>
                    <a:pt x="1379" y="453"/>
                    <a:pt x="1385" y="458"/>
                    <a:pt x="1391" y="456"/>
                  </a:cubicBezTo>
                  <a:cubicBezTo>
                    <a:pt x="1390" y="457"/>
                    <a:pt x="1389" y="459"/>
                    <a:pt x="1388" y="461"/>
                  </a:cubicBezTo>
                  <a:cubicBezTo>
                    <a:pt x="1394" y="464"/>
                    <a:pt x="1398" y="456"/>
                    <a:pt x="1403" y="456"/>
                  </a:cubicBezTo>
                  <a:cubicBezTo>
                    <a:pt x="1405" y="455"/>
                    <a:pt x="1409" y="458"/>
                    <a:pt x="1410" y="460"/>
                  </a:cubicBezTo>
                  <a:cubicBezTo>
                    <a:pt x="1411" y="463"/>
                    <a:pt x="1414" y="464"/>
                    <a:pt x="1417" y="465"/>
                  </a:cubicBezTo>
                  <a:cubicBezTo>
                    <a:pt x="1417" y="465"/>
                    <a:pt x="1417" y="463"/>
                    <a:pt x="1417" y="462"/>
                  </a:cubicBezTo>
                  <a:cubicBezTo>
                    <a:pt x="1416" y="462"/>
                    <a:pt x="1414" y="462"/>
                    <a:pt x="1412" y="462"/>
                  </a:cubicBezTo>
                  <a:cubicBezTo>
                    <a:pt x="1416" y="460"/>
                    <a:pt x="1428" y="460"/>
                    <a:pt x="1430" y="457"/>
                  </a:cubicBezTo>
                  <a:cubicBezTo>
                    <a:pt x="1434" y="451"/>
                    <a:pt x="1445" y="448"/>
                    <a:pt x="1450" y="453"/>
                  </a:cubicBezTo>
                  <a:cubicBezTo>
                    <a:pt x="1449" y="452"/>
                    <a:pt x="1448" y="452"/>
                    <a:pt x="1447" y="451"/>
                  </a:cubicBezTo>
                  <a:cubicBezTo>
                    <a:pt x="1447" y="456"/>
                    <a:pt x="1454" y="457"/>
                    <a:pt x="1456" y="454"/>
                  </a:cubicBezTo>
                  <a:cubicBezTo>
                    <a:pt x="1457" y="453"/>
                    <a:pt x="1458" y="450"/>
                    <a:pt x="1459" y="449"/>
                  </a:cubicBezTo>
                  <a:cubicBezTo>
                    <a:pt x="1459" y="449"/>
                    <a:pt x="1461" y="449"/>
                    <a:pt x="1461" y="448"/>
                  </a:cubicBezTo>
                  <a:cubicBezTo>
                    <a:pt x="1463" y="447"/>
                    <a:pt x="1465" y="446"/>
                    <a:pt x="1467" y="444"/>
                  </a:cubicBezTo>
                  <a:cubicBezTo>
                    <a:pt x="1466" y="446"/>
                    <a:pt x="1465" y="447"/>
                    <a:pt x="1463" y="449"/>
                  </a:cubicBezTo>
                  <a:cubicBezTo>
                    <a:pt x="1472" y="453"/>
                    <a:pt x="1467" y="437"/>
                    <a:pt x="1466" y="433"/>
                  </a:cubicBezTo>
                  <a:cubicBezTo>
                    <a:pt x="1466" y="430"/>
                    <a:pt x="1467" y="427"/>
                    <a:pt x="1469" y="425"/>
                  </a:cubicBezTo>
                  <a:cubicBezTo>
                    <a:pt x="1471" y="423"/>
                    <a:pt x="1469" y="419"/>
                    <a:pt x="1472" y="417"/>
                  </a:cubicBezTo>
                  <a:cubicBezTo>
                    <a:pt x="1480" y="411"/>
                    <a:pt x="1482" y="424"/>
                    <a:pt x="1488" y="424"/>
                  </a:cubicBezTo>
                  <a:cubicBezTo>
                    <a:pt x="1491" y="425"/>
                    <a:pt x="1493" y="420"/>
                    <a:pt x="1493" y="417"/>
                  </a:cubicBezTo>
                  <a:cubicBezTo>
                    <a:pt x="1492" y="415"/>
                    <a:pt x="1494" y="408"/>
                    <a:pt x="1494" y="408"/>
                  </a:cubicBezTo>
                  <a:cubicBezTo>
                    <a:pt x="1493" y="407"/>
                    <a:pt x="1491" y="409"/>
                    <a:pt x="1490" y="409"/>
                  </a:cubicBezTo>
                  <a:cubicBezTo>
                    <a:pt x="1489" y="408"/>
                    <a:pt x="1488" y="406"/>
                    <a:pt x="1487" y="405"/>
                  </a:cubicBezTo>
                  <a:cubicBezTo>
                    <a:pt x="1486" y="404"/>
                    <a:pt x="1485" y="398"/>
                    <a:pt x="1485" y="397"/>
                  </a:cubicBezTo>
                  <a:cubicBezTo>
                    <a:pt x="1491" y="395"/>
                    <a:pt x="1497" y="391"/>
                    <a:pt x="1503" y="392"/>
                  </a:cubicBezTo>
                  <a:cubicBezTo>
                    <a:pt x="1508" y="393"/>
                    <a:pt x="1512" y="393"/>
                    <a:pt x="1517" y="394"/>
                  </a:cubicBezTo>
                  <a:cubicBezTo>
                    <a:pt x="1523" y="395"/>
                    <a:pt x="1518" y="392"/>
                    <a:pt x="1521" y="390"/>
                  </a:cubicBezTo>
                  <a:cubicBezTo>
                    <a:pt x="1524" y="389"/>
                    <a:pt x="1527" y="389"/>
                    <a:pt x="1530" y="388"/>
                  </a:cubicBezTo>
                  <a:cubicBezTo>
                    <a:pt x="1532" y="387"/>
                    <a:pt x="1536" y="388"/>
                    <a:pt x="1538" y="389"/>
                  </a:cubicBezTo>
                  <a:cubicBezTo>
                    <a:pt x="1537" y="384"/>
                    <a:pt x="1529" y="383"/>
                    <a:pt x="1525" y="382"/>
                  </a:cubicBezTo>
                  <a:cubicBezTo>
                    <a:pt x="1526" y="381"/>
                    <a:pt x="1526" y="379"/>
                    <a:pt x="1527" y="378"/>
                  </a:cubicBezTo>
                  <a:cubicBezTo>
                    <a:pt x="1514" y="381"/>
                    <a:pt x="1501" y="384"/>
                    <a:pt x="1489" y="386"/>
                  </a:cubicBezTo>
                  <a:cubicBezTo>
                    <a:pt x="1487" y="386"/>
                    <a:pt x="1482" y="388"/>
                    <a:pt x="1481" y="387"/>
                  </a:cubicBezTo>
                  <a:cubicBezTo>
                    <a:pt x="1479" y="383"/>
                    <a:pt x="1478" y="382"/>
                    <a:pt x="1474" y="380"/>
                  </a:cubicBezTo>
                  <a:cubicBezTo>
                    <a:pt x="1469" y="378"/>
                    <a:pt x="1470" y="379"/>
                    <a:pt x="1470" y="373"/>
                  </a:cubicBezTo>
                  <a:cubicBezTo>
                    <a:pt x="1471" y="369"/>
                    <a:pt x="1471" y="367"/>
                    <a:pt x="1470" y="364"/>
                  </a:cubicBezTo>
                  <a:cubicBezTo>
                    <a:pt x="1470" y="361"/>
                    <a:pt x="1467" y="355"/>
                    <a:pt x="1467" y="352"/>
                  </a:cubicBezTo>
                  <a:cubicBezTo>
                    <a:pt x="1468" y="350"/>
                    <a:pt x="1473" y="346"/>
                    <a:pt x="1475" y="344"/>
                  </a:cubicBezTo>
                  <a:cubicBezTo>
                    <a:pt x="1479" y="339"/>
                    <a:pt x="1484" y="336"/>
                    <a:pt x="1488" y="332"/>
                  </a:cubicBezTo>
                  <a:cubicBezTo>
                    <a:pt x="1490" y="329"/>
                    <a:pt x="1493" y="323"/>
                    <a:pt x="1496" y="322"/>
                  </a:cubicBezTo>
                  <a:cubicBezTo>
                    <a:pt x="1498" y="321"/>
                    <a:pt x="1502" y="323"/>
                    <a:pt x="1501" y="318"/>
                  </a:cubicBezTo>
                  <a:cubicBezTo>
                    <a:pt x="1499" y="312"/>
                    <a:pt x="1494" y="309"/>
                    <a:pt x="1488" y="309"/>
                  </a:cubicBezTo>
                  <a:cubicBezTo>
                    <a:pt x="1479" y="309"/>
                    <a:pt x="1479" y="308"/>
                    <a:pt x="1472" y="315"/>
                  </a:cubicBezTo>
                  <a:cubicBezTo>
                    <a:pt x="1469" y="319"/>
                    <a:pt x="1467" y="323"/>
                    <a:pt x="1470" y="328"/>
                  </a:cubicBezTo>
                  <a:cubicBezTo>
                    <a:pt x="1473" y="333"/>
                    <a:pt x="1449" y="345"/>
                    <a:pt x="1447" y="348"/>
                  </a:cubicBezTo>
                  <a:cubicBezTo>
                    <a:pt x="1441" y="355"/>
                    <a:pt x="1431" y="367"/>
                    <a:pt x="1438" y="378"/>
                  </a:cubicBezTo>
                  <a:cubicBezTo>
                    <a:pt x="1440" y="383"/>
                    <a:pt x="1448" y="382"/>
                    <a:pt x="1451" y="388"/>
                  </a:cubicBezTo>
                  <a:cubicBezTo>
                    <a:pt x="1452" y="392"/>
                    <a:pt x="1446" y="395"/>
                    <a:pt x="1443" y="397"/>
                  </a:cubicBezTo>
                  <a:cubicBezTo>
                    <a:pt x="1438" y="401"/>
                    <a:pt x="1435" y="403"/>
                    <a:pt x="1434" y="410"/>
                  </a:cubicBezTo>
                  <a:cubicBezTo>
                    <a:pt x="1433" y="415"/>
                    <a:pt x="1433" y="423"/>
                    <a:pt x="1431" y="428"/>
                  </a:cubicBezTo>
                  <a:cubicBezTo>
                    <a:pt x="1428" y="435"/>
                    <a:pt x="1423" y="435"/>
                    <a:pt x="1417" y="436"/>
                  </a:cubicBezTo>
                  <a:cubicBezTo>
                    <a:pt x="1415" y="436"/>
                    <a:pt x="1415" y="439"/>
                    <a:pt x="1414" y="441"/>
                  </a:cubicBezTo>
                  <a:cubicBezTo>
                    <a:pt x="1414" y="444"/>
                    <a:pt x="1412" y="443"/>
                    <a:pt x="1409" y="444"/>
                  </a:cubicBezTo>
                  <a:cubicBezTo>
                    <a:pt x="1405" y="444"/>
                    <a:pt x="1405" y="445"/>
                    <a:pt x="1404" y="440"/>
                  </a:cubicBezTo>
                  <a:cubicBezTo>
                    <a:pt x="1404" y="438"/>
                    <a:pt x="1402" y="434"/>
                    <a:pt x="1403" y="432"/>
                  </a:cubicBezTo>
                  <a:cubicBezTo>
                    <a:pt x="1405" y="427"/>
                    <a:pt x="1398" y="422"/>
                    <a:pt x="1396" y="418"/>
                  </a:cubicBezTo>
                  <a:cubicBezTo>
                    <a:pt x="1394" y="416"/>
                    <a:pt x="1395" y="413"/>
                    <a:pt x="1394" y="412"/>
                  </a:cubicBezTo>
                  <a:cubicBezTo>
                    <a:pt x="1393" y="409"/>
                    <a:pt x="1391" y="407"/>
                    <a:pt x="1391" y="404"/>
                  </a:cubicBezTo>
                  <a:cubicBezTo>
                    <a:pt x="1390" y="402"/>
                    <a:pt x="1392" y="398"/>
                    <a:pt x="1390" y="397"/>
                  </a:cubicBezTo>
                  <a:cubicBezTo>
                    <a:pt x="1387" y="396"/>
                    <a:pt x="1387" y="392"/>
                    <a:pt x="1386" y="390"/>
                  </a:cubicBezTo>
                  <a:cubicBezTo>
                    <a:pt x="1384" y="396"/>
                    <a:pt x="1383" y="397"/>
                    <a:pt x="1378" y="401"/>
                  </a:cubicBezTo>
                  <a:cubicBezTo>
                    <a:pt x="1375" y="403"/>
                    <a:pt x="1372" y="407"/>
                    <a:pt x="1368" y="409"/>
                  </a:cubicBezTo>
                  <a:cubicBezTo>
                    <a:pt x="1363" y="413"/>
                    <a:pt x="1348" y="411"/>
                    <a:pt x="1348" y="402"/>
                  </a:cubicBezTo>
                  <a:cubicBezTo>
                    <a:pt x="1348" y="392"/>
                    <a:pt x="1343" y="381"/>
                    <a:pt x="1344" y="371"/>
                  </a:cubicBezTo>
                  <a:cubicBezTo>
                    <a:pt x="1344" y="361"/>
                    <a:pt x="1345" y="361"/>
                    <a:pt x="1352" y="356"/>
                  </a:cubicBezTo>
                  <a:cubicBezTo>
                    <a:pt x="1355" y="353"/>
                    <a:pt x="1359" y="351"/>
                    <a:pt x="1364" y="349"/>
                  </a:cubicBezTo>
                  <a:cubicBezTo>
                    <a:pt x="1369" y="346"/>
                    <a:pt x="1373" y="344"/>
                    <a:pt x="1377" y="340"/>
                  </a:cubicBezTo>
                  <a:cubicBezTo>
                    <a:pt x="1381" y="336"/>
                    <a:pt x="1384" y="332"/>
                    <a:pt x="1388" y="329"/>
                  </a:cubicBezTo>
                  <a:cubicBezTo>
                    <a:pt x="1396" y="321"/>
                    <a:pt x="1400" y="311"/>
                    <a:pt x="1406" y="301"/>
                  </a:cubicBezTo>
                  <a:cubicBezTo>
                    <a:pt x="1412" y="292"/>
                    <a:pt x="1420" y="285"/>
                    <a:pt x="1427" y="276"/>
                  </a:cubicBezTo>
                  <a:cubicBezTo>
                    <a:pt x="1435" y="268"/>
                    <a:pt x="1441" y="259"/>
                    <a:pt x="1451" y="255"/>
                  </a:cubicBezTo>
                  <a:cubicBezTo>
                    <a:pt x="1461" y="250"/>
                    <a:pt x="1472" y="246"/>
                    <a:pt x="1483" y="243"/>
                  </a:cubicBezTo>
                  <a:cubicBezTo>
                    <a:pt x="1487" y="242"/>
                    <a:pt x="1490" y="235"/>
                    <a:pt x="1493" y="233"/>
                  </a:cubicBezTo>
                  <a:cubicBezTo>
                    <a:pt x="1497" y="230"/>
                    <a:pt x="1503" y="230"/>
                    <a:pt x="1507" y="230"/>
                  </a:cubicBezTo>
                  <a:cubicBezTo>
                    <a:pt x="1502" y="236"/>
                    <a:pt x="1499" y="239"/>
                    <a:pt x="1497" y="246"/>
                  </a:cubicBezTo>
                  <a:cubicBezTo>
                    <a:pt x="1502" y="245"/>
                    <a:pt x="1506" y="237"/>
                    <a:pt x="1509" y="233"/>
                  </a:cubicBezTo>
                  <a:cubicBezTo>
                    <a:pt x="1510" y="236"/>
                    <a:pt x="1510" y="238"/>
                    <a:pt x="1511" y="241"/>
                  </a:cubicBezTo>
                  <a:cubicBezTo>
                    <a:pt x="1513" y="238"/>
                    <a:pt x="1515" y="235"/>
                    <a:pt x="1517" y="232"/>
                  </a:cubicBezTo>
                  <a:cubicBezTo>
                    <a:pt x="1518" y="231"/>
                    <a:pt x="1524" y="232"/>
                    <a:pt x="1526" y="232"/>
                  </a:cubicBezTo>
                  <a:cubicBezTo>
                    <a:pt x="1524" y="234"/>
                    <a:pt x="1523" y="237"/>
                    <a:pt x="1521" y="239"/>
                  </a:cubicBezTo>
                  <a:cubicBezTo>
                    <a:pt x="1527" y="243"/>
                    <a:pt x="1524" y="233"/>
                    <a:pt x="1529" y="234"/>
                  </a:cubicBezTo>
                  <a:cubicBezTo>
                    <a:pt x="1534" y="236"/>
                    <a:pt x="1539" y="238"/>
                    <a:pt x="1544" y="240"/>
                  </a:cubicBezTo>
                  <a:cubicBezTo>
                    <a:pt x="1548" y="242"/>
                    <a:pt x="1540" y="246"/>
                    <a:pt x="1538" y="246"/>
                  </a:cubicBezTo>
                  <a:cubicBezTo>
                    <a:pt x="1535" y="247"/>
                    <a:pt x="1530" y="245"/>
                    <a:pt x="1526" y="245"/>
                  </a:cubicBezTo>
                  <a:cubicBezTo>
                    <a:pt x="1528" y="249"/>
                    <a:pt x="1532" y="247"/>
                    <a:pt x="1534" y="251"/>
                  </a:cubicBezTo>
                  <a:cubicBezTo>
                    <a:pt x="1534" y="252"/>
                    <a:pt x="1539" y="251"/>
                    <a:pt x="1541" y="251"/>
                  </a:cubicBezTo>
                  <a:cubicBezTo>
                    <a:pt x="1545" y="251"/>
                    <a:pt x="1549" y="253"/>
                    <a:pt x="1552" y="249"/>
                  </a:cubicBezTo>
                  <a:cubicBezTo>
                    <a:pt x="1553" y="247"/>
                    <a:pt x="1558" y="251"/>
                    <a:pt x="1560" y="252"/>
                  </a:cubicBezTo>
                  <a:cubicBezTo>
                    <a:pt x="1559" y="256"/>
                    <a:pt x="1556" y="254"/>
                    <a:pt x="1553" y="253"/>
                  </a:cubicBezTo>
                  <a:cubicBezTo>
                    <a:pt x="1551" y="261"/>
                    <a:pt x="1566" y="258"/>
                    <a:pt x="1569" y="258"/>
                  </a:cubicBezTo>
                  <a:cubicBezTo>
                    <a:pt x="1577" y="258"/>
                    <a:pt x="1581" y="260"/>
                    <a:pt x="1588" y="265"/>
                  </a:cubicBezTo>
                  <a:cubicBezTo>
                    <a:pt x="1595" y="268"/>
                    <a:pt x="1601" y="272"/>
                    <a:pt x="1608" y="274"/>
                  </a:cubicBezTo>
                  <a:cubicBezTo>
                    <a:pt x="1613" y="276"/>
                    <a:pt x="1620" y="279"/>
                    <a:pt x="1623" y="285"/>
                  </a:cubicBezTo>
                  <a:cubicBezTo>
                    <a:pt x="1625" y="292"/>
                    <a:pt x="1624" y="291"/>
                    <a:pt x="1621" y="297"/>
                  </a:cubicBezTo>
                  <a:cubicBezTo>
                    <a:pt x="1619" y="300"/>
                    <a:pt x="1618" y="302"/>
                    <a:pt x="1615" y="303"/>
                  </a:cubicBezTo>
                  <a:cubicBezTo>
                    <a:pt x="1607" y="306"/>
                    <a:pt x="1604" y="306"/>
                    <a:pt x="1596" y="304"/>
                  </a:cubicBezTo>
                  <a:cubicBezTo>
                    <a:pt x="1582" y="301"/>
                    <a:pt x="1570" y="298"/>
                    <a:pt x="1557" y="291"/>
                  </a:cubicBezTo>
                  <a:cubicBezTo>
                    <a:pt x="1561" y="295"/>
                    <a:pt x="1572" y="302"/>
                    <a:pt x="1572" y="308"/>
                  </a:cubicBezTo>
                  <a:cubicBezTo>
                    <a:pt x="1572" y="314"/>
                    <a:pt x="1571" y="326"/>
                    <a:pt x="1576" y="329"/>
                  </a:cubicBezTo>
                  <a:cubicBezTo>
                    <a:pt x="1582" y="331"/>
                    <a:pt x="1590" y="338"/>
                    <a:pt x="1596" y="336"/>
                  </a:cubicBezTo>
                  <a:cubicBezTo>
                    <a:pt x="1600" y="334"/>
                    <a:pt x="1598" y="329"/>
                    <a:pt x="1594" y="329"/>
                  </a:cubicBezTo>
                  <a:cubicBezTo>
                    <a:pt x="1591" y="329"/>
                    <a:pt x="1589" y="325"/>
                    <a:pt x="1587" y="322"/>
                  </a:cubicBezTo>
                  <a:cubicBezTo>
                    <a:pt x="1592" y="317"/>
                    <a:pt x="1593" y="318"/>
                    <a:pt x="1600" y="321"/>
                  </a:cubicBezTo>
                  <a:cubicBezTo>
                    <a:pt x="1605" y="323"/>
                    <a:pt x="1611" y="325"/>
                    <a:pt x="1616" y="327"/>
                  </a:cubicBezTo>
                  <a:cubicBezTo>
                    <a:pt x="1616" y="325"/>
                    <a:pt x="1612" y="314"/>
                    <a:pt x="1612" y="314"/>
                  </a:cubicBezTo>
                  <a:cubicBezTo>
                    <a:pt x="1616" y="311"/>
                    <a:pt x="1621" y="308"/>
                    <a:pt x="1625" y="305"/>
                  </a:cubicBezTo>
                  <a:cubicBezTo>
                    <a:pt x="1627" y="304"/>
                    <a:pt x="1631" y="300"/>
                    <a:pt x="1634" y="300"/>
                  </a:cubicBezTo>
                  <a:cubicBezTo>
                    <a:pt x="1638" y="302"/>
                    <a:pt x="1643" y="303"/>
                    <a:pt x="1647" y="304"/>
                  </a:cubicBezTo>
                  <a:cubicBezTo>
                    <a:pt x="1648" y="302"/>
                    <a:pt x="1650" y="297"/>
                    <a:pt x="1649" y="295"/>
                  </a:cubicBezTo>
                  <a:cubicBezTo>
                    <a:pt x="1649" y="294"/>
                    <a:pt x="1644" y="287"/>
                    <a:pt x="1644" y="288"/>
                  </a:cubicBezTo>
                  <a:cubicBezTo>
                    <a:pt x="1645" y="284"/>
                    <a:pt x="1646" y="280"/>
                    <a:pt x="1647" y="276"/>
                  </a:cubicBezTo>
                  <a:cubicBezTo>
                    <a:pt x="1647" y="274"/>
                    <a:pt x="1642" y="270"/>
                    <a:pt x="1642" y="269"/>
                  </a:cubicBezTo>
                  <a:cubicBezTo>
                    <a:pt x="1647" y="269"/>
                    <a:pt x="1652" y="270"/>
                    <a:pt x="1658" y="271"/>
                  </a:cubicBezTo>
                  <a:cubicBezTo>
                    <a:pt x="1662" y="271"/>
                    <a:pt x="1664" y="277"/>
                    <a:pt x="1667" y="281"/>
                  </a:cubicBezTo>
                  <a:cubicBezTo>
                    <a:pt x="1664" y="281"/>
                    <a:pt x="1656" y="280"/>
                    <a:pt x="1655" y="283"/>
                  </a:cubicBezTo>
                  <a:cubicBezTo>
                    <a:pt x="1653" y="287"/>
                    <a:pt x="1657" y="289"/>
                    <a:pt x="1659" y="293"/>
                  </a:cubicBezTo>
                  <a:cubicBezTo>
                    <a:pt x="1662" y="296"/>
                    <a:pt x="1666" y="294"/>
                    <a:pt x="1671" y="294"/>
                  </a:cubicBezTo>
                  <a:cubicBezTo>
                    <a:pt x="1676" y="293"/>
                    <a:pt x="1672" y="289"/>
                    <a:pt x="1675" y="285"/>
                  </a:cubicBezTo>
                  <a:cubicBezTo>
                    <a:pt x="1676" y="284"/>
                    <a:pt x="1681" y="283"/>
                    <a:pt x="1682" y="282"/>
                  </a:cubicBezTo>
                  <a:cubicBezTo>
                    <a:pt x="1687" y="280"/>
                    <a:pt x="1692" y="278"/>
                    <a:pt x="1697" y="275"/>
                  </a:cubicBezTo>
                  <a:cubicBezTo>
                    <a:pt x="1704" y="272"/>
                    <a:pt x="1712" y="269"/>
                    <a:pt x="1719" y="265"/>
                  </a:cubicBezTo>
                  <a:cubicBezTo>
                    <a:pt x="1721" y="272"/>
                    <a:pt x="1721" y="272"/>
                    <a:pt x="1728" y="274"/>
                  </a:cubicBezTo>
                  <a:cubicBezTo>
                    <a:pt x="1732" y="275"/>
                    <a:pt x="1734" y="267"/>
                    <a:pt x="1738" y="267"/>
                  </a:cubicBezTo>
                  <a:cubicBezTo>
                    <a:pt x="1743" y="268"/>
                    <a:pt x="1747" y="269"/>
                    <a:pt x="1752" y="266"/>
                  </a:cubicBezTo>
                  <a:cubicBezTo>
                    <a:pt x="1757" y="264"/>
                    <a:pt x="1759" y="264"/>
                    <a:pt x="1765" y="265"/>
                  </a:cubicBezTo>
                  <a:cubicBezTo>
                    <a:pt x="1764" y="267"/>
                    <a:pt x="1763" y="269"/>
                    <a:pt x="1762" y="270"/>
                  </a:cubicBezTo>
                  <a:cubicBezTo>
                    <a:pt x="1769" y="272"/>
                    <a:pt x="1769" y="273"/>
                    <a:pt x="1773" y="266"/>
                  </a:cubicBezTo>
                  <a:cubicBezTo>
                    <a:pt x="1777" y="261"/>
                    <a:pt x="1775" y="260"/>
                    <a:pt x="1771" y="255"/>
                  </a:cubicBezTo>
                  <a:cubicBezTo>
                    <a:pt x="1780" y="251"/>
                    <a:pt x="1794" y="252"/>
                    <a:pt x="1804" y="256"/>
                  </a:cubicBezTo>
                  <a:cubicBezTo>
                    <a:pt x="1810" y="259"/>
                    <a:pt x="1817" y="261"/>
                    <a:pt x="1824" y="264"/>
                  </a:cubicBezTo>
                  <a:cubicBezTo>
                    <a:pt x="1828" y="266"/>
                    <a:pt x="1833" y="271"/>
                    <a:pt x="1837" y="274"/>
                  </a:cubicBezTo>
                  <a:cubicBezTo>
                    <a:pt x="1838" y="272"/>
                    <a:pt x="1840" y="264"/>
                    <a:pt x="1838" y="262"/>
                  </a:cubicBezTo>
                  <a:cubicBezTo>
                    <a:pt x="1833" y="258"/>
                    <a:pt x="1828" y="255"/>
                    <a:pt x="1824" y="251"/>
                  </a:cubicBezTo>
                  <a:cubicBezTo>
                    <a:pt x="1820" y="249"/>
                    <a:pt x="1826" y="242"/>
                    <a:pt x="1827" y="239"/>
                  </a:cubicBezTo>
                  <a:cubicBezTo>
                    <a:pt x="1828" y="236"/>
                    <a:pt x="1821" y="233"/>
                    <a:pt x="1818" y="232"/>
                  </a:cubicBezTo>
                  <a:cubicBezTo>
                    <a:pt x="1823" y="228"/>
                    <a:pt x="1828" y="224"/>
                    <a:pt x="1833" y="220"/>
                  </a:cubicBezTo>
                  <a:cubicBezTo>
                    <a:pt x="1836" y="217"/>
                    <a:pt x="1837" y="208"/>
                    <a:pt x="1839" y="204"/>
                  </a:cubicBezTo>
                  <a:cubicBezTo>
                    <a:pt x="1841" y="199"/>
                    <a:pt x="1863" y="204"/>
                    <a:pt x="1869" y="205"/>
                  </a:cubicBezTo>
                  <a:cubicBezTo>
                    <a:pt x="1867" y="210"/>
                    <a:pt x="1865" y="216"/>
                    <a:pt x="1863" y="222"/>
                  </a:cubicBezTo>
                  <a:cubicBezTo>
                    <a:pt x="1862" y="225"/>
                    <a:pt x="1866" y="231"/>
                    <a:pt x="1868" y="234"/>
                  </a:cubicBezTo>
                  <a:cubicBezTo>
                    <a:pt x="1870" y="239"/>
                    <a:pt x="1862" y="261"/>
                    <a:pt x="1866" y="264"/>
                  </a:cubicBezTo>
                  <a:cubicBezTo>
                    <a:pt x="1871" y="267"/>
                    <a:pt x="1876" y="267"/>
                    <a:pt x="1874" y="273"/>
                  </a:cubicBezTo>
                  <a:cubicBezTo>
                    <a:pt x="1872" y="277"/>
                    <a:pt x="1871" y="285"/>
                    <a:pt x="1868" y="286"/>
                  </a:cubicBezTo>
                  <a:cubicBezTo>
                    <a:pt x="1863" y="290"/>
                    <a:pt x="1857" y="293"/>
                    <a:pt x="1852" y="296"/>
                  </a:cubicBezTo>
                  <a:cubicBezTo>
                    <a:pt x="1850" y="297"/>
                    <a:pt x="1843" y="295"/>
                    <a:pt x="1840" y="295"/>
                  </a:cubicBezTo>
                  <a:cubicBezTo>
                    <a:pt x="1847" y="300"/>
                    <a:pt x="1854" y="305"/>
                    <a:pt x="1863" y="302"/>
                  </a:cubicBezTo>
                  <a:cubicBezTo>
                    <a:pt x="1870" y="300"/>
                    <a:pt x="1878" y="290"/>
                    <a:pt x="1883" y="284"/>
                  </a:cubicBezTo>
                  <a:cubicBezTo>
                    <a:pt x="1889" y="278"/>
                    <a:pt x="1874" y="270"/>
                    <a:pt x="1887" y="266"/>
                  </a:cubicBezTo>
                  <a:cubicBezTo>
                    <a:pt x="1889" y="265"/>
                    <a:pt x="1896" y="261"/>
                    <a:pt x="1897" y="264"/>
                  </a:cubicBezTo>
                  <a:cubicBezTo>
                    <a:pt x="1901" y="267"/>
                    <a:pt x="1904" y="271"/>
                    <a:pt x="1907" y="274"/>
                  </a:cubicBezTo>
                  <a:cubicBezTo>
                    <a:pt x="1906" y="270"/>
                    <a:pt x="1907" y="265"/>
                    <a:pt x="1903" y="262"/>
                  </a:cubicBezTo>
                  <a:cubicBezTo>
                    <a:pt x="1898" y="259"/>
                    <a:pt x="1897" y="259"/>
                    <a:pt x="1891" y="260"/>
                  </a:cubicBezTo>
                  <a:cubicBezTo>
                    <a:pt x="1890" y="260"/>
                    <a:pt x="1878" y="263"/>
                    <a:pt x="1878" y="261"/>
                  </a:cubicBezTo>
                  <a:cubicBezTo>
                    <a:pt x="1877" y="258"/>
                    <a:pt x="1874" y="252"/>
                    <a:pt x="1875" y="249"/>
                  </a:cubicBezTo>
                  <a:cubicBezTo>
                    <a:pt x="1877" y="245"/>
                    <a:pt x="1881" y="240"/>
                    <a:pt x="1879" y="236"/>
                  </a:cubicBezTo>
                  <a:cubicBezTo>
                    <a:pt x="1877" y="233"/>
                    <a:pt x="1870" y="226"/>
                    <a:pt x="1872" y="223"/>
                  </a:cubicBezTo>
                  <a:cubicBezTo>
                    <a:pt x="1875" y="218"/>
                    <a:pt x="1880" y="218"/>
                    <a:pt x="1885" y="216"/>
                  </a:cubicBezTo>
                  <a:cubicBezTo>
                    <a:pt x="1888" y="214"/>
                    <a:pt x="1885" y="206"/>
                    <a:pt x="1884" y="204"/>
                  </a:cubicBezTo>
                  <a:cubicBezTo>
                    <a:pt x="1887" y="203"/>
                    <a:pt x="1892" y="210"/>
                    <a:pt x="1890" y="213"/>
                  </a:cubicBezTo>
                  <a:cubicBezTo>
                    <a:pt x="1887" y="220"/>
                    <a:pt x="1887" y="220"/>
                    <a:pt x="1891" y="227"/>
                  </a:cubicBezTo>
                  <a:cubicBezTo>
                    <a:pt x="1894" y="231"/>
                    <a:pt x="1913" y="231"/>
                    <a:pt x="1917" y="232"/>
                  </a:cubicBezTo>
                  <a:cubicBezTo>
                    <a:pt x="1910" y="229"/>
                    <a:pt x="1904" y="226"/>
                    <a:pt x="1897" y="223"/>
                  </a:cubicBezTo>
                  <a:cubicBezTo>
                    <a:pt x="1889" y="220"/>
                    <a:pt x="1903" y="214"/>
                    <a:pt x="1906" y="213"/>
                  </a:cubicBezTo>
                  <a:cubicBezTo>
                    <a:pt x="1915" y="210"/>
                    <a:pt x="1919" y="212"/>
                    <a:pt x="1928" y="216"/>
                  </a:cubicBezTo>
                  <a:cubicBezTo>
                    <a:pt x="1931" y="217"/>
                    <a:pt x="1934" y="219"/>
                    <a:pt x="1936" y="221"/>
                  </a:cubicBezTo>
                  <a:cubicBezTo>
                    <a:pt x="1939" y="222"/>
                    <a:pt x="1942" y="221"/>
                    <a:pt x="1945" y="220"/>
                  </a:cubicBezTo>
                  <a:cubicBezTo>
                    <a:pt x="1944" y="218"/>
                    <a:pt x="1943" y="212"/>
                    <a:pt x="1941" y="210"/>
                  </a:cubicBezTo>
                  <a:cubicBezTo>
                    <a:pt x="1940" y="209"/>
                    <a:pt x="1933" y="209"/>
                    <a:pt x="1931" y="208"/>
                  </a:cubicBezTo>
                  <a:cubicBezTo>
                    <a:pt x="1927" y="208"/>
                    <a:pt x="1927" y="194"/>
                    <a:pt x="1926" y="191"/>
                  </a:cubicBezTo>
                  <a:cubicBezTo>
                    <a:pt x="1937" y="190"/>
                    <a:pt x="1947" y="189"/>
                    <a:pt x="1957" y="188"/>
                  </a:cubicBezTo>
                  <a:cubicBezTo>
                    <a:pt x="1963" y="187"/>
                    <a:pt x="1969" y="186"/>
                    <a:pt x="1975" y="186"/>
                  </a:cubicBezTo>
                  <a:cubicBezTo>
                    <a:pt x="1979" y="185"/>
                    <a:pt x="1977" y="181"/>
                    <a:pt x="1977" y="177"/>
                  </a:cubicBezTo>
                  <a:cubicBezTo>
                    <a:pt x="1978" y="170"/>
                    <a:pt x="1977" y="170"/>
                    <a:pt x="1983" y="166"/>
                  </a:cubicBezTo>
                  <a:cubicBezTo>
                    <a:pt x="1987" y="163"/>
                    <a:pt x="1992" y="160"/>
                    <a:pt x="1996" y="158"/>
                  </a:cubicBezTo>
                  <a:cubicBezTo>
                    <a:pt x="2006" y="155"/>
                    <a:pt x="2018" y="154"/>
                    <a:pt x="2028" y="152"/>
                  </a:cubicBezTo>
                  <a:cubicBezTo>
                    <a:pt x="2047" y="149"/>
                    <a:pt x="2065" y="147"/>
                    <a:pt x="2083" y="140"/>
                  </a:cubicBezTo>
                  <a:cubicBezTo>
                    <a:pt x="2087" y="138"/>
                    <a:pt x="2085" y="131"/>
                    <a:pt x="2089" y="129"/>
                  </a:cubicBezTo>
                  <a:cubicBezTo>
                    <a:pt x="2094" y="127"/>
                    <a:pt x="2100" y="124"/>
                    <a:pt x="2105" y="121"/>
                  </a:cubicBezTo>
                  <a:cubicBezTo>
                    <a:pt x="2111" y="118"/>
                    <a:pt x="2123" y="118"/>
                    <a:pt x="2128" y="125"/>
                  </a:cubicBezTo>
                  <a:cubicBezTo>
                    <a:pt x="2123" y="126"/>
                    <a:pt x="2117" y="128"/>
                    <a:pt x="2112" y="129"/>
                  </a:cubicBezTo>
                  <a:cubicBezTo>
                    <a:pt x="2120" y="131"/>
                    <a:pt x="2128" y="132"/>
                    <a:pt x="2136" y="133"/>
                  </a:cubicBezTo>
                  <a:cubicBezTo>
                    <a:pt x="2133" y="136"/>
                    <a:pt x="2130" y="139"/>
                    <a:pt x="2127" y="141"/>
                  </a:cubicBezTo>
                  <a:cubicBezTo>
                    <a:pt x="2131" y="142"/>
                    <a:pt x="2135" y="142"/>
                    <a:pt x="2140" y="142"/>
                  </a:cubicBezTo>
                  <a:cubicBezTo>
                    <a:pt x="2140" y="141"/>
                    <a:pt x="2139" y="134"/>
                    <a:pt x="2141" y="134"/>
                  </a:cubicBezTo>
                  <a:cubicBezTo>
                    <a:pt x="2144" y="134"/>
                    <a:pt x="2148" y="134"/>
                    <a:pt x="2151" y="134"/>
                  </a:cubicBezTo>
                  <a:cubicBezTo>
                    <a:pt x="2156" y="135"/>
                    <a:pt x="2162" y="133"/>
                    <a:pt x="2167" y="137"/>
                  </a:cubicBezTo>
                  <a:cubicBezTo>
                    <a:pt x="2171" y="140"/>
                    <a:pt x="2179" y="143"/>
                    <a:pt x="2182" y="147"/>
                  </a:cubicBezTo>
                  <a:cubicBezTo>
                    <a:pt x="2183" y="148"/>
                    <a:pt x="2188" y="153"/>
                    <a:pt x="2187" y="154"/>
                  </a:cubicBezTo>
                  <a:cubicBezTo>
                    <a:pt x="2186" y="156"/>
                    <a:pt x="2185" y="161"/>
                    <a:pt x="2183" y="162"/>
                  </a:cubicBezTo>
                  <a:cubicBezTo>
                    <a:pt x="2162" y="175"/>
                    <a:pt x="2140" y="188"/>
                    <a:pt x="2119" y="202"/>
                  </a:cubicBezTo>
                  <a:cubicBezTo>
                    <a:pt x="2134" y="197"/>
                    <a:pt x="2149" y="193"/>
                    <a:pt x="2164" y="189"/>
                  </a:cubicBezTo>
                  <a:cubicBezTo>
                    <a:pt x="2160" y="188"/>
                    <a:pt x="2156" y="188"/>
                    <a:pt x="2152" y="187"/>
                  </a:cubicBezTo>
                  <a:cubicBezTo>
                    <a:pt x="2157" y="183"/>
                    <a:pt x="2164" y="180"/>
                    <a:pt x="2169" y="184"/>
                  </a:cubicBezTo>
                  <a:cubicBezTo>
                    <a:pt x="2177" y="190"/>
                    <a:pt x="2179" y="189"/>
                    <a:pt x="2189" y="188"/>
                  </a:cubicBezTo>
                  <a:cubicBezTo>
                    <a:pt x="2202" y="187"/>
                    <a:pt x="2215" y="190"/>
                    <a:pt x="2228" y="191"/>
                  </a:cubicBezTo>
                  <a:cubicBezTo>
                    <a:pt x="2225" y="193"/>
                    <a:pt x="2223" y="194"/>
                    <a:pt x="2220" y="196"/>
                  </a:cubicBezTo>
                  <a:cubicBezTo>
                    <a:pt x="2223" y="197"/>
                    <a:pt x="2229" y="202"/>
                    <a:pt x="2232" y="201"/>
                  </a:cubicBezTo>
                  <a:cubicBezTo>
                    <a:pt x="2238" y="201"/>
                    <a:pt x="2243" y="201"/>
                    <a:pt x="2248" y="201"/>
                  </a:cubicBezTo>
                  <a:cubicBezTo>
                    <a:pt x="2251" y="200"/>
                    <a:pt x="2259" y="202"/>
                    <a:pt x="2260" y="198"/>
                  </a:cubicBezTo>
                  <a:cubicBezTo>
                    <a:pt x="2261" y="190"/>
                    <a:pt x="2260" y="190"/>
                    <a:pt x="2267" y="190"/>
                  </a:cubicBezTo>
                  <a:cubicBezTo>
                    <a:pt x="2272" y="190"/>
                    <a:pt x="2277" y="191"/>
                    <a:pt x="2282" y="190"/>
                  </a:cubicBezTo>
                  <a:cubicBezTo>
                    <a:pt x="2285" y="189"/>
                    <a:pt x="2293" y="186"/>
                    <a:pt x="2296" y="187"/>
                  </a:cubicBezTo>
                  <a:cubicBezTo>
                    <a:pt x="2299" y="188"/>
                    <a:pt x="2304" y="196"/>
                    <a:pt x="2307" y="199"/>
                  </a:cubicBezTo>
                  <a:cubicBezTo>
                    <a:pt x="2308" y="201"/>
                    <a:pt x="2305" y="210"/>
                    <a:pt x="2305" y="213"/>
                  </a:cubicBezTo>
                  <a:cubicBezTo>
                    <a:pt x="2305" y="215"/>
                    <a:pt x="2305" y="227"/>
                    <a:pt x="2307" y="227"/>
                  </a:cubicBezTo>
                  <a:cubicBezTo>
                    <a:pt x="2311" y="230"/>
                    <a:pt x="2316" y="233"/>
                    <a:pt x="2321" y="235"/>
                  </a:cubicBezTo>
                  <a:cubicBezTo>
                    <a:pt x="2323" y="237"/>
                    <a:pt x="2329" y="226"/>
                    <a:pt x="2330" y="224"/>
                  </a:cubicBezTo>
                  <a:cubicBezTo>
                    <a:pt x="2334" y="219"/>
                    <a:pt x="2334" y="218"/>
                    <a:pt x="2339" y="222"/>
                  </a:cubicBezTo>
                  <a:cubicBezTo>
                    <a:pt x="2345" y="225"/>
                    <a:pt x="2346" y="227"/>
                    <a:pt x="2352" y="225"/>
                  </a:cubicBezTo>
                  <a:cubicBezTo>
                    <a:pt x="2356" y="224"/>
                    <a:pt x="2361" y="221"/>
                    <a:pt x="2364" y="223"/>
                  </a:cubicBezTo>
                  <a:cubicBezTo>
                    <a:pt x="2367" y="224"/>
                    <a:pt x="2373" y="229"/>
                    <a:pt x="2377" y="228"/>
                  </a:cubicBezTo>
                  <a:cubicBezTo>
                    <a:pt x="2381" y="226"/>
                    <a:pt x="2386" y="224"/>
                    <a:pt x="2391" y="222"/>
                  </a:cubicBezTo>
                  <a:cubicBezTo>
                    <a:pt x="2390" y="220"/>
                    <a:pt x="2385" y="214"/>
                    <a:pt x="2387" y="212"/>
                  </a:cubicBezTo>
                  <a:cubicBezTo>
                    <a:pt x="2388" y="210"/>
                    <a:pt x="2393" y="202"/>
                    <a:pt x="2395" y="202"/>
                  </a:cubicBezTo>
                  <a:cubicBezTo>
                    <a:pt x="2404" y="203"/>
                    <a:pt x="2413" y="205"/>
                    <a:pt x="2422" y="206"/>
                  </a:cubicBezTo>
                  <a:cubicBezTo>
                    <a:pt x="2429" y="207"/>
                    <a:pt x="2437" y="209"/>
                    <a:pt x="2443" y="211"/>
                  </a:cubicBezTo>
                  <a:cubicBezTo>
                    <a:pt x="2451" y="213"/>
                    <a:pt x="2461" y="214"/>
                    <a:pt x="2467" y="217"/>
                  </a:cubicBezTo>
                  <a:cubicBezTo>
                    <a:pt x="2471" y="220"/>
                    <a:pt x="2481" y="235"/>
                    <a:pt x="2485" y="234"/>
                  </a:cubicBezTo>
                  <a:cubicBezTo>
                    <a:pt x="2494" y="233"/>
                    <a:pt x="2503" y="231"/>
                    <a:pt x="2512" y="229"/>
                  </a:cubicBezTo>
                  <a:cubicBezTo>
                    <a:pt x="2520" y="228"/>
                    <a:pt x="2527" y="232"/>
                    <a:pt x="2535" y="234"/>
                  </a:cubicBezTo>
                  <a:cubicBezTo>
                    <a:pt x="2539" y="235"/>
                    <a:pt x="2541" y="235"/>
                    <a:pt x="2543" y="239"/>
                  </a:cubicBezTo>
                  <a:cubicBezTo>
                    <a:pt x="2544" y="244"/>
                    <a:pt x="2544" y="245"/>
                    <a:pt x="2542" y="251"/>
                  </a:cubicBezTo>
                  <a:cubicBezTo>
                    <a:pt x="2550" y="253"/>
                    <a:pt x="2556" y="256"/>
                    <a:pt x="2564" y="255"/>
                  </a:cubicBezTo>
                  <a:cubicBezTo>
                    <a:pt x="2573" y="253"/>
                    <a:pt x="2579" y="253"/>
                    <a:pt x="2589" y="254"/>
                  </a:cubicBezTo>
                  <a:cubicBezTo>
                    <a:pt x="2592" y="255"/>
                    <a:pt x="2597" y="257"/>
                    <a:pt x="2600" y="255"/>
                  </a:cubicBezTo>
                  <a:cubicBezTo>
                    <a:pt x="2604" y="251"/>
                    <a:pt x="2604" y="251"/>
                    <a:pt x="2607" y="255"/>
                  </a:cubicBezTo>
                  <a:cubicBezTo>
                    <a:pt x="2610" y="258"/>
                    <a:pt x="2615" y="264"/>
                    <a:pt x="2618" y="266"/>
                  </a:cubicBezTo>
                  <a:cubicBezTo>
                    <a:pt x="2621" y="267"/>
                    <a:pt x="2626" y="265"/>
                    <a:pt x="2629" y="264"/>
                  </a:cubicBezTo>
                  <a:cubicBezTo>
                    <a:pt x="2628" y="258"/>
                    <a:pt x="2627" y="252"/>
                    <a:pt x="2627" y="246"/>
                  </a:cubicBezTo>
                  <a:cubicBezTo>
                    <a:pt x="2640" y="247"/>
                    <a:pt x="2653" y="248"/>
                    <a:pt x="2666" y="249"/>
                  </a:cubicBezTo>
                  <a:cubicBezTo>
                    <a:pt x="2676" y="250"/>
                    <a:pt x="2686" y="257"/>
                    <a:pt x="2696" y="262"/>
                  </a:cubicBezTo>
                  <a:cubicBezTo>
                    <a:pt x="2707" y="267"/>
                    <a:pt x="2717" y="272"/>
                    <a:pt x="2727" y="278"/>
                  </a:cubicBezTo>
                  <a:cubicBezTo>
                    <a:pt x="2734" y="282"/>
                    <a:pt x="2735" y="283"/>
                    <a:pt x="2738" y="290"/>
                  </a:cubicBezTo>
                  <a:cubicBezTo>
                    <a:pt x="2741" y="298"/>
                    <a:pt x="2740" y="301"/>
                    <a:pt x="2748" y="301"/>
                  </a:cubicBezTo>
                  <a:cubicBezTo>
                    <a:pt x="2747" y="298"/>
                    <a:pt x="2746" y="294"/>
                    <a:pt x="2745" y="291"/>
                  </a:cubicBezTo>
                  <a:cubicBezTo>
                    <a:pt x="2753" y="291"/>
                    <a:pt x="2758" y="291"/>
                    <a:pt x="2765" y="294"/>
                  </a:cubicBezTo>
                  <a:cubicBezTo>
                    <a:pt x="2771" y="296"/>
                    <a:pt x="2776" y="302"/>
                    <a:pt x="2780" y="306"/>
                  </a:cubicBezTo>
                  <a:cubicBezTo>
                    <a:pt x="2777" y="308"/>
                    <a:pt x="2773" y="313"/>
                    <a:pt x="2770" y="314"/>
                  </a:cubicBezTo>
                  <a:cubicBezTo>
                    <a:pt x="2767" y="314"/>
                    <a:pt x="2762" y="312"/>
                    <a:pt x="2759" y="312"/>
                  </a:cubicBezTo>
                  <a:close/>
                  <a:moveTo>
                    <a:pt x="1724" y="597"/>
                  </a:moveTo>
                  <a:cubicBezTo>
                    <a:pt x="1722" y="595"/>
                    <a:pt x="1722" y="591"/>
                    <a:pt x="1721" y="590"/>
                  </a:cubicBezTo>
                  <a:cubicBezTo>
                    <a:pt x="1714" y="587"/>
                    <a:pt x="1713" y="597"/>
                    <a:pt x="1713" y="600"/>
                  </a:cubicBezTo>
                  <a:cubicBezTo>
                    <a:pt x="1710" y="594"/>
                    <a:pt x="1709" y="591"/>
                    <a:pt x="1712" y="585"/>
                  </a:cubicBezTo>
                  <a:cubicBezTo>
                    <a:pt x="1709" y="583"/>
                    <a:pt x="1703" y="582"/>
                    <a:pt x="1701" y="580"/>
                  </a:cubicBezTo>
                  <a:cubicBezTo>
                    <a:pt x="1700" y="578"/>
                    <a:pt x="1700" y="571"/>
                    <a:pt x="1700" y="569"/>
                  </a:cubicBezTo>
                  <a:cubicBezTo>
                    <a:pt x="1700" y="569"/>
                    <a:pt x="1691" y="565"/>
                    <a:pt x="1695" y="564"/>
                  </a:cubicBezTo>
                  <a:cubicBezTo>
                    <a:pt x="1698" y="563"/>
                    <a:pt x="1700" y="568"/>
                    <a:pt x="1703" y="565"/>
                  </a:cubicBezTo>
                  <a:cubicBezTo>
                    <a:pt x="1701" y="562"/>
                    <a:pt x="1698" y="562"/>
                    <a:pt x="1700" y="559"/>
                  </a:cubicBezTo>
                  <a:cubicBezTo>
                    <a:pt x="1702" y="557"/>
                    <a:pt x="1705" y="556"/>
                    <a:pt x="1707" y="556"/>
                  </a:cubicBezTo>
                  <a:cubicBezTo>
                    <a:pt x="1711" y="557"/>
                    <a:pt x="1718" y="557"/>
                    <a:pt x="1722" y="559"/>
                  </a:cubicBezTo>
                  <a:cubicBezTo>
                    <a:pt x="1719" y="560"/>
                    <a:pt x="1716" y="563"/>
                    <a:pt x="1717" y="567"/>
                  </a:cubicBezTo>
                  <a:cubicBezTo>
                    <a:pt x="1719" y="563"/>
                    <a:pt x="1721" y="560"/>
                    <a:pt x="1725" y="560"/>
                  </a:cubicBezTo>
                  <a:cubicBezTo>
                    <a:pt x="1723" y="552"/>
                    <a:pt x="1721" y="557"/>
                    <a:pt x="1715" y="555"/>
                  </a:cubicBezTo>
                  <a:cubicBezTo>
                    <a:pt x="1716" y="552"/>
                    <a:pt x="1718" y="548"/>
                    <a:pt x="1716" y="545"/>
                  </a:cubicBezTo>
                  <a:cubicBezTo>
                    <a:pt x="1716" y="544"/>
                    <a:pt x="1713" y="537"/>
                    <a:pt x="1711" y="540"/>
                  </a:cubicBezTo>
                  <a:cubicBezTo>
                    <a:pt x="1708" y="543"/>
                    <a:pt x="1704" y="540"/>
                    <a:pt x="1701" y="538"/>
                  </a:cubicBezTo>
                  <a:cubicBezTo>
                    <a:pt x="1699" y="537"/>
                    <a:pt x="1695" y="541"/>
                    <a:pt x="1692" y="542"/>
                  </a:cubicBezTo>
                  <a:cubicBezTo>
                    <a:pt x="1686" y="543"/>
                    <a:pt x="1687" y="540"/>
                    <a:pt x="1685" y="547"/>
                  </a:cubicBezTo>
                  <a:cubicBezTo>
                    <a:pt x="1684" y="550"/>
                    <a:pt x="1677" y="551"/>
                    <a:pt x="1675" y="552"/>
                  </a:cubicBezTo>
                  <a:cubicBezTo>
                    <a:pt x="1671" y="554"/>
                    <a:pt x="1671" y="554"/>
                    <a:pt x="1670" y="559"/>
                  </a:cubicBezTo>
                  <a:cubicBezTo>
                    <a:pt x="1670" y="561"/>
                    <a:pt x="1666" y="564"/>
                    <a:pt x="1665" y="566"/>
                  </a:cubicBezTo>
                  <a:cubicBezTo>
                    <a:pt x="1668" y="566"/>
                    <a:pt x="1673" y="569"/>
                    <a:pt x="1673" y="574"/>
                  </a:cubicBezTo>
                  <a:cubicBezTo>
                    <a:pt x="1673" y="580"/>
                    <a:pt x="1674" y="583"/>
                    <a:pt x="1676" y="589"/>
                  </a:cubicBezTo>
                  <a:cubicBezTo>
                    <a:pt x="1678" y="593"/>
                    <a:pt x="1682" y="594"/>
                    <a:pt x="1684" y="598"/>
                  </a:cubicBezTo>
                  <a:cubicBezTo>
                    <a:pt x="1688" y="603"/>
                    <a:pt x="1689" y="605"/>
                    <a:pt x="1694" y="608"/>
                  </a:cubicBezTo>
                  <a:cubicBezTo>
                    <a:pt x="1690" y="609"/>
                    <a:pt x="1689" y="609"/>
                    <a:pt x="1687" y="614"/>
                  </a:cubicBezTo>
                  <a:cubicBezTo>
                    <a:pt x="1687" y="617"/>
                    <a:pt x="1685" y="620"/>
                    <a:pt x="1684" y="623"/>
                  </a:cubicBezTo>
                  <a:cubicBezTo>
                    <a:pt x="1683" y="627"/>
                    <a:pt x="1683" y="629"/>
                    <a:pt x="1684" y="633"/>
                  </a:cubicBezTo>
                  <a:cubicBezTo>
                    <a:pt x="1684" y="637"/>
                    <a:pt x="1685" y="637"/>
                    <a:pt x="1689" y="638"/>
                  </a:cubicBezTo>
                  <a:cubicBezTo>
                    <a:pt x="1693" y="638"/>
                    <a:pt x="1693" y="641"/>
                    <a:pt x="1696" y="642"/>
                  </a:cubicBezTo>
                  <a:cubicBezTo>
                    <a:pt x="1699" y="643"/>
                    <a:pt x="1702" y="644"/>
                    <a:pt x="1706" y="645"/>
                  </a:cubicBezTo>
                  <a:cubicBezTo>
                    <a:pt x="1710" y="646"/>
                    <a:pt x="1717" y="644"/>
                    <a:pt x="1722" y="643"/>
                  </a:cubicBezTo>
                  <a:cubicBezTo>
                    <a:pt x="1721" y="638"/>
                    <a:pt x="1720" y="632"/>
                    <a:pt x="1721" y="627"/>
                  </a:cubicBezTo>
                  <a:cubicBezTo>
                    <a:pt x="1723" y="619"/>
                    <a:pt x="1719" y="622"/>
                    <a:pt x="1716" y="617"/>
                  </a:cubicBezTo>
                  <a:cubicBezTo>
                    <a:pt x="1717" y="617"/>
                    <a:pt x="1718" y="617"/>
                    <a:pt x="1719" y="617"/>
                  </a:cubicBezTo>
                  <a:cubicBezTo>
                    <a:pt x="1719" y="615"/>
                    <a:pt x="1718" y="613"/>
                    <a:pt x="1717" y="612"/>
                  </a:cubicBezTo>
                  <a:cubicBezTo>
                    <a:pt x="1717" y="611"/>
                    <a:pt x="1714" y="612"/>
                    <a:pt x="1713" y="611"/>
                  </a:cubicBezTo>
                  <a:cubicBezTo>
                    <a:pt x="1711" y="608"/>
                    <a:pt x="1712" y="605"/>
                    <a:pt x="1713" y="603"/>
                  </a:cubicBezTo>
                  <a:cubicBezTo>
                    <a:pt x="1713" y="603"/>
                    <a:pt x="1726" y="605"/>
                    <a:pt x="1728" y="604"/>
                  </a:cubicBezTo>
                  <a:cubicBezTo>
                    <a:pt x="1729" y="600"/>
                    <a:pt x="1726" y="599"/>
                    <a:pt x="1724" y="597"/>
                  </a:cubicBezTo>
                  <a:close/>
                  <a:moveTo>
                    <a:pt x="413" y="136"/>
                  </a:moveTo>
                  <a:cubicBezTo>
                    <a:pt x="416" y="136"/>
                    <a:pt x="420" y="138"/>
                    <a:pt x="423" y="136"/>
                  </a:cubicBezTo>
                  <a:cubicBezTo>
                    <a:pt x="423" y="135"/>
                    <a:pt x="422" y="134"/>
                    <a:pt x="421" y="134"/>
                  </a:cubicBezTo>
                  <a:cubicBezTo>
                    <a:pt x="418" y="134"/>
                    <a:pt x="415" y="133"/>
                    <a:pt x="413" y="136"/>
                  </a:cubicBezTo>
                  <a:close/>
                  <a:moveTo>
                    <a:pt x="696" y="815"/>
                  </a:moveTo>
                  <a:cubicBezTo>
                    <a:pt x="699" y="817"/>
                    <a:pt x="702" y="819"/>
                    <a:pt x="705" y="820"/>
                  </a:cubicBezTo>
                  <a:cubicBezTo>
                    <a:pt x="707" y="820"/>
                    <a:pt x="709" y="817"/>
                    <a:pt x="712" y="819"/>
                  </a:cubicBezTo>
                  <a:cubicBezTo>
                    <a:pt x="712" y="818"/>
                    <a:pt x="711" y="817"/>
                    <a:pt x="711" y="816"/>
                  </a:cubicBezTo>
                  <a:cubicBezTo>
                    <a:pt x="707" y="814"/>
                    <a:pt x="700" y="810"/>
                    <a:pt x="696" y="815"/>
                  </a:cubicBezTo>
                  <a:close/>
                  <a:moveTo>
                    <a:pt x="669" y="553"/>
                  </a:moveTo>
                  <a:cubicBezTo>
                    <a:pt x="669" y="554"/>
                    <a:pt x="668" y="554"/>
                    <a:pt x="668" y="554"/>
                  </a:cubicBezTo>
                  <a:cubicBezTo>
                    <a:pt x="669" y="555"/>
                    <a:pt x="669" y="555"/>
                    <a:pt x="669" y="555"/>
                  </a:cubicBezTo>
                  <a:cubicBezTo>
                    <a:pt x="670" y="553"/>
                    <a:pt x="671" y="553"/>
                    <a:pt x="670" y="551"/>
                  </a:cubicBezTo>
                  <a:cubicBezTo>
                    <a:pt x="670" y="551"/>
                    <a:pt x="669" y="552"/>
                    <a:pt x="669" y="552"/>
                  </a:cubicBezTo>
                  <a:cubicBezTo>
                    <a:pt x="668" y="550"/>
                    <a:pt x="666" y="549"/>
                    <a:pt x="664" y="550"/>
                  </a:cubicBezTo>
                  <a:cubicBezTo>
                    <a:pt x="662" y="551"/>
                    <a:pt x="661" y="549"/>
                    <a:pt x="658" y="551"/>
                  </a:cubicBezTo>
                  <a:cubicBezTo>
                    <a:pt x="659" y="551"/>
                    <a:pt x="659" y="551"/>
                    <a:pt x="660" y="551"/>
                  </a:cubicBezTo>
                  <a:cubicBezTo>
                    <a:pt x="663" y="552"/>
                    <a:pt x="667" y="555"/>
                    <a:pt x="669" y="553"/>
                  </a:cubicBezTo>
                  <a:close/>
                  <a:moveTo>
                    <a:pt x="654" y="547"/>
                  </a:moveTo>
                  <a:cubicBezTo>
                    <a:pt x="652" y="546"/>
                    <a:pt x="652" y="547"/>
                    <a:pt x="651" y="547"/>
                  </a:cubicBezTo>
                  <a:cubicBezTo>
                    <a:pt x="652" y="548"/>
                    <a:pt x="652" y="548"/>
                    <a:pt x="653" y="549"/>
                  </a:cubicBezTo>
                  <a:cubicBezTo>
                    <a:pt x="653" y="548"/>
                    <a:pt x="653" y="548"/>
                    <a:pt x="654" y="547"/>
                  </a:cubicBezTo>
                  <a:close/>
                  <a:moveTo>
                    <a:pt x="657" y="551"/>
                  </a:moveTo>
                  <a:cubicBezTo>
                    <a:pt x="657" y="551"/>
                    <a:pt x="657" y="550"/>
                    <a:pt x="657" y="550"/>
                  </a:cubicBezTo>
                  <a:cubicBezTo>
                    <a:pt x="656" y="549"/>
                    <a:pt x="656" y="549"/>
                    <a:pt x="655" y="549"/>
                  </a:cubicBezTo>
                  <a:cubicBezTo>
                    <a:pt x="654" y="549"/>
                    <a:pt x="654" y="550"/>
                    <a:pt x="653" y="550"/>
                  </a:cubicBezTo>
                  <a:cubicBezTo>
                    <a:pt x="655" y="551"/>
                    <a:pt x="656" y="551"/>
                    <a:pt x="657" y="551"/>
                  </a:cubicBezTo>
                  <a:close/>
                  <a:moveTo>
                    <a:pt x="871" y="495"/>
                  </a:moveTo>
                  <a:cubicBezTo>
                    <a:pt x="872" y="493"/>
                    <a:pt x="873" y="490"/>
                    <a:pt x="874" y="488"/>
                  </a:cubicBezTo>
                  <a:cubicBezTo>
                    <a:pt x="867" y="485"/>
                    <a:pt x="861" y="494"/>
                    <a:pt x="858" y="500"/>
                  </a:cubicBezTo>
                  <a:cubicBezTo>
                    <a:pt x="854" y="510"/>
                    <a:pt x="851" y="514"/>
                    <a:pt x="844" y="521"/>
                  </a:cubicBezTo>
                  <a:cubicBezTo>
                    <a:pt x="842" y="523"/>
                    <a:pt x="842" y="530"/>
                    <a:pt x="843" y="531"/>
                  </a:cubicBezTo>
                  <a:cubicBezTo>
                    <a:pt x="844" y="534"/>
                    <a:pt x="850" y="533"/>
                    <a:pt x="852" y="533"/>
                  </a:cubicBezTo>
                  <a:cubicBezTo>
                    <a:pt x="860" y="532"/>
                    <a:pt x="867" y="532"/>
                    <a:pt x="874" y="536"/>
                  </a:cubicBezTo>
                  <a:cubicBezTo>
                    <a:pt x="871" y="536"/>
                    <a:pt x="870" y="538"/>
                    <a:pt x="870" y="541"/>
                  </a:cubicBezTo>
                  <a:cubicBezTo>
                    <a:pt x="877" y="540"/>
                    <a:pt x="878" y="535"/>
                    <a:pt x="885" y="535"/>
                  </a:cubicBezTo>
                  <a:cubicBezTo>
                    <a:pt x="884" y="540"/>
                    <a:pt x="883" y="540"/>
                    <a:pt x="887" y="541"/>
                  </a:cubicBezTo>
                  <a:cubicBezTo>
                    <a:pt x="891" y="543"/>
                    <a:pt x="892" y="543"/>
                    <a:pt x="894" y="540"/>
                  </a:cubicBezTo>
                  <a:cubicBezTo>
                    <a:pt x="896" y="536"/>
                    <a:pt x="893" y="527"/>
                    <a:pt x="893" y="523"/>
                  </a:cubicBezTo>
                  <a:cubicBezTo>
                    <a:pt x="892" y="521"/>
                    <a:pt x="887" y="520"/>
                    <a:pt x="888" y="518"/>
                  </a:cubicBezTo>
                  <a:cubicBezTo>
                    <a:pt x="888" y="514"/>
                    <a:pt x="888" y="514"/>
                    <a:pt x="885" y="511"/>
                  </a:cubicBezTo>
                  <a:cubicBezTo>
                    <a:pt x="883" y="508"/>
                    <a:pt x="874" y="511"/>
                    <a:pt x="871" y="512"/>
                  </a:cubicBezTo>
                  <a:cubicBezTo>
                    <a:pt x="871" y="510"/>
                    <a:pt x="871" y="507"/>
                    <a:pt x="870" y="506"/>
                  </a:cubicBezTo>
                  <a:cubicBezTo>
                    <a:pt x="869" y="506"/>
                    <a:pt x="866" y="505"/>
                    <a:pt x="866" y="504"/>
                  </a:cubicBezTo>
                  <a:cubicBezTo>
                    <a:pt x="866" y="499"/>
                    <a:pt x="867" y="498"/>
                    <a:pt x="871" y="495"/>
                  </a:cubicBezTo>
                  <a:close/>
                  <a:moveTo>
                    <a:pt x="783" y="817"/>
                  </a:moveTo>
                  <a:cubicBezTo>
                    <a:pt x="785" y="821"/>
                    <a:pt x="793" y="818"/>
                    <a:pt x="794" y="815"/>
                  </a:cubicBezTo>
                  <a:cubicBezTo>
                    <a:pt x="794" y="815"/>
                    <a:pt x="794" y="814"/>
                    <a:pt x="793" y="814"/>
                  </a:cubicBezTo>
                  <a:cubicBezTo>
                    <a:pt x="790" y="813"/>
                    <a:pt x="780" y="810"/>
                    <a:pt x="783" y="817"/>
                  </a:cubicBezTo>
                  <a:close/>
                  <a:moveTo>
                    <a:pt x="719" y="801"/>
                  </a:moveTo>
                  <a:cubicBezTo>
                    <a:pt x="722" y="800"/>
                    <a:pt x="725" y="799"/>
                    <a:pt x="728" y="798"/>
                  </a:cubicBezTo>
                  <a:cubicBezTo>
                    <a:pt x="726" y="796"/>
                    <a:pt x="724" y="794"/>
                    <a:pt x="721" y="794"/>
                  </a:cubicBezTo>
                  <a:cubicBezTo>
                    <a:pt x="718" y="793"/>
                    <a:pt x="717" y="790"/>
                    <a:pt x="716" y="790"/>
                  </a:cubicBezTo>
                  <a:cubicBezTo>
                    <a:pt x="712" y="790"/>
                    <a:pt x="706" y="788"/>
                    <a:pt x="703" y="784"/>
                  </a:cubicBezTo>
                  <a:cubicBezTo>
                    <a:pt x="703" y="784"/>
                    <a:pt x="703" y="785"/>
                    <a:pt x="703" y="785"/>
                  </a:cubicBezTo>
                  <a:cubicBezTo>
                    <a:pt x="694" y="779"/>
                    <a:pt x="684" y="773"/>
                    <a:pt x="673" y="772"/>
                  </a:cubicBezTo>
                  <a:cubicBezTo>
                    <a:pt x="667" y="772"/>
                    <a:pt x="662" y="773"/>
                    <a:pt x="655" y="775"/>
                  </a:cubicBezTo>
                  <a:cubicBezTo>
                    <a:pt x="650" y="776"/>
                    <a:pt x="649" y="781"/>
                    <a:pt x="645" y="783"/>
                  </a:cubicBezTo>
                  <a:cubicBezTo>
                    <a:pt x="653" y="787"/>
                    <a:pt x="662" y="769"/>
                    <a:pt x="670" y="777"/>
                  </a:cubicBezTo>
                  <a:cubicBezTo>
                    <a:pt x="669" y="778"/>
                    <a:pt x="668" y="779"/>
                    <a:pt x="666" y="778"/>
                  </a:cubicBezTo>
                  <a:cubicBezTo>
                    <a:pt x="667" y="780"/>
                    <a:pt x="670" y="781"/>
                    <a:pt x="672" y="780"/>
                  </a:cubicBezTo>
                  <a:cubicBezTo>
                    <a:pt x="674" y="779"/>
                    <a:pt x="675" y="781"/>
                    <a:pt x="677" y="782"/>
                  </a:cubicBezTo>
                  <a:cubicBezTo>
                    <a:pt x="682" y="782"/>
                    <a:pt x="686" y="785"/>
                    <a:pt x="690" y="785"/>
                  </a:cubicBezTo>
                  <a:cubicBezTo>
                    <a:pt x="695" y="786"/>
                    <a:pt x="695" y="791"/>
                    <a:pt x="700" y="793"/>
                  </a:cubicBezTo>
                  <a:cubicBezTo>
                    <a:pt x="701" y="794"/>
                    <a:pt x="706" y="793"/>
                    <a:pt x="706" y="796"/>
                  </a:cubicBezTo>
                  <a:cubicBezTo>
                    <a:pt x="706" y="797"/>
                    <a:pt x="702" y="800"/>
                    <a:pt x="701" y="801"/>
                  </a:cubicBezTo>
                  <a:cubicBezTo>
                    <a:pt x="707" y="802"/>
                    <a:pt x="713" y="800"/>
                    <a:pt x="719" y="801"/>
                  </a:cubicBezTo>
                  <a:close/>
                  <a:moveTo>
                    <a:pt x="807" y="538"/>
                  </a:moveTo>
                  <a:cubicBezTo>
                    <a:pt x="803" y="545"/>
                    <a:pt x="809" y="547"/>
                    <a:pt x="814" y="549"/>
                  </a:cubicBezTo>
                  <a:cubicBezTo>
                    <a:pt x="819" y="551"/>
                    <a:pt x="820" y="548"/>
                    <a:pt x="823" y="545"/>
                  </a:cubicBezTo>
                  <a:cubicBezTo>
                    <a:pt x="818" y="544"/>
                    <a:pt x="814" y="544"/>
                    <a:pt x="809" y="543"/>
                  </a:cubicBezTo>
                  <a:cubicBezTo>
                    <a:pt x="808" y="542"/>
                    <a:pt x="807" y="540"/>
                    <a:pt x="807" y="538"/>
                  </a:cubicBezTo>
                  <a:close/>
                  <a:moveTo>
                    <a:pt x="804" y="508"/>
                  </a:moveTo>
                  <a:cubicBezTo>
                    <a:pt x="808" y="511"/>
                    <a:pt x="819" y="521"/>
                    <a:pt x="826" y="516"/>
                  </a:cubicBezTo>
                  <a:cubicBezTo>
                    <a:pt x="820" y="509"/>
                    <a:pt x="811" y="507"/>
                    <a:pt x="804" y="508"/>
                  </a:cubicBezTo>
                  <a:close/>
                  <a:moveTo>
                    <a:pt x="1031" y="1031"/>
                  </a:moveTo>
                  <a:cubicBezTo>
                    <a:pt x="1033" y="1042"/>
                    <a:pt x="1033" y="1041"/>
                    <a:pt x="1028" y="1050"/>
                  </a:cubicBezTo>
                  <a:cubicBezTo>
                    <a:pt x="1021" y="1060"/>
                    <a:pt x="1014" y="1069"/>
                    <a:pt x="1007" y="1079"/>
                  </a:cubicBezTo>
                  <a:cubicBezTo>
                    <a:pt x="1004" y="1084"/>
                    <a:pt x="1000" y="1088"/>
                    <a:pt x="999" y="1094"/>
                  </a:cubicBezTo>
                  <a:cubicBezTo>
                    <a:pt x="998" y="1108"/>
                    <a:pt x="997" y="1123"/>
                    <a:pt x="996" y="1138"/>
                  </a:cubicBezTo>
                  <a:cubicBezTo>
                    <a:pt x="996" y="1147"/>
                    <a:pt x="986" y="1157"/>
                    <a:pt x="981" y="1165"/>
                  </a:cubicBezTo>
                  <a:cubicBezTo>
                    <a:pt x="978" y="1168"/>
                    <a:pt x="977" y="1174"/>
                    <a:pt x="973" y="1174"/>
                  </a:cubicBezTo>
                  <a:cubicBezTo>
                    <a:pt x="969" y="1174"/>
                    <a:pt x="960" y="1173"/>
                    <a:pt x="957" y="1175"/>
                  </a:cubicBezTo>
                  <a:cubicBezTo>
                    <a:pt x="947" y="1182"/>
                    <a:pt x="937" y="1189"/>
                    <a:pt x="928" y="1195"/>
                  </a:cubicBezTo>
                  <a:cubicBezTo>
                    <a:pt x="926" y="1197"/>
                    <a:pt x="926" y="1211"/>
                    <a:pt x="926" y="1214"/>
                  </a:cubicBezTo>
                  <a:cubicBezTo>
                    <a:pt x="925" y="1217"/>
                    <a:pt x="926" y="1222"/>
                    <a:pt x="924" y="1224"/>
                  </a:cubicBezTo>
                  <a:cubicBezTo>
                    <a:pt x="916" y="1235"/>
                    <a:pt x="908" y="1245"/>
                    <a:pt x="900" y="1255"/>
                  </a:cubicBezTo>
                  <a:cubicBezTo>
                    <a:pt x="892" y="1265"/>
                    <a:pt x="885" y="1274"/>
                    <a:pt x="878" y="1284"/>
                  </a:cubicBezTo>
                  <a:cubicBezTo>
                    <a:pt x="876" y="1286"/>
                    <a:pt x="853" y="1276"/>
                    <a:pt x="849" y="1275"/>
                  </a:cubicBezTo>
                  <a:cubicBezTo>
                    <a:pt x="847" y="1283"/>
                    <a:pt x="860" y="1284"/>
                    <a:pt x="862" y="1291"/>
                  </a:cubicBezTo>
                  <a:cubicBezTo>
                    <a:pt x="862" y="1294"/>
                    <a:pt x="865" y="1300"/>
                    <a:pt x="864" y="1304"/>
                  </a:cubicBezTo>
                  <a:cubicBezTo>
                    <a:pt x="864" y="1307"/>
                    <a:pt x="859" y="1311"/>
                    <a:pt x="858" y="1313"/>
                  </a:cubicBezTo>
                  <a:cubicBezTo>
                    <a:pt x="853" y="1321"/>
                    <a:pt x="846" y="1320"/>
                    <a:pt x="839" y="1323"/>
                  </a:cubicBezTo>
                  <a:cubicBezTo>
                    <a:pt x="831" y="1325"/>
                    <a:pt x="827" y="1324"/>
                    <a:pt x="820" y="1323"/>
                  </a:cubicBezTo>
                  <a:cubicBezTo>
                    <a:pt x="821" y="1328"/>
                    <a:pt x="822" y="1330"/>
                    <a:pt x="821" y="1334"/>
                  </a:cubicBezTo>
                  <a:cubicBezTo>
                    <a:pt x="820" y="1337"/>
                    <a:pt x="821" y="1342"/>
                    <a:pt x="819" y="1343"/>
                  </a:cubicBezTo>
                  <a:cubicBezTo>
                    <a:pt x="812" y="1349"/>
                    <a:pt x="807" y="1346"/>
                    <a:pt x="799" y="1342"/>
                  </a:cubicBezTo>
                  <a:cubicBezTo>
                    <a:pt x="799" y="1346"/>
                    <a:pt x="798" y="1352"/>
                    <a:pt x="799" y="1355"/>
                  </a:cubicBezTo>
                  <a:cubicBezTo>
                    <a:pt x="799" y="1358"/>
                    <a:pt x="804" y="1363"/>
                    <a:pt x="803" y="1366"/>
                  </a:cubicBezTo>
                  <a:cubicBezTo>
                    <a:pt x="800" y="1371"/>
                    <a:pt x="798" y="1376"/>
                    <a:pt x="796" y="1382"/>
                  </a:cubicBezTo>
                  <a:cubicBezTo>
                    <a:pt x="793" y="1387"/>
                    <a:pt x="792" y="1386"/>
                    <a:pt x="787" y="1388"/>
                  </a:cubicBezTo>
                  <a:cubicBezTo>
                    <a:pt x="782" y="1389"/>
                    <a:pt x="782" y="1393"/>
                    <a:pt x="779" y="1397"/>
                  </a:cubicBezTo>
                  <a:cubicBezTo>
                    <a:pt x="778" y="1400"/>
                    <a:pt x="783" y="1405"/>
                    <a:pt x="785" y="1408"/>
                  </a:cubicBezTo>
                  <a:cubicBezTo>
                    <a:pt x="787" y="1411"/>
                    <a:pt x="794" y="1408"/>
                    <a:pt x="793" y="1413"/>
                  </a:cubicBezTo>
                  <a:cubicBezTo>
                    <a:pt x="791" y="1418"/>
                    <a:pt x="790" y="1419"/>
                    <a:pt x="787" y="1423"/>
                  </a:cubicBezTo>
                  <a:cubicBezTo>
                    <a:pt x="785" y="1426"/>
                    <a:pt x="781" y="1430"/>
                    <a:pt x="779" y="1434"/>
                  </a:cubicBezTo>
                  <a:cubicBezTo>
                    <a:pt x="777" y="1440"/>
                    <a:pt x="776" y="1441"/>
                    <a:pt x="770" y="1444"/>
                  </a:cubicBezTo>
                  <a:cubicBezTo>
                    <a:pt x="765" y="1447"/>
                    <a:pt x="771" y="1464"/>
                    <a:pt x="772" y="1470"/>
                  </a:cubicBezTo>
                  <a:cubicBezTo>
                    <a:pt x="772" y="1472"/>
                    <a:pt x="772" y="1477"/>
                    <a:pt x="774" y="1479"/>
                  </a:cubicBezTo>
                  <a:cubicBezTo>
                    <a:pt x="778" y="1482"/>
                    <a:pt x="782" y="1486"/>
                    <a:pt x="786" y="1489"/>
                  </a:cubicBezTo>
                  <a:cubicBezTo>
                    <a:pt x="793" y="1495"/>
                    <a:pt x="798" y="1494"/>
                    <a:pt x="807" y="1494"/>
                  </a:cubicBezTo>
                  <a:cubicBezTo>
                    <a:pt x="799" y="1498"/>
                    <a:pt x="791" y="1502"/>
                    <a:pt x="783" y="1506"/>
                  </a:cubicBezTo>
                  <a:cubicBezTo>
                    <a:pt x="776" y="1509"/>
                    <a:pt x="775" y="1507"/>
                    <a:pt x="768" y="1504"/>
                  </a:cubicBezTo>
                  <a:cubicBezTo>
                    <a:pt x="758" y="1499"/>
                    <a:pt x="748" y="1494"/>
                    <a:pt x="738" y="1489"/>
                  </a:cubicBezTo>
                  <a:cubicBezTo>
                    <a:pt x="733" y="1487"/>
                    <a:pt x="733" y="1481"/>
                    <a:pt x="730" y="1476"/>
                  </a:cubicBezTo>
                  <a:cubicBezTo>
                    <a:pt x="725" y="1463"/>
                    <a:pt x="716" y="1450"/>
                    <a:pt x="717" y="1436"/>
                  </a:cubicBezTo>
                  <a:cubicBezTo>
                    <a:pt x="720" y="1414"/>
                    <a:pt x="722" y="1393"/>
                    <a:pt x="725" y="1371"/>
                  </a:cubicBezTo>
                  <a:cubicBezTo>
                    <a:pt x="727" y="1350"/>
                    <a:pt x="728" y="1329"/>
                    <a:pt x="732" y="1308"/>
                  </a:cubicBezTo>
                  <a:cubicBezTo>
                    <a:pt x="737" y="1283"/>
                    <a:pt x="742" y="1257"/>
                    <a:pt x="747" y="1231"/>
                  </a:cubicBezTo>
                  <a:cubicBezTo>
                    <a:pt x="750" y="1215"/>
                    <a:pt x="753" y="1200"/>
                    <a:pt x="755" y="1184"/>
                  </a:cubicBezTo>
                  <a:cubicBezTo>
                    <a:pt x="757" y="1177"/>
                    <a:pt x="759" y="1170"/>
                    <a:pt x="759" y="1163"/>
                  </a:cubicBezTo>
                  <a:cubicBezTo>
                    <a:pt x="760" y="1157"/>
                    <a:pt x="758" y="1151"/>
                    <a:pt x="757" y="1145"/>
                  </a:cubicBezTo>
                  <a:cubicBezTo>
                    <a:pt x="757" y="1141"/>
                    <a:pt x="757" y="1132"/>
                    <a:pt x="755" y="1129"/>
                  </a:cubicBezTo>
                  <a:cubicBezTo>
                    <a:pt x="753" y="1126"/>
                    <a:pt x="746" y="1123"/>
                    <a:pt x="743" y="1121"/>
                  </a:cubicBezTo>
                  <a:cubicBezTo>
                    <a:pt x="737" y="1116"/>
                    <a:pt x="731" y="1112"/>
                    <a:pt x="725" y="1108"/>
                  </a:cubicBezTo>
                  <a:cubicBezTo>
                    <a:pt x="719" y="1104"/>
                    <a:pt x="717" y="1100"/>
                    <a:pt x="713" y="1093"/>
                  </a:cubicBezTo>
                  <a:cubicBezTo>
                    <a:pt x="706" y="1079"/>
                    <a:pt x="698" y="1065"/>
                    <a:pt x="691" y="1051"/>
                  </a:cubicBezTo>
                  <a:cubicBezTo>
                    <a:pt x="685" y="1039"/>
                    <a:pt x="679" y="1028"/>
                    <a:pt x="673" y="1016"/>
                  </a:cubicBezTo>
                  <a:cubicBezTo>
                    <a:pt x="669" y="1009"/>
                    <a:pt x="675" y="996"/>
                    <a:pt x="677" y="989"/>
                  </a:cubicBezTo>
                  <a:cubicBezTo>
                    <a:pt x="678" y="985"/>
                    <a:pt x="678" y="977"/>
                    <a:pt x="681" y="974"/>
                  </a:cubicBezTo>
                  <a:cubicBezTo>
                    <a:pt x="684" y="970"/>
                    <a:pt x="688" y="965"/>
                    <a:pt x="691" y="961"/>
                  </a:cubicBezTo>
                  <a:cubicBezTo>
                    <a:pt x="699" y="951"/>
                    <a:pt x="706" y="945"/>
                    <a:pt x="704" y="931"/>
                  </a:cubicBezTo>
                  <a:cubicBezTo>
                    <a:pt x="703" y="928"/>
                    <a:pt x="701" y="926"/>
                    <a:pt x="704" y="924"/>
                  </a:cubicBezTo>
                  <a:cubicBezTo>
                    <a:pt x="704" y="923"/>
                    <a:pt x="703" y="919"/>
                    <a:pt x="703" y="917"/>
                  </a:cubicBezTo>
                  <a:cubicBezTo>
                    <a:pt x="704" y="913"/>
                    <a:pt x="695" y="909"/>
                    <a:pt x="696" y="905"/>
                  </a:cubicBezTo>
                  <a:cubicBezTo>
                    <a:pt x="697" y="900"/>
                    <a:pt x="697" y="900"/>
                    <a:pt x="692" y="898"/>
                  </a:cubicBezTo>
                  <a:cubicBezTo>
                    <a:pt x="689" y="896"/>
                    <a:pt x="689" y="896"/>
                    <a:pt x="686" y="898"/>
                  </a:cubicBezTo>
                  <a:cubicBezTo>
                    <a:pt x="684" y="899"/>
                    <a:pt x="682" y="901"/>
                    <a:pt x="680" y="903"/>
                  </a:cubicBezTo>
                  <a:cubicBezTo>
                    <a:pt x="679" y="904"/>
                    <a:pt x="682" y="908"/>
                    <a:pt x="683" y="909"/>
                  </a:cubicBezTo>
                  <a:cubicBezTo>
                    <a:pt x="677" y="911"/>
                    <a:pt x="677" y="912"/>
                    <a:pt x="674" y="905"/>
                  </a:cubicBezTo>
                  <a:cubicBezTo>
                    <a:pt x="673" y="909"/>
                    <a:pt x="667" y="903"/>
                    <a:pt x="664" y="902"/>
                  </a:cubicBezTo>
                  <a:cubicBezTo>
                    <a:pt x="662" y="902"/>
                    <a:pt x="661" y="904"/>
                    <a:pt x="660" y="903"/>
                  </a:cubicBezTo>
                  <a:cubicBezTo>
                    <a:pt x="658" y="902"/>
                    <a:pt x="656" y="900"/>
                    <a:pt x="654" y="899"/>
                  </a:cubicBezTo>
                  <a:cubicBezTo>
                    <a:pt x="650" y="896"/>
                    <a:pt x="643" y="893"/>
                    <a:pt x="640" y="889"/>
                  </a:cubicBezTo>
                  <a:cubicBezTo>
                    <a:pt x="638" y="885"/>
                    <a:pt x="639" y="880"/>
                    <a:pt x="636" y="876"/>
                  </a:cubicBezTo>
                  <a:cubicBezTo>
                    <a:pt x="629" y="868"/>
                    <a:pt x="625" y="861"/>
                    <a:pt x="615" y="858"/>
                  </a:cubicBezTo>
                  <a:cubicBezTo>
                    <a:pt x="607" y="856"/>
                    <a:pt x="594" y="855"/>
                    <a:pt x="588" y="849"/>
                  </a:cubicBezTo>
                  <a:cubicBezTo>
                    <a:pt x="583" y="844"/>
                    <a:pt x="578" y="839"/>
                    <a:pt x="572" y="834"/>
                  </a:cubicBezTo>
                  <a:cubicBezTo>
                    <a:pt x="569" y="830"/>
                    <a:pt x="564" y="834"/>
                    <a:pt x="560" y="835"/>
                  </a:cubicBezTo>
                  <a:cubicBezTo>
                    <a:pt x="550" y="838"/>
                    <a:pt x="540" y="831"/>
                    <a:pt x="531" y="827"/>
                  </a:cubicBezTo>
                  <a:cubicBezTo>
                    <a:pt x="524" y="824"/>
                    <a:pt x="517" y="822"/>
                    <a:pt x="509" y="819"/>
                  </a:cubicBezTo>
                  <a:cubicBezTo>
                    <a:pt x="507" y="818"/>
                    <a:pt x="503" y="817"/>
                    <a:pt x="501" y="815"/>
                  </a:cubicBezTo>
                  <a:cubicBezTo>
                    <a:pt x="496" y="810"/>
                    <a:pt x="491" y="805"/>
                    <a:pt x="487" y="801"/>
                  </a:cubicBezTo>
                  <a:cubicBezTo>
                    <a:pt x="482" y="796"/>
                    <a:pt x="485" y="793"/>
                    <a:pt x="487" y="787"/>
                  </a:cubicBezTo>
                  <a:cubicBezTo>
                    <a:pt x="488" y="783"/>
                    <a:pt x="480" y="775"/>
                    <a:pt x="478" y="772"/>
                  </a:cubicBezTo>
                  <a:cubicBezTo>
                    <a:pt x="476" y="768"/>
                    <a:pt x="474" y="766"/>
                    <a:pt x="471" y="763"/>
                  </a:cubicBezTo>
                  <a:cubicBezTo>
                    <a:pt x="465" y="758"/>
                    <a:pt x="460" y="753"/>
                    <a:pt x="455" y="748"/>
                  </a:cubicBezTo>
                  <a:cubicBezTo>
                    <a:pt x="454" y="747"/>
                    <a:pt x="455" y="744"/>
                    <a:pt x="456" y="743"/>
                  </a:cubicBezTo>
                  <a:cubicBezTo>
                    <a:pt x="456" y="741"/>
                    <a:pt x="453" y="739"/>
                    <a:pt x="452" y="737"/>
                  </a:cubicBezTo>
                  <a:cubicBezTo>
                    <a:pt x="449" y="733"/>
                    <a:pt x="446" y="729"/>
                    <a:pt x="441" y="725"/>
                  </a:cubicBezTo>
                  <a:cubicBezTo>
                    <a:pt x="437" y="722"/>
                    <a:pt x="433" y="720"/>
                    <a:pt x="432" y="715"/>
                  </a:cubicBezTo>
                  <a:cubicBezTo>
                    <a:pt x="431" y="712"/>
                    <a:pt x="429" y="699"/>
                    <a:pt x="426" y="698"/>
                  </a:cubicBezTo>
                  <a:cubicBezTo>
                    <a:pt x="422" y="696"/>
                    <a:pt x="417" y="694"/>
                    <a:pt x="412" y="691"/>
                  </a:cubicBezTo>
                  <a:cubicBezTo>
                    <a:pt x="414" y="697"/>
                    <a:pt x="415" y="707"/>
                    <a:pt x="418" y="711"/>
                  </a:cubicBezTo>
                  <a:cubicBezTo>
                    <a:pt x="423" y="718"/>
                    <a:pt x="428" y="722"/>
                    <a:pt x="431" y="730"/>
                  </a:cubicBezTo>
                  <a:cubicBezTo>
                    <a:pt x="433" y="734"/>
                    <a:pt x="434" y="736"/>
                    <a:pt x="437" y="739"/>
                  </a:cubicBezTo>
                  <a:cubicBezTo>
                    <a:pt x="440" y="741"/>
                    <a:pt x="441" y="744"/>
                    <a:pt x="442" y="748"/>
                  </a:cubicBezTo>
                  <a:cubicBezTo>
                    <a:pt x="443" y="751"/>
                    <a:pt x="445" y="754"/>
                    <a:pt x="445" y="758"/>
                  </a:cubicBezTo>
                  <a:cubicBezTo>
                    <a:pt x="445" y="764"/>
                    <a:pt x="448" y="760"/>
                    <a:pt x="449" y="761"/>
                  </a:cubicBezTo>
                  <a:cubicBezTo>
                    <a:pt x="451" y="763"/>
                    <a:pt x="455" y="766"/>
                    <a:pt x="455" y="769"/>
                  </a:cubicBezTo>
                  <a:cubicBezTo>
                    <a:pt x="454" y="773"/>
                    <a:pt x="451" y="774"/>
                    <a:pt x="449" y="771"/>
                  </a:cubicBezTo>
                  <a:cubicBezTo>
                    <a:pt x="446" y="765"/>
                    <a:pt x="440" y="761"/>
                    <a:pt x="434" y="757"/>
                  </a:cubicBezTo>
                  <a:cubicBezTo>
                    <a:pt x="432" y="756"/>
                    <a:pt x="433" y="749"/>
                    <a:pt x="433" y="747"/>
                  </a:cubicBezTo>
                  <a:cubicBezTo>
                    <a:pt x="433" y="743"/>
                    <a:pt x="428" y="741"/>
                    <a:pt x="426" y="740"/>
                  </a:cubicBezTo>
                  <a:cubicBezTo>
                    <a:pt x="424" y="738"/>
                    <a:pt x="422" y="739"/>
                    <a:pt x="420" y="737"/>
                  </a:cubicBezTo>
                  <a:cubicBezTo>
                    <a:pt x="417" y="734"/>
                    <a:pt x="414" y="732"/>
                    <a:pt x="412" y="730"/>
                  </a:cubicBezTo>
                  <a:cubicBezTo>
                    <a:pt x="415" y="729"/>
                    <a:pt x="422" y="729"/>
                    <a:pt x="418" y="722"/>
                  </a:cubicBezTo>
                  <a:cubicBezTo>
                    <a:pt x="414" y="717"/>
                    <a:pt x="413" y="714"/>
                    <a:pt x="407" y="712"/>
                  </a:cubicBezTo>
                  <a:cubicBezTo>
                    <a:pt x="404" y="710"/>
                    <a:pt x="403" y="704"/>
                    <a:pt x="401" y="700"/>
                  </a:cubicBezTo>
                  <a:cubicBezTo>
                    <a:pt x="399" y="694"/>
                    <a:pt x="396" y="687"/>
                    <a:pt x="394" y="681"/>
                  </a:cubicBezTo>
                  <a:cubicBezTo>
                    <a:pt x="391" y="674"/>
                    <a:pt x="382" y="667"/>
                    <a:pt x="375" y="666"/>
                  </a:cubicBezTo>
                  <a:cubicBezTo>
                    <a:pt x="369" y="664"/>
                    <a:pt x="368" y="665"/>
                    <a:pt x="365" y="659"/>
                  </a:cubicBezTo>
                  <a:cubicBezTo>
                    <a:pt x="362" y="653"/>
                    <a:pt x="360" y="647"/>
                    <a:pt x="357" y="641"/>
                  </a:cubicBezTo>
                  <a:cubicBezTo>
                    <a:pt x="353" y="633"/>
                    <a:pt x="345" y="627"/>
                    <a:pt x="342" y="618"/>
                  </a:cubicBezTo>
                  <a:cubicBezTo>
                    <a:pt x="339" y="606"/>
                    <a:pt x="339" y="598"/>
                    <a:pt x="340" y="584"/>
                  </a:cubicBezTo>
                  <a:cubicBezTo>
                    <a:pt x="340" y="574"/>
                    <a:pt x="341" y="563"/>
                    <a:pt x="341" y="552"/>
                  </a:cubicBezTo>
                  <a:cubicBezTo>
                    <a:pt x="342" y="541"/>
                    <a:pt x="339" y="535"/>
                    <a:pt x="336" y="525"/>
                  </a:cubicBezTo>
                  <a:cubicBezTo>
                    <a:pt x="342" y="526"/>
                    <a:pt x="348" y="528"/>
                    <a:pt x="354" y="530"/>
                  </a:cubicBezTo>
                  <a:cubicBezTo>
                    <a:pt x="354" y="521"/>
                    <a:pt x="354" y="520"/>
                    <a:pt x="349" y="514"/>
                  </a:cubicBezTo>
                  <a:cubicBezTo>
                    <a:pt x="344" y="509"/>
                    <a:pt x="340" y="506"/>
                    <a:pt x="335" y="503"/>
                  </a:cubicBezTo>
                  <a:cubicBezTo>
                    <a:pt x="331" y="499"/>
                    <a:pt x="326" y="499"/>
                    <a:pt x="321" y="497"/>
                  </a:cubicBezTo>
                  <a:cubicBezTo>
                    <a:pt x="313" y="494"/>
                    <a:pt x="312" y="494"/>
                    <a:pt x="309" y="485"/>
                  </a:cubicBezTo>
                  <a:cubicBezTo>
                    <a:pt x="305" y="476"/>
                    <a:pt x="290" y="471"/>
                    <a:pt x="291" y="460"/>
                  </a:cubicBezTo>
                  <a:cubicBezTo>
                    <a:pt x="292" y="450"/>
                    <a:pt x="291" y="451"/>
                    <a:pt x="283" y="446"/>
                  </a:cubicBezTo>
                  <a:cubicBezTo>
                    <a:pt x="282" y="445"/>
                    <a:pt x="278" y="455"/>
                    <a:pt x="274" y="450"/>
                  </a:cubicBezTo>
                  <a:cubicBezTo>
                    <a:pt x="272" y="447"/>
                    <a:pt x="268" y="437"/>
                    <a:pt x="264" y="435"/>
                  </a:cubicBezTo>
                  <a:cubicBezTo>
                    <a:pt x="258" y="432"/>
                    <a:pt x="257" y="431"/>
                    <a:pt x="254" y="426"/>
                  </a:cubicBezTo>
                  <a:cubicBezTo>
                    <a:pt x="250" y="420"/>
                    <a:pt x="247" y="413"/>
                    <a:pt x="243" y="409"/>
                  </a:cubicBezTo>
                  <a:cubicBezTo>
                    <a:pt x="239" y="406"/>
                    <a:pt x="234" y="403"/>
                    <a:pt x="230" y="400"/>
                  </a:cubicBezTo>
                  <a:cubicBezTo>
                    <a:pt x="220" y="393"/>
                    <a:pt x="211" y="390"/>
                    <a:pt x="200" y="386"/>
                  </a:cubicBezTo>
                  <a:cubicBezTo>
                    <a:pt x="196" y="384"/>
                    <a:pt x="191" y="388"/>
                    <a:pt x="186" y="387"/>
                  </a:cubicBezTo>
                  <a:cubicBezTo>
                    <a:pt x="182" y="386"/>
                    <a:pt x="176" y="381"/>
                    <a:pt x="172" y="378"/>
                  </a:cubicBezTo>
                  <a:cubicBezTo>
                    <a:pt x="166" y="375"/>
                    <a:pt x="165" y="373"/>
                    <a:pt x="159" y="374"/>
                  </a:cubicBezTo>
                  <a:cubicBezTo>
                    <a:pt x="153" y="375"/>
                    <a:pt x="150" y="376"/>
                    <a:pt x="152" y="383"/>
                  </a:cubicBezTo>
                  <a:cubicBezTo>
                    <a:pt x="154" y="389"/>
                    <a:pt x="131" y="396"/>
                    <a:pt x="126" y="397"/>
                  </a:cubicBezTo>
                  <a:cubicBezTo>
                    <a:pt x="125" y="395"/>
                    <a:pt x="126" y="393"/>
                    <a:pt x="129" y="392"/>
                  </a:cubicBezTo>
                  <a:cubicBezTo>
                    <a:pt x="125" y="391"/>
                    <a:pt x="128" y="380"/>
                    <a:pt x="130" y="378"/>
                  </a:cubicBezTo>
                  <a:cubicBezTo>
                    <a:pt x="136" y="375"/>
                    <a:pt x="139" y="375"/>
                    <a:pt x="145" y="375"/>
                  </a:cubicBezTo>
                  <a:cubicBezTo>
                    <a:pt x="144" y="374"/>
                    <a:pt x="142" y="372"/>
                    <a:pt x="141" y="371"/>
                  </a:cubicBezTo>
                  <a:cubicBezTo>
                    <a:pt x="142" y="370"/>
                    <a:pt x="144" y="369"/>
                    <a:pt x="146" y="367"/>
                  </a:cubicBezTo>
                  <a:cubicBezTo>
                    <a:pt x="136" y="369"/>
                    <a:pt x="131" y="371"/>
                    <a:pt x="123" y="378"/>
                  </a:cubicBezTo>
                  <a:cubicBezTo>
                    <a:pt x="115" y="384"/>
                    <a:pt x="112" y="390"/>
                    <a:pt x="107" y="398"/>
                  </a:cubicBezTo>
                  <a:cubicBezTo>
                    <a:pt x="110" y="399"/>
                    <a:pt x="112" y="400"/>
                    <a:pt x="115" y="400"/>
                  </a:cubicBezTo>
                  <a:cubicBezTo>
                    <a:pt x="107" y="410"/>
                    <a:pt x="100" y="415"/>
                    <a:pt x="91" y="422"/>
                  </a:cubicBezTo>
                  <a:cubicBezTo>
                    <a:pt x="86" y="425"/>
                    <a:pt x="72" y="429"/>
                    <a:pt x="71" y="436"/>
                  </a:cubicBezTo>
                  <a:cubicBezTo>
                    <a:pt x="71" y="442"/>
                    <a:pt x="52" y="446"/>
                    <a:pt x="46" y="447"/>
                  </a:cubicBezTo>
                  <a:cubicBezTo>
                    <a:pt x="44" y="448"/>
                    <a:pt x="42" y="448"/>
                    <a:pt x="39" y="448"/>
                  </a:cubicBezTo>
                  <a:cubicBezTo>
                    <a:pt x="37" y="448"/>
                    <a:pt x="38" y="450"/>
                    <a:pt x="36" y="451"/>
                  </a:cubicBezTo>
                  <a:cubicBezTo>
                    <a:pt x="31" y="454"/>
                    <a:pt x="28" y="455"/>
                    <a:pt x="23" y="454"/>
                  </a:cubicBezTo>
                  <a:cubicBezTo>
                    <a:pt x="28" y="450"/>
                    <a:pt x="32" y="449"/>
                    <a:pt x="38" y="445"/>
                  </a:cubicBezTo>
                  <a:cubicBezTo>
                    <a:pt x="41" y="443"/>
                    <a:pt x="53" y="432"/>
                    <a:pt x="56" y="438"/>
                  </a:cubicBezTo>
                  <a:cubicBezTo>
                    <a:pt x="59" y="434"/>
                    <a:pt x="68" y="423"/>
                    <a:pt x="73" y="427"/>
                  </a:cubicBezTo>
                  <a:cubicBezTo>
                    <a:pt x="71" y="422"/>
                    <a:pt x="80" y="419"/>
                    <a:pt x="81" y="414"/>
                  </a:cubicBezTo>
                  <a:cubicBezTo>
                    <a:pt x="82" y="410"/>
                    <a:pt x="82" y="409"/>
                    <a:pt x="85" y="406"/>
                  </a:cubicBezTo>
                  <a:cubicBezTo>
                    <a:pt x="86" y="404"/>
                    <a:pt x="88" y="403"/>
                    <a:pt x="86" y="400"/>
                  </a:cubicBezTo>
                  <a:cubicBezTo>
                    <a:pt x="80" y="403"/>
                    <a:pt x="74" y="409"/>
                    <a:pt x="67" y="404"/>
                  </a:cubicBezTo>
                  <a:cubicBezTo>
                    <a:pt x="65" y="403"/>
                    <a:pt x="61" y="398"/>
                    <a:pt x="58" y="399"/>
                  </a:cubicBezTo>
                  <a:cubicBezTo>
                    <a:pt x="55" y="400"/>
                    <a:pt x="52" y="402"/>
                    <a:pt x="48" y="403"/>
                  </a:cubicBezTo>
                  <a:cubicBezTo>
                    <a:pt x="47" y="397"/>
                    <a:pt x="46" y="390"/>
                    <a:pt x="45" y="383"/>
                  </a:cubicBezTo>
                  <a:cubicBezTo>
                    <a:pt x="43" y="384"/>
                    <a:pt x="35" y="390"/>
                    <a:pt x="34" y="390"/>
                  </a:cubicBezTo>
                  <a:cubicBezTo>
                    <a:pt x="31" y="387"/>
                    <a:pt x="25" y="384"/>
                    <a:pt x="22" y="380"/>
                  </a:cubicBezTo>
                  <a:cubicBezTo>
                    <a:pt x="20" y="376"/>
                    <a:pt x="20" y="369"/>
                    <a:pt x="19" y="364"/>
                  </a:cubicBezTo>
                  <a:cubicBezTo>
                    <a:pt x="18" y="360"/>
                    <a:pt x="21" y="357"/>
                    <a:pt x="23" y="354"/>
                  </a:cubicBezTo>
                  <a:cubicBezTo>
                    <a:pt x="27" y="348"/>
                    <a:pt x="26" y="346"/>
                    <a:pt x="33" y="347"/>
                  </a:cubicBezTo>
                  <a:cubicBezTo>
                    <a:pt x="39" y="348"/>
                    <a:pt x="39" y="343"/>
                    <a:pt x="44" y="341"/>
                  </a:cubicBezTo>
                  <a:cubicBezTo>
                    <a:pt x="49" y="339"/>
                    <a:pt x="53" y="343"/>
                    <a:pt x="55" y="337"/>
                  </a:cubicBezTo>
                  <a:cubicBezTo>
                    <a:pt x="57" y="332"/>
                    <a:pt x="55" y="331"/>
                    <a:pt x="51" y="327"/>
                  </a:cubicBezTo>
                  <a:cubicBezTo>
                    <a:pt x="53" y="327"/>
                    <a:pt x="54" y="326"/>
                    <a:pt x="56" y="325"/>
                  </a:cubicBezTo>
                  <a:cubicBezTo>
                    <a:pt x="54" y="319"/>
                    <a:pt x="49" y="324"/>
                    <a:pt x="45" y="326"/>
                  </a:cubicBezTo>
                  <a:cubicBezTo>
                    <a:pt x="40" y="329"/>
                    <a:pt x="40" y="326"/>
                    <a:pt x="35" y="326"/>
                  </a:cubicBezTo>
                  <a:cubicBezTo>
                    <a:pt x="26" y="328"/>
                    <a:pt x="16" y="329"/>
                    <a:pt x="11" y="319"/>
                  </a:cubicBezTo>
                  <a:cubicBezTo>
                    <a:pt x="12" y="319"/>
                    <a:pt x="13" y="318"/>
                    <a:pt x="14" y="318"/>
                  </a:cubicBezTo>
                  <a:cubicBezTo>
                    <a:pt x="9" y="316"/>
                    <a:pt x="3" y="315"/>
                    <a:pt x="0" y="311"/>
                  </a:cubicBezTo>
                  <a:cubicBezTo>
                    <a:pt x="7" y="308"/>
                    <a:pt x="12" y="304"/>
                    <a:pt x="19" y="304"/>
                  </a:cubicBezTo>
                  <a:cubicBezTo>
                    <a:pt x="18" y="304"/>
                    <a:pt x="18" y="303"/>
                    <a:pt x="17" y="302"/>
                  </a:cubicBezTo>
                  <a:cubicBezTo>
                    <a:pt x="23" y="299"/>
                    <a:pt x="26" y="298"/>
                    <a:pt x="32" y="298"/>
                  </a:cubicBezTo>
                  <a:cubicBezTo>
                    <a:pt x="32" y="305"/>
                    <a:pt x="38" y="304"/>
                    <a:pt x="43" y="306"/>
                  </a:cubicBezTo>
                  <a:cubicBezTo>
                    <a:pt x="48" y="307"/>
                    <a:pt x="50" y="305"/>
                    <a:pt x="54" y="302"/>
                  </a:cubicBezTo>
                  <a:cubicBezTo>
                    <a:pt x="52" y="301"/>
                    <a:pt x="50" y="300"/>
                    <a:pt x="48" y="299"/>
                  </a:cubicBezTo>
                  <a:cubicBezTo>
                    <a:pt x="49" y="299"/>
                    <a:pt x="50" y="299"/>
                    <a:pt x="51" y="298"/>
                  </a:cubicBezTo>
                  <a:cubicBezTo>
                    <a:pt x="48" y="297"/>
                    <a:pt x="48" y="295"/>
                    <a:pt x="50" y="293"/>
                  </a:cubicBezTo>
                  <a:cubicBezTo>
                    <a:pt x="45" y="292"/>
                    <a:pt x="40" y="292"/>
                    <a:pt x="35" y="290"/>
                  </a:cubicBezTo>
                  <a:cubicBezTo>
                    <a:pt x="31" y="289"/>
                    <a:pt x="31" y="282"/>
                    <a:pt x="27" y="280"/>
                  </a:cubicBezTo>
                  <a:cubicBezTo>
                    <a:pt x="25" y="279"/>
                    <a:pt x="13" y="276"/>
                    <a:pt x="12" y="273"/>
                  </a:cubicBezTo>
                  <a:cubicBezTo>
                    <a:pt x="11" y="272"/>
                    <a:pt x="14" y="266"/>
                    <a:pt x="14" y="265"/>
                  </a:cubicBezTo>
                  <a:cubicBezTo>
                    <a:pt x="15" y="264"/>
                    <a:pt x="17" y="264"/>
                    <a:pt x="18" y="264"/>
                  </a:cubicBezTo>
                  <a:cubicBezTo>
                    <a:pt x="22" y="264"/>
                    <a:pt x="29" y="265"/>
                    <a:pt x="32" y="261"/>
                  </a:cubicBezTo>
                  <a:cubicBezTo>
                    <a:pt x="35" y="257"/>
                    <a:pt x="38" y="252"/>
                    <a:pt x="42" y="248"/>
                  </a:cubicBezTo>
                  <a:cubicBezTo>
                    <a:pt x="49" y="242"/>
                    <a:pt x="58" y="238"/>
                    <a:pt x="67" y="236"/>
                  </a:cubicBezTo>
                  <a:cubicBezTo>
                    <a:pt x="73" y="235"/>
                    <a:pt x="78" y="235"/>
                    <a:pt x="82" y="232"/>
                  </a:cubicBezTo>
                  <a:cubicBezTo>
                    <a:pt x="89" y="226"/>
                    <a:pt x="89" y="226"/>
                    <a:pt x="96" y="230"/>
                  </a:cubicBezTo>
                  <a:cubicBezTo>
                    <a:pt x="102" y="234"/>
                    <a:pt x="120" y="229"/>
                    <a:pt x="123" y="237"/>
                  </a:cubicBezTo>
                  <a:cubicBezTo>
                    <a:pt x="125" y="242"/>
                    <a:pt x="144" y="242"/>
                    <a:pt x="150" y="243"/>
                  </a:cubicBezTo>
                  <a:cubicBezTo>
                    <a:pt x="159" y="244"/>
                    <a:pt x="169" y="245"/>
                    <a:pt x="178" y="247"/>
                  </a:cubicBezTo>
                  <a:cubicBezTo>
                    <a:pt x="192" y="249"/>
                    <a:pt x="206" y="252"/>
                    <a:pt x="220" y="254"/>
                  </a:cubicBezTo>
                  <a:cubicBezTo>
                    <a:pt x="229" y="256"/>
                    <a:pt x="237" y="261"/>
                    <a:pt x="246" y="265"/>
                  </a:cubicBezTo>
                  <a:cubicBezTo>
                    <a:pt x="247" y="265"/>
                    <a:pt x="257" y="254"/>
                    <a:pt x="258" y="252"/>
                  </a:cubicBezTo>
                  <a:cubicBezTo>
                    <a:pt x="261" y="249"/>
                    <a:pt x="266" y="257"/>
                    <a:pt x="269" y="256"/>
                  </a:cubicBezTo>
                  <a:cubicBezTo>
                    <a:pt x="274" y="254"/>
                    <a:pt x="296" y="240"/>
                    <a:pt x="299" y="246"/>
                  </a:cubicBezTo>
                  <a:cubicBezTo>
                    <a:pt x="291" y="250"/>
                    <a:pt x="283" y="254"/>
                    <a:pt x="275" y="258"/>
                  </a:cubicBezTo>
                  <a:cubicBezTo>
                    <a:pt x="281" y="263"/>
                    <a:pt x="302" y="245"/>
                    <a:pt x="303" y="252"/>
                  </a:cubicBezTo>
                  <a:cubicBezTo>
                    <a:pt x="306" y="249"/>
                    <a:pt x="308" y="247"/>
                    <a:pt x="311" y="244"/>
                  </a:cubicBezTo>
                  <a:cubicBezTo>
                    <a:pt x="312" y="242"/>
                    <a:pt x="308" y="241"/>
                    <a:pt x="311" y="238"/>
                  </a:cubicBezTo>
                  <a:cubicBezTo>
                    <a:pt x="317" y="245"/>
                    <a:pt x="323" y="252"/>
                    <a:pt x="330" y="258"/>
                  </a:cubicBezTo>
                  <a:cubicBezTo>
                    <a:pt x="332" y="251"/>
                    <a:pt x="333" y="249"/>
                    <a:pt x="338" y="245"/>
                  </a:cubicBezTo>
                  <a:cubicBezTo>
                    <a:pt x="341" y="248"/>
                    <a:pt x="336" y="249"/>
                    <a:pt x="340" y="252"/>
                  </a:cubicBezTo>
                  <a:cubicBezTo>
                    <a:pt x="342" y="253"/>
                    <a:pt x="339" y="256"/>
                    <a:pt x="338" y="257"/>
                  </a:cubicBezTo>
                  <a:cubicBezTo>
                    <a:pt x="341" y="257"/>
                    <a:pt x="346" y="257"/>
                    <a:pt x="348" y="255"/>
                  </a:cubicBezTo>
                  <a:cubicBezTo>
                    <a:pt x="349" y="254"/>
                    <a:pt x="347" y="251"/>
                    <a:pt x="349" y="251"/>
                  </a:cubicBezTo>
                  <a:cubicBezTo>
                    <a:pt x="350" y="250"/>
                    <a:pt x="352" y="250"/>
                    <a:pt x="353" y="250"/>
                  </a:cubicBezTo>
                  <a:cubicBezTo>
                    <a:pt x="358" y="249"/>
                    <a:pt x="366" y="254"/>
                    <a:pt x="371" y="257"/>
                  </a:cubicBezTo>
                  <a:cubicBezTo>
                    <a:pt x="381" y="261"/>
                    <a:pt x="392" y="263"/>
                    <a:pt x="403" y="265"/>
                  </a:cubicBezTo>
                  <a:cubicBezTo>
                    <a:pt x="403" y="265"/>
                    <a:pt x="402" y="264"/>
                    <a:pt x="402" y="263"/>
                  </a:cubicBezTo>
                  <a:cubicBezTo>
                    <a:pt x="409" y="263"/>
                    <a:pt x="413" y="267"/>
                    <a:pt x="419" y="270"/>
                  </a:cubicBezTo>
                  <a:cubicBezTo>
                    <a:pt x="423" y="274"/>
                    <a:pt x="410" y="278"/>
                    <a:pt x="409" y="279"/>
                  </a:cubicBezTo>
                  <a:cubicBezTo>
                    <a:pt x="413" y="280"/>
                    <a:pt x="418" y="282"/>
                    <a:pt x="423" y="282"/>
                  </a:cubicBezTo>
                  <a:cubicBezTo>
                    <a:pt x="430" y="281"/>
                    <a:pt x="438" y="281"/>
                    <a:pt x="446" y="280"/>
                  </a:cubicBezTo>
                  <a:cubicBezTo>
                    <a:pt x="449" y="280"/>
                    <a:pt x="456" y="279"/>
                    <a:pt x="458" y="283"/>
                  </a:cubicBezTo>
                  <a:cubicBezTo>
                    <a:pt x="462" y="288"/>
                    <a:pt x="465" y="293"/>
                    <a:pt x="469" y="299"/>
                  </a:cubicBezTo>
                  <a:cubicBezTo>
                    <a:pt x="468" y="296"/>
                    <a:pt x="468" y="294"/>
                    <a:pt x="467" y="292"/>
                  </a:cubicBezTo>
                  <a:cubicBezTo>
                    <a:pt x="467" y="290"/>
                    <a:pt x="468" y="289"/>
                    <a:pt x="468" y="288"/>
                  </a:cubicBezTo>
                  <a:cubicBezTo>
                    <a:pt x="467" y="282"/>
                    <a:pt x="465" y="283"/>
                    <a:pt x="468" y="278"/>
                  </a:cubicBezTo>
                  <a:cubicBezTo>
                    <a:pt x="470" y="275"/>
                    <a:pt x="486" y="274"/>
                    <a:pt x="482" y="269"/>
                  </a:cubicBezTo>
                  <a:cubicBezTo>
                    <a:pt x="475" y="272"/>
                    <a:pt x="469" y="274"/>
                    <a:pt x="461" y="274"/>
                  </a:cubicBezTo>
                  <a:cubicBezTo>
                    <a:pt x="463" y="267"/>
                    <a:pt x="465" y="268"/>
                    <a:pt x="472" y="266"/>
                  </a:cubicBezTo>
                  <a:cubicBezTo>
                    <a:pt x="478" y="263"/>
                    <a:pt x="479" y="263"/>
                    <a:pt x="485" y="266"/>
                  </a:cubicBezTo>
                  <a:cubicBezTo>
                    <a:pt x="487" y="267"/>
                    <a:pt x="488" y="271"/>
                    <a:pt x="489" y="273"/>
                  </a:cubicBezTo>
                  <a:cubicBezTo>
                    <a:pt x="490" y="275"/>
                    <a:pt x="492" y="275"/>
                    <a:pt x="494" y="276"/>
                  </a:cubicBezTo>
                  <a:cubicBezTo>
                    <a:pt x="499" y="277"/>
                    <a:pt x="504" y="278"/>
                    <a:pt x="509" y="280"/>
                  </a:cubicBezTo>
                  <a:cubicBezTo>
                    <a:pt x="513" y="282"/>
                    <a:pt x="535" y="284"/>
                    <a:pt x="536" y="281"/>
                  </a:cubicBezTo>
                  <a:cubicBezTo>
                    <a:pt x="537" y="275"/>
                    <a:pt x="538" y="272"/>
                    <a:pt x="545" y="272"/>
                  </a:cubicBezTo>
                  <a:cubicBezTo>
                    <a:pt x="549" y="272"/>
                    <a:pt x="554" y="274"/>
                    <a:pt x="558" y="275"/>
                  </a:cubicBezTo>
                  <a:cubicBezTo>
                    <a:pt x="558" y="277"/>
                    <a:pt x="555" y="284"/>
                    <a:pt x="556" y="285"/>
                  </a:cubicBezTo>
                  <a:cubicBezTo>
                    <a:pt x="556" y="287"/>
                    <a:pt x="562" y="290"/>
                    <a:pt x="564" y="291"/>
                  </a:cubicBezTo>
                  <a:cubicBezTo>
                    <a:pt x="562" y="284"/>
                    <a:pt x="559" y="278"/>
                    <a:pt x="568" y="276"/>
                  </a:cubicBezTo>
                  <a:cubicBezTo>
                    <a:pt x="572" y="276"/>
                    <a:pt x="574" y="273"/>
                    <a:pt x="576" y="270"/>
                  </a:cubicBezTo>
                  <a:cubicBezTo>
                    <a:pt x="578" y="268"/>
                    <a:pt x="577" y="266"/>
                    <a:pt x="577" y="263"/>
                  </a:cubicBezTo>
                  <a:cubicBezTo>
                    <a:pt x="574" y="264"/>
                    <a:pt x="572" y="265"/>
                    <a:pt x="570" y="266"/>
                  </a:cubicBezTo>
                  <a:cubicBezTo>
                    <a:pt x="569" y="259"/>
                    <a:pt x="574" y="258"/>
                    <a:pt x="579" y="258"/>
                  </a:cubicBezTo>
                  <a:cubicBezTo>
                    <a:pt x="579" y="252"/>
                    <a:pt x="574" y="256"/>
                    <a:pt x="570" y="255"/>
                  </a:cubicBezTo>
                  <a:cubicBezTo>
                    <a:pt x="568" y="254"/>
                    <a:pt x="558" y="252"/>
                    <a:pt x="557" y="249"/>
                  </a:cubicBezTo>
                  <a:cubicBezTo>
                    <a:pt x="555" y="243"/>
                    <a:pt x="555" y="239"/>
                    <a:pt x="555" y="233"/>
                  </a:cubicBezTo>
                  <a:cubicBezTo>
                    <a:pt x="555" y="226"/>
                    <a:pt x="558" y="225"/>
                    <a:pt x="563" y="227"/>
                  </a:cubicBezTo>
                  <a:cubicBezTo>
                    <a:pt x="564" y="224"/>
                    <a:pt x="562" y="223"/>
                    <a:pt x="559" y="223"/>
                  </a:cubicBezTo>
                  <a:cubicBezTo>
                    <a:pt x="564" y="220"/>
                    <a:pt x="564" y="221"/>
                    <a:pt x="564" y="215"/>
                  </a:cubicBezTo>
                  <a:cubicBezTo>
                    <a:pt x="564" y="209"/>
                    <a:pt x="564" y="207"/>
                    <a:pt x="562" y="203"/>
                  </a:cubicBezTo>
                  <a:cubicBezTo>
                    <a:pt x="560" y="199"/>
                    <a:pt x="561" y="194"/>
                    <a:pt x="561" y="191"/>
                  </a:cubicBezTo>
                  <a:cubicBezTo>
                    <a:pt x="562" y="187"/>
                    <a:pt x="567" y="189"/>
                    <a:pt x="569" y="189"/>
                  </a:cubicBezTo>
                  <a:cubicBezTo>
                    <a:pt x="560" y="180"/>
                    <a:pt x="575" y="182"/>
                    <a:pt x="581" y="182"/>
                  </a:cubicBezTo>
                  <a:cubicBezTo>
                    <a:pt x="590" y="182"/>
                    <a:pt x="595" y="183"/>
                    <a:pt x="603" y="185"/>
                  </a:cubicBezTo>
                  <a:cubicBezTo>
                    <a:pt x="600" y="190"/>
                    <a:pt x="595" y="201"/>
                    <a:pt x="591" y="204"/>
                  </a:cubicBezTo>
                  <a:cubicBezTo>
                    <a:pt x="586" y="206"/>
                    <a:pt x="576" y="204"/>
                    <a:pt x="572" y="204"/>
                  </a:cubicBezTo>
                  <a:cubicBezTo>
                    <a:pt x="586" y="206"/>
                    <a:pt x="570" y="215"/>
                    <a:pt x="570" y="220"/>
                  </a:cubicBezTo>
                  <a:cubicBezTo>
                    <a:pt x="578" y="219"/>
                    <a:pt x="582" y="225"/>
                    <a:pt x="583" y="232"/>
                  </a:cubicBezTo>
                  <a:cubicBezTo>
                    <a:pt x="584" y="236"/>
                    <a:pt x="591" y="242"/>
                    <a:pt x="594" y="245"/>
                  </a:cubicBezTo>
                  <a:cubicBezTo>
                    <a:pt x="590" y="247"/>
                    <a:pt x="587" y="250"/>
                    <a:pt x="583" y="252"/>
                  </a:cubicBezTo>
                  <a:cubicBezTo>
                    <a:pt x="587" y="253"/>
                    <a:pt x="590" y="256"/>
                    <a:pt x="593" y="254"/>
                  </a:cubicBezTo>
                  <a:cubicBezTo>
                    <a:pt x="596" y="251"/>
                    <a:pt x="599" y="254"/>
                    <a:pt x="603" y="256"/>
                  </a:cubicBezTo>
                  <a:cubicBezTo>
                    <a:pt x="601" y="257"/>
                    <a:pt x="599" y="258"/>
                    <a:pt x="597" y="259"/>
                  </a:cubicBezTo>
                  <a:cubicBezTo>
                    <a:pt x="601" y="262"/>
                    <a:pt x="603" y="262"/>
                    <a:pt x="602" y="267"/>
                  </a:cubicBezTo>
                  <a:cubicBezTo>
                    <a:pt x="600" y="271"/>
                    <a:pt x="600" y="272"/>
                    <a:pt x="604" y="275"/>
                  </a:cubicBezTo>
                  <a:cubicBezTo>
                    <a:pt x="606" y="271"/>
                    <a:pt x="608" y="270"/>
                    <a:pt x="608" y="265"/>
                  </a:cubicBezTo>
                  <a:cubicBezTo>
                    <a:pt x="608" y="264"/>
                    <a:pt x="609" y="257"/>
                    <a:pt x="612" y="259"/>
                  </a:cubicBezTo>
                  <a:cubicBezTo>
                    <a:pt x="614" y="260"/>
                    <a:pt x="621" y="262"/>
                    <a:pt x="621" y="265"/>
                  </a:cubicBezTo>
                  <a:cubicBezTo>
                    <a:pt x="622" y="269"/>
                    <a:pt x="625" y="273"/>
                    <a:pt x="620" y="275"/>
                  </a:cubicBezTo>
                  <a:cubicBezTo>
                    <a:pt x="620" y="274"/>
                    <a:pt x="619" y="273"/>
                    <a:pt x="619" y="272"/>
                  </a:cubicBezTo>
                  <a:cubicBezTo>
                    <a:pt x="609" y="277"/>
                    <a:pt x="631" y="297"/>
                    <a:pt x="632" y="286"/>
                  </a:cubicBezTo>
                  <a:cubicBezTo>
                    <a:pt x="633" y="283"/>
                    <a:pt x="632" y="282"/>
                    <a:pt x="634" y="280"/>
                  </a:cubicBezTo>
                  <a:cubicBezTo>
                    <a:pt x="635" y="279"/>
                    <a:pt x="639" y="277"/>
                    <a:pt x="639" y="275"/>
                  </a:cubicBezTo>
                  <a:cubicBezTo>
                    <a:pt x="639" y="267"/>
                    <a:pt x="639" y="268"/>
                    <a:pt x="646" y="265"/>
                  </a:cubicBezTo>
                  <a:cubicBezTo>
                    <a:pt x="643" y="260"/>
                    <a:pt x="640" y="258"/>
                    <a:pt x="641" y="253"/>
                  </a:cubicBezTo>
                  <a:cubicBezTo>
                    <a:pt x="642" y="248"/>
                    <a:pt x="645" y="250"/>
                    <a:pt x="650" y="250"/>
                  </a:cubicBezTo>
                  <a:cubicBezTo>
                    <a:pt x="652" y="251"/>
                    <a:pt x="660" y="251"/>
                    <a:pt x="662" y="253"/>
                  </a:cubicBezTo>
                  <a:cubicBezTo>
                    <a:pt x="666" y="257"/>
                    <a:pt x="667" y="258"/>
                    <a:pt x="673" y="259"/>
                  </a:cubicBezTo>
                  <a:cubicBezTo>
                    <a:pt x="671" y="263"/>
                    <a:pt x="674" y="266"/>
                    <a:pt x="672" y="269"/>
                  </a:cubicBezTo>
                  <a:cubicBezTo>
                    <a:pt x="670" y="271"/>
                    <a:pt x="665" y="270"/>
                    <a:pt x="663" y="270"/>
                  </a:cubicBezTo>
                  <a:cubicBezTo>
                    <a:pt x="665" y="275"/>
                    <a:pt x="666" y="279"/>
                    <a:pt x="669" y="282"/>
                  </a:cubicBezTo>
                  <a:cubicBezTo>
                    <a:pt x="673" y="285"/>
                    <a:pt x="675" y="288"/>
                    <a:pt x="671" y="293"/>
                  </a:cubicBezTo>
                  <a:cubicBezTo>
                    <a:pt x="668" y="296"/>
                    <a:pt x="662" y="298"/>
                    <a:pt x="659" y="300"/>
                  </a:cubicBezTo>
                  <a:cubicBezTo>
                    <a:pt x="655" y="302"/>
                    <a:pt x="653" y="298"/>
                    <a:pt x="650" y="295"/>
                  </a:cubicBezTo>
                  <a:cubicBezTo>
                    <a:pt x="652" y="298"/>
                    <a:pt x="653" y="301"/>
                    <a:pt x="654" y="304"/>
                  </a:cubicBezTo>
                  <a:cubicBezTo>
                    <a:pt x="652" y="303"/>
                    <a:pt x="650" y="302"/>
                    <a:pt x="648" y="301"/>
                  </a:cubicBezTo>
                  <a:cubicBezTo>
                    <a:pt x="648" y="302"/>
                    <a:pt x="648" y="303"/>
                    <a:pt x="649" y="304"/>
                  </a:cubicBezTo>
                  <a:cubicBezTo>
                    <a:pt x="646" y="303"/>
                    <a:pt x="644" y="303"/>
                    <a:pt x="642" y="302"/>
                  </a:cubicBezTo>
                  <a:cubicBezTo>
                    <a:pt x="641" y="302"/>
                    <a:pt x="642" y="298"/>
                    <a:pt x="640" y="298"/>
                  </a:cubicBezTo>
                  <a:cubicBezTo>
                    <a:pt x="637" y="298"/>
                    <a:pt x="633" y="297"/>
                    <a:pt x="631" y="301"/>
                  </a:cubicBezTo>
                  <a:cubicBezTo>
                    <a:pt x="633" y="302"/>
                    <a:pt x="635" y="303"/>
                    <a:pt x="637" y="304"/>
                  </a:cubicBezTo>
                  <a:cubicBezTo>
                    <a:pt x="635" y="308"/>
                    <a:pt x="633" y="312"/>
                    <a:pt x="630" y="313"/>
                  </a:cubicBezTo>
                  <a:cubicBezTo>
                    <a:pt x="625" y="316"/>
                    <a:pt x="623" y="314"/>
                    <a:pt x="618" y="311"/>
                  </a:cubicBezTo>
                  <a:cubicBezTo>
                    <a:pt x="610" y="307"/>
                    <a:pt x="604" y="308"/>
                    <a:pt x="595" y="307"/>
                  </a:cubicBezTo>
                  <a:cubicBezTo>
                    <a:pt x="601" y="310"/>
                    <a:pt x="607" y="313"/>
                    <a:pt x="613" y="316"/>
                  </a:cubicBezTo>
                  <a:cubicBezTo>
                    <a:pt x="617" y="318"/>
                    <a:pt x="624" y="318"/>
                    <a:pt x="629" y="318"/>
                  </a:cubicBezTo>
                  <a:cubicBezTo>
                    <a:pt x="627" y="321"/>
                    <a:pt x="624" y="330"/>
                    <a:pt x="621" y="332"/>
                  </a:cubicBezTo>
                  <a:cubicBezTo>
                    <a:pt x="619" y="333"/>
                    <a:pt x="617" y="335"/>
                    <a:pt x="615" y="334"/>
                  </a:cubicBezTo>
                  <a:cubicBezTo>
                    <a:pt x="612" y="334"/>
                    <a:pt x="610" y="333"/>
                    <a:pt x="608" y="335"/>
                  </a:cubicBezTo>
                  <a:cubicBezTo>
                    <a:pt x="601" y="339"/>
                    <a:pt x="600" y="340"/>
                    <a:pt x="593" y="337"/>
                  </a:cubicBezTo>
                  <a:cubicBezTo>
                    <a:pt x="588" y="336"/>
                    <a:pt x="584" y="335"/>
                    <a:pt x="579" y="334"/>
                  </a:cubicBezTo>
                  <a:cubicBezTo>
                    <a:pt x="582" y="335"/>
                    <a:pt x="585" y="336"/>
                    <a:pt x="588" y="338"/>
                  </a:cubicBezTo>
                  <a:cubicBezTo>
                    <a:pt x="588" y="339"/>
                    <a:pt x="587" y="339"/>
                    <a:pt x="586" y="340"/>
                  </a:cubicBezTo>
                  <a:cubicBezTo>
                    <a:pt x="591" y="339"/>
                    <a:pt x="592" y="339"/>
                    <a:pt x="597" y="341"/>
                  </a:cubicBezTo>
                  <a:cubicBezTo>
                    <a:pt x="599" y="343"/>
                    <a:pt x="603" y="346"/>
                    <a:pt x="599" y="348"/>
                  </a:cubicBezTo>
                  <a:cubicBezTo>
                    <a:pt x="595" y="350"/>
                    <a:pt x="593" y="350"/>
                    <a:pt x="588" y="350"/>
                  </a:cubicBezTo>
                  <a:cubicBezTo>
                    <a:pt x="586" y="350"/>
                    <a:pt x="584" y="355"/>
                    <a:pt x="583" y="356"/>
                  </a:cubicBezTo>
                  <a:cubicBezTo>
                    <a:pt x="579" y="362"/>
                    <a:pt x="573" y="369"/>
                    <a:pt x="572" y="376"/>
                  </a:cubicBezTo>
                  <a:cubicBezTo>
                    <a:pt x="570" y="384"/>
                    <a:pt x="569" y="392"/>
                    <a:pt x="567" y="400"/>
                  </a:cubicBezTo>
                  <a:cubicBezTo>
                    <a:pt x="570" y="401"/>
                    <a:pt x="577" y="401"/>
                    <a:pt x="580" y="403"/>
                  </a:cubicBezTo>
                  <a:cubicBezTo>
                    <a:pt x="582" y="406"/>
                    <a:pt x="584" y="415"/>
                    <a:pt x="585" y="419"/>
                  </a:cubicBezTo>
                  <a:cubicBezTo>
                    <a:pt x="588" y="426"/>
                    <a:pt x="589" y="423"/>
                    <a:pt x="596" y="422"/>
                  </a:cubicBezTo>
                  <a:cubicBezTo>
                    <a:pt x="599" y="421"/>
                    <a:pt x="603" y="423"/>
                    <a:pt x="606" y="424"/>
                  </a:cubicBezTo>
                  <a:cubicBezTo>
                    <a:pt x="615" y="428"/>
                    <a:pt x="622" y="431"/>
                    <a:pt x="631" y="437"/>
                  </a:cubicBezTo>
                  <a:cubicBezTo>
                    <a:pt x="633" y="439"/>
                    <a:pt x="638" y="444"/>
                    <a:pt x="642" y="445"/>
                  </a:cubicBezTo>
                  <a:cubicBezTo>
                    <a:pt x="646" y="445"/>
                    <a:pt x="651" y="446"/>
                    <a:pt x="656" y="446"/>
                  </a:cubicBezTo>
                  <a:cubicBezTo>
                    <a:pt x="657" y="447"/>
                    <a:pt x="666" y="446"/>
                    <a:pt x="666" y="448"/>
                  </a:cubicBezTo>
                  <a:cubicBezTo>
                    <a:pt x="666" y="455"/>
                    <a:pt x="666" y="461"/>
                    <a:pt x="666" y="468"/>
                  </a:cubicBezTo>
                  <a:cubicBezTo>
                    <a:pt x="665" y="477"/>
                    <a:pt x="674" y="484"/>
                    <a:pt x="680" y="491"/>
                  </a:cubicBezTo>
                  <a:cubicBezTo>
                    <a:pt x="685" y="497"/>
                    <a:pt x="696" y="485"/>
                    <a:pt x="695" y="480"/>
                  </a:cubicBezTo>
                  <a:cubicBezTo>
                    <a:pt x="694" y="474"/>
                    <a:pt x="693" y="468"/>
                    <a:pt x="692" y="462"/>
                  </a:cubicBezTo>
                  <a:cubicBezTo>
                    <a:pt x="692" y="459"/>
                    <a:pt x="687" y="455"/>
                    <a:pt x="686" y="452"/>
                  </a:cubicBezTo>
                  <a:cubicBezTo>
                    <a:pt x="692" y="448"/>
                    <a:pt x="703" y="444"/>
                    <a:pt x="707" y="439"/>
                  </a:cubicBezTo>
                  <a:cubicBezTo>
                    <a:pt x="710" y="433"/>
                    <a:pt x="711" y="419"/>
                    <a:pt x="707" y="415"/>
                  </a:cubicBezTo>
                  <a:cubicBezTo>
                    <a:pt x="703" y="412"/>
                    <a:pt x="700" y="409"/>
                    <a:pt x="698" y="405"/>
                  </a:cubicBezTo>
                  <a:cubicBezTo>
                    <a:pt x="694" y="400"/>
                    <a:pt x="693" y="401"/>
                    <a:pt x="697" y="397"/>
                  </a:cubicBezTo>
                  <a:cubicBezTo>
                    <a:pt x="702" y="392"/>
                    <a:pt x="703" y="393"/>
                    <a:pt x="701" y="386"/>
                  </a:cubicBezTo>
                  <a:cubicBezTo>
                    <a:pt x="700" y="382"/>
                    <a:pt x="698" y="378"/>
                    <a:pt x="699" y="374"/>
                  </a:cubicBezTo>
                  <a:cubicBezTo>
                    <a:pt x="701" y="368"/>
                    <a:pt x="701" y="366"/>
                    <a:pt x="699" y="360"/>
                  </a:cubicBezTo>
                  <a:cubicBezTo>
                    <a:pt x="698" y="356"/>
                    <a:pt x="700" y="354"/>
                    <a:pt x="705" y="354"/>
                  </a:cubicBezTo>
                  <a:cubicBezTo>
                    <a:pt x="713" y="353"/>
                    <a:pt x="720" y="359"/>
                    <a:pt x="727" y="356"/>
                  </a:cubicBezTo>
                  <a:cubicBezTo>
                    <a:pt x="732" y="354"/>
                    <a:pt x="734" y="356"/>
                    <a:pt x="738" y="359"/>
                  </a:cubicBezTo>
                  <a:cubicBezTo>
                    <a:pt x="740" y="361"/>
                    <a:pt x="746" y="364"/>
                    <a:pt x="747" y="366"/>
                  </a:cubicBezTo>
                  <a:cubicBezTo>
                    <a:pt x="748" y="371"/>
                    <a:pt x="750" y="374"/>
                    <a:pt x="755" y="373"/>
                  </a:cubicBezTo>
                  <a:cubicBezTo>
                    <a:pt x="759" y="373"/>
                    <a:pt x="762" y="375"/>
                    <a:pt x="765" y="376"/>
                  </a:cubicBezTo>
                  <a:cubicBezTo>
                    <a:pt x="763" y="380"/>
                    <a:pt x="762" y="381"/>
                    <a:pt x="763" y="385"/>
                  </a:cubicBezTo>
                  <a:cubicBezTo>
                    <a:pt x="763" y="388"/>
                    <a:pt x="764" y="392"/>
                    <a:pt x="763" y="395"/>
                  </a:cubicBezTo>
                  <a:cubicBezTo>
                    <a:pt x="764" y="395"/>
                    <a:pt x="765" y="396"/>
                    <a:pt x="766" y="395"/>
                  </a:cubicBezTo>
                  <a:cubicBezTo>
                    <a:pt x="764" y="398"/>
                    <a:pt x="759" y="402"/>
                    <a:pt x="762" y="404"/>
                  </a:cubicBezTo>
                  <a:cubicBezTo>
                    <a:pt x="767" y="389"/>
                    <a:pt x="785" y="422"/>
                    <a:pt x="788" y="402"/>
                  </a:cubicBezTo>
                  <a:cubicBezTo>
                    <a:pt x="789" y="403"/>
                    <a:pt x="791" y="403"/>
                    <a:pt x="791" y="404"/>
                  </a:cubicBezTo>
                  <a:cubicBezTo>
                    <a:pt x="793" y="399"/>
                    <a:pt x="797" y="395"/>
                    <a:pt x="796" y="391"/>
                  </a:cubicBezTo>
                  <a:cubicBezTo>
                    <a:pt x="795" y="387"/>
                    <a:pt x="800" y="381"/>
                    <a:pt x="803" y="381"/>
                  </a:cubicBezTo>
                  <a:cubicBezTo>
                    <a:pt x="803" y="383"/>
                    <a:pt x="803" y="385"/>
                    <a:pt x="802" y="387"/>
                  </a:cubicBezTo>
                  <a:cubicBezTo>
                    <a:pt x="810" y="387"/>
                    <a:pt x="815" y="403"/>
                    <a:pt x="819" y="409"/>
                  </a:cubicBezTo>
                  <a:cubicBezTo>
                    <a:pt x="821" y="413"/>
                    <a:pt x="827" y="420"/>
                    <a:pt x="828" y="424"/>
                  </a:cubicBezTo>
                  <a:cubicBezTo>
                    <a:pt x="828" y="426"/>
                    <a:pt x="824" y="429"/>
                    <a:pt x="824" y="432"/>
                  </a:cubicBezTo>
                  <a:cubicBezTo>
                    <a:pt x="824" y="433"/>
                    <a:pt x="828" y="435"/>
                    <a:pt x="829" y="435"/>
                  </a:cubicBezTo>
                  <a:cubicBezTo>
                    <a:pt x="831" y="437"/>
                    <a:pt x="834" y="439"/>
                    <a:pt x="835" y="441"/>
                  </a:cubicBezTo>
                  <a:cubicBezTo>
                    <a:pt x="837" y="443"/>
                    <a:pt x="834" y="445"/>
                    <a:pt x="838" y="446"/>
                  </a:cubicBezTo>
                  <a:cubicBezTo>
                    <a:pt x="844" y="446"/>
                    <a:pt x="846" y="446"/>
                    <a:pt x="851" y="449"/>
                  </a:cubicBezTo>
                  <a:cubicBezTo>
                    <a:pt x="854" y="452"/>
                    <a:pt x="861" y="455"/>
                    <a:pt x="854" y="456"/>
                  </a:cubicBezTo>
                  <a:cubicBezTo>
                    <a:pt x="850" y="457"/>
                    <a:pt x="846" y="458"/>
                    <a:pt x="842" y="460"/>
                  </a:cubicBezTo>
                  <a:cubicBezTo>
                    <a:pt x="844" y="461"/>
                    <a:pt x="847" y="459"/>
                    <a:pt x="850" y="458"/>
                  </a:cubicBezTo>
                  <a:cubicBezTo>
                    <a:pt x="848" y="461"/>
                    <a:pt x="842" y="462"/>
                    <a:pt x="839" y="463"/>
                  </a:cubicBezTo>
                  <a:cubicBezTo>
                    <a:pt x="836" y="464"/>
                    <a:pt x="837" y="470"/>
                    <a:pt x="839" y="468"/>
                  </a:cubicBezTo>
                  <a:cubicBezTo>
                    <a:pt x="840" y="466"/>
                    <a:pt x="841" y="466"/>
                    <a:pt x="843" y="465"/>
                  </a:cubicBezTo>
                  <a:cubicBezTo>
                    <a:pt x="845" y="464"/>
                    <a:pt x="845" y="463"/>
                    <a:pt x="846" y="462"/>
                  </a:cubicBezTo>
                  <a:cubicBezTo>
                    <a:pt x="849" y="461"/>
                    <a:pt x="852" y="460"/>
                    <a:pt x="855" y="460"/>
                  </a:cubicBezTo>
                  <a:cubicBezTo>
                    <a:pt x="853" y="459"/>
                    <a:pt x="853" y="459"/>
                    <a:pt x="852" y="458"/>
                  </a:cubicBezTo>
                  <a:cubicBezTo>
                    <a:pt x="854" y="458"/>
                    <a:pt x="859" y="458"/>
                    <a:pt x="860" y="461"/>
                  </a:cubicBezTo>
                  <a:cubicBezTo>
                    <a:pt x="861" y="464"/>
                    <a:pt x="857" y="464"/>
                    <a:pt x="859" y="467"/>
                  </a:cubicBezTo>
                  <a:cubicBezTo>
                    <a:pt x="862" y="462"/>
                    <a:pt x="865" y="464"/>
                    <a:pt x="869" y="466"/>
                  </a:cubicBezTo>
                  <a:cubicBezTo>
                    <a:pt x="873" y="467"/>
                    <a:pt x="870" y="473"/>
                    <a:pt x="869" y="475"/>
                  </a:cubicBezTo>
                  <a:cubicBezTo>
                    <a:pt x="868" y="479"/>
                    <a:pt x="872" y="480"/>
                    <a:pt x="869" y="485"/>
                  </a:cubicBezTo>
                  <a:cubicBezTo>
                    <a:pt x="868" y="486"/>
                    <a:pt x="862" y="490"/>
                    <a:pt x="860" y="490"/>
                  </a:cubicBezTo>
                  <a:cubicBezTo>
                    <a:pt x="857" y="491"/>
                    <a:pt x="854" y="490"/>
                    <a:pt x="850" y="492"/>
                  </a:cubicBezTo>
                  <a:cubicBezTo>
                    <a:pt x="846" y="493"/>
                    <a:pt x="845" y="495"/>
                    <a:pt x="842" y="498"/>
                  </a:cubicBezTo>
                  <a:cubicBezTo>
                    <a:pt x="837" y="504"/>
                    <a:pt x="832" y="505"/>
                    <a:pt x="824" y="504"/>
                  </a:cubicBezTo>
                  <a:cubicBezTo>
                    <a:pt x="815" y="503"/>
                    <a:pt x="808" y="503"/>
                    <a:pt x="799" y="504"/>
                  </a:cubicBezTo>
                  <a:cubicBezTo>
                    <a:pt x="792" y="504"/>
                    <a:pt x="784" y="502"/>
                    <a:pt x="782" y="511"/>
                  </a:cubicBezTo>
                  <a:cubicBezTo>
                    <a:pt x="782" y="514"/>
                    <a:pt x="775" y="515"/>
                    <a:pt x="773" y="516"/>
                  </a:cubicBezTo>
                  <a:cubicBezTo>
                    <a:pt x="769" y="518"/>
                    <a:pt x="767" y="523"/>
                    <a:pt x="764" y="525"/>
                  </a:cubicBezTo>
                  <a:cubicBezTo>
                    <a:pt x="759" y="531"/>
                    <a:pt x="756" y="537"/>
                    <a:pt x="751" y="541"/>
                  </a:cubicBezTo>
                  <a:cubicBezTo>
                    <a:pt x="761" y="537"/>
                    <a:pt x="766" y="526"/>
                    <a:pt x="776" y="521"/>
                  </a:cubicBezTo>
                  <a:cubicBezTo>
                    <a:pt x="783" y="518"/>
                    <a:pt x="801" y="508"/>
                    <a:pt x="806" y="520"/>
                  </a:cubicBezTo>
                  <a:cubicBezTo>
                    <a:pt x="805" y="519"/>
                    <a:pt x="804" y="519"/>
                    <a:pt x="803" y="519"/>
                  </a:cubicBezTo>
                  <a:cubicBezTo>
                    <a:pt x="808" y="522"/>
                    <a:pt x="802" y="525"/>
                    <a:pt x="799" y="527"/>
                  </a:cubicBezTo>
                  <a:cubicBezTo>
                    <a:pt x="796" y="530"/>
                    <a:pt x="793" y="525"/>
                    <a:pt x="789" y="527"/>
                  </a:cubicBezTo>
                  <a:cubicBezTo>
                    <a:pt x="791" y="528"/>
                    <a:pt x="795" y="532"/>
                    <a:pt x="795" y="532"/>
                  </a:cubicBezTo>
                  <a:cubicBezTo>
                    <a:pt x="797" y="531"/>
                    <a:pt x="799" y="530"/>
                    <a:pt x="802" y="531"/>
                  </a:cubicBezTo>
                  <a:cubicBezTo>
                    <a:pt x="801" y="534"/>
                    <a:pt x="799" y="537"/>
                    <a:pt x="797" y="538"/>
                  </a:cubicBezTo>
                  <a:cubicBezTo>
                    <a:pt x="798" y="538"/>
                    <a:pt x="800" y="538"/>
                    <a:pt x="801" y="538"/>
                  </a:cubicBezTo>
                  <a:cubicBezTo>
                    <a:pt x="799" y="543"/>
                    <a:pt x="804" y="547"/>
                    <a:pt x="808" y="548"/>
                  </a:cubicBezTo>
                  <a:cubicBezTo>
                    <a:pt x="808" y="549"/>
                    <a:pt x="808" y="549"/>
                    <a:pt x="807" y="549"/>
                  </a:cubicBezTo>
                  <a:cubicBezTo>
                    <a:pt x="813" y="552"/>
                    <a:pt x="818" y="555"/>
                    <a:pt x="823" y="551"/>
                  </a:cubicBezTo>
                  <a:cubicBezTo>
                    <a:pt x="824" y="552"/>
                    <a:pt x="824" y="553"/>
                    <a:pt x="824" y="554"/>
                  </a:cubicBezTo>
                  <a:cubicBezTo>
                    <a:pt x="825" y="554"/>
                    <a:pt x="827" y="553"/>
                    <a:pt x="827" y="553"/>
                  </a:cubicBezTo>
                  <a:cubicBezTo>
                    <a:pt x="824" y="548"/>
                    <a:pt x="831" y="542"/>
                    <a:pt x="833" y="538"/>
                  </a:cubicBezTo>
                  <a:cubicBezTo>
                    <a:pt x="838" y="540"/>
                    <a:pt x="835" y="544"/>
                    <a:pt x="834" y="547"/>
                  </a:cubicBezTo>
                  <a:cubicBezTo>
                    <a:pt x="837" y="545"/>
                    <a:pt x="842" y="550"/>
                    <a:pt x="839" y="551"/>
                  </a:cubicBezTo>
                  <a:cubicBezTo>
                    <a:pt x="836" y="553"/>
                    <a:pt x="832" y="555"/>
                    <a:pt x="828" y="554"/>
                  </a:cubicBezTo>
                  <a:cubicBezTo>
                    <a:pt x="829" y="555"/>
                    <a:pt x="829" y="556"/>
                    <a:pt x="830" y="557"/>
                  </a:cubicBezTo>
                  <a:cubicBezTo>
                    <a:pt x="826" y="559"/>
                    <a:pt x="821" y="561"/>
                    <a:pt x="816" y="563"/>
                  </a:cubicBezTo>
                  <a:cubicBezTo>
                    <a:pt x="814" y="564"/>
                    <a:pt x="812" y="564"/>
                    <a:pt x="811" y="565"/>
                  </a:cubicBezTo>
                  <a:cubicBezTo>
                    <a:pt x="809" y="567"/>
                    <a:pt x="808" y="563"/>
                    <a:pt x="807" y="564"/>
                  </a:cubicBezTo>
                  <a:cubicBezTo>
                    <a:pt x="804" y="567"/>
                    <a:pt x="801" y="572"/>
                    <a:pt x="797" y="575"/>
                  </a:cubicBezTo>
                  <a:cubicBezTo>
                    <a:pt x="795" y="577"/>
                    <a:pt x="793" y="574"/>
                    <a:pt x="791" y="574"/>
                  </a:cubicBezTo>
                  <a:cubicBezTo>
                    <a:pt x="786" y="567"/>
                    <a:pt x="798" y="561"/>
                    <a:pt x="802" y="558"/>
                  </a:cubicBezTo>
                  <a:cubicBezTo>
                    <a:pt x="805" y="556"/>
                    <a:pt x="804" y="558"/>
                    <a:pt x="805" y="559"/>
                  </a:cubicBezTo>
                  <a:cubicBezTo>
                    <a:pt x="808" y="562"/>
                    <a:pt x="809" y="558"/>
                    <a:pt x="812" y="556"/>
                  </a:cubicBezTo>
                  <a:cubicBezTo>
                    <a:pt x="809" y="556"/>
                    <a:pt x="805" y="555"/>
                    <a:pt x="802" y="557"/>
                  </a:cubicBezTo>
                  <a:cubicBezTo>
                    <a:pt x="802" y="555"/>
                    <a:pt x="803" y="553"/>
                    <a:pt x="804" y="552"/>
                  </a:cubicBezTo>
                  <a:cubicBezTo>
                    <a:pt x="801" y="551"/>
                    <a:pt x="796" y="556"/>
                    <a:pt x="793" y="558"/>
                  </a:cubicBezTo>
                  <a:cubicBezTo>
                    <a:pt x="791" y="559"/>
                    <a:pt x="791" y="556"/>
                    <a:pt x="789" y="559"/>
                  </a:cubicBezTo>
                  <a:cubicBezTo>
                    <a:pt x="788" y="560"/>
                    <a:pt x="785" y="559"/>
                    <a:pt x="783" y="559"/>
                  </a:cubicBezTo>
                  <a:cubicBezTo>
                    <a:pt x="786" y="567"/>
                    <a:pt x="773" y="564"/>
                    <a:pt x="771" y="568"/>
                  </a:cubicBezTo>
                  <a:cubicBezTo>
                    <a:pt x="771" y="567"/>
                    <a:pt x="770" y="566"/>
                    <a:pt x="770" y="566"/>
                  </a:cubicBezTo>
                  <a:cubicBezTo>
                    <a:pt x="768" y="570"/>
                    <a:pt x="766" y="570"/>
                    <a:pt x="762" y="572"/>
                  </a:cubicBezTo>
                  <a:cubicBezTo>
                    <a:pt x="759" y="573"/>
                    <a:pt x="759" y="575"/>
                    <a:pt x="758" y="577"/>
                  </a:cubicBezTo>
                  <a:cubicBezTo>
                    <a:pt x="757" y="582"/>
                    <a:pt x="749" y="595"/>
                    <a:pt x="759" y="594"/>
                  </a:cubicBezTo>
                  <a:cubicBezTo>
                    <a:pt x="759" y="593"/>
                    <a:pt x="759" y="593"/>
                    <a:pt x="759" y="592"/>
                  </a:cubicBezTo>
                  <a:cubicBezTo>
                    <a:pt x="759" y="593"/>
                    <a:pt x="760" y="594"/>
                    <a:pt x="761" y="594"/>
                  </a:cubicBezTo>
                  <a:cubicBezTo>
                    <a:pt x="758" y="597"/>
                    <a:pt x="754" y="595"/>
                    <a:pt x="751" y="594"/>
                  </a:cubicBezTo>
                  <a:cubicBezTo>
                    <a:pt x="750" y="594"/>
                    <a:pt x="750" y="598"/>
                    <a:pt x="748" y="598"/>
                  </a:cubicBezTo>
                  <a:cubicBezTo>
                    <a:pt x="740" y="599"/>
                    <a:pt x="737" y="599"/>
                    <a:pt x="731" y="604"/>
                  </a:cubicBezTo>
                  <a:cubicBezTo>
                    <a:pt x="735" y="603"/>
                    <a:pt x="739" y="601"/>
                    <a:pt x="743" y="600"/>
                  </a:cubicBezTo>
                  <a:cubicBezTo>
                    <a:pt x="743" y="601"/>
                    <a:pt x="742" y="601"/>
                    <a:pt x="742" y="601"/>
                  </a:cubicBezTo>
                  <a:cubicBezTo>
                    <a:pt x="743" y="601"/>
                    <a:pt x="744" y="602"/>
                    <a:pt x="746" y="601"/>
                  </a:cubicBezTo>
                  <a:cubicBezTo>
                    <a:pt x="743" y="603"/>
                    <a:pt x="740" y="605"/>
                    <a:pt x="737" y="605"/>
                  </a:cubicBezTo>
                  <a:cubicBezTo>
                    <a:pt x="734" y="605"/>
                    <a:pt x="729" y="604"/>
                    <a:pt x="728" y="607"/>
                  </a:cubicBezTo>
                  <a:cubicBezTo>
                    <a:pt x="734" y="608"/>
                    <a:pt x="725" y="621"/>
                    <a:pt x="722" y="623"/>
                  </a:cubicBezTo>
                  <a:cubicBezTo>
                    <a:pt x="724" y="620"/>
                    <a:pt x="719" y="618"/>
                    <a:pt x="718" y="615"/>
                  </a:cubicBezTo>
                  <a:cubicBezTo>
                    <a:pt x="718" y="619"/>
                    <a:pt x="723" y="624"/>
                    <a:pt x="721" y="628"/>
                  </a:cubicBezTo>
                  <a:cubicBezTo>
                    <a:pt x="719" y="632"/>
                    <a:pt x="716" y="636"/>
                    <a:pt x="715" y="640"/>
                  </a:cubicBezTo>
                  <a:cubicBezTo>
                    <a:pt x="714" y="640"/>
                    <a:pt x="714" y="640"/>
                    <a:pt x="714" y="640"/>
                  </a:cubicBezTo>
                  <a:cubicBezTo>
                    <a:pt x="714" y="637"/>
                    <a:pt x="716" y="635"/>
                    <a:pt x="717" y="632"/>
                  </a:cubicBezTo>
                  <a:cubicBezTo>
                    <a:pt x="715" y="631"/>
                    <a:pt x="716" y="627"/>
                    <a:pt x="712" y="628"/>
                  </a:cubicBezTo>
                  <a:cubicBezTo>
                    <a:pt x="713" y="626"/>
                    <a:pt x="713" y="623"/>
                    <a:pt x="714" y="620"/>
                  </a:cubicBezTo>
                  <a:cubicBezTo>
                    <a:pt x="714" y="620"/>
                    <a:pt x="716" y="615"/>
                    <a:pt x="714" y="617"/>
                  </a:cubicBezTo>
                  <a:cubicBezTo>
                    <a:pt x="708" y="621"/>
                    <a:pt x="710" y="624"/>
                    <a:pt x="711" y="631"/>
                  </a:cubicBezTo>
                  <a:cubicBezTo>
                    <a:pt x="710" y="629"/>
                    <a:pt x="708" y="628"/>
                    <a:pt x="706" y="628"/>
                  </a:cubicBezTo>
                  <a:cubicBezTo>
                    <a:pt x="707" y="630"/>
                    <a:pt x="711" y="631"/>
                    <a:pt x="712" y="633"/>
                  </a:cubicBezTo>
                  <a:cubicBezTo>
                    <a:pt x="713" y="634"/>
                    <a:pt x="711" y="639"/>
                    <a:pt x="711" y="641"/>
                  </a:cubicBezTo>
                  <a:cubicBezTo>
                    <a:pt x="712" y="644"/>
                    <a:pt x="716" y="642"/>
                    <a:pt x="715" y="647"/>
                  </a:cubicBezTo>
                  <a:cubicBezTo>
                    <a:pt x="714" y="651"/>
                    <a:pt x="712" y="650"/>
                    <a:pt x="708" y="652"/>
                  </a:cubicBezTo>
                  <a:cubicBezTo>
                    <a:pt x="711" y="652"/>
                    <a:pt x="716" y="651"/>
                    <a:pt x="716" y="655"/>
                  </a:cubicBezTo>
                  <a:cubicBezTo>
                    <a:pt x="715" y="657"/>
                    <a:pt x="709" y="657"/>
                    <a:pt x="708" y="657"/>
                  </a:cubicBezTo>
                  <a:cubicBezTo>
                    <a:pt x="709" y="658"/>
                    <a:pt x="709" y="658"/>
                    <a:pt x="710" y="659"/>
                  </a:cubicBezTo>
                  <a:cubicBezTo>
                    <a:pt x="709" y="659"/>
                    <a:pt x="708" y="660"/>
                    <a:pt x="707" y="660"/>
                  </a:cubicBezTo>
                  <a:cubicBezTo>
                    <a:pt x="708" y="664"/>
                    <a:pt x="710" y="661"/>
                    <a:pt x="712" y="662"/>
                  </a:cubicBezTo>
                  <a:cubicBezTo>
                    <a:pt x="711" y="663"/>
                    <a:pt x="709" y="664"/>
                    <a:pt x="707" y="665"/>
                  </a:cubicBezTo>
                  <a:cubicBezTo>
                    <a:pt x="706" y="665"/>
                    <a:pt x="704" y="663"/>
                    <a:pt x="703" y="664"/>
                  </a:cubicBezTo>
                  <a:cubicBezTo>
                    <a:pt x="701" y="665"/>
                    <a:pt x="699" y="670"/>
                    <a:pt x="698" y="672"/>
                  </a:cubicBezTo>
                  <a:cubicBezTo>
                    <a:pt x="697" y="673"/>
                    <a:pt x="693" y="673"/>
                    <a:pt x="692" y="675"/>
                  </a:cubicBezTo>
                  <a:cubicBezTo>
                    <a:pt x="690" y="677"/>
                    <a:pt x="688" y="680"/>
                    <a:pt x="686" y="681"/>
                  </a:cubicBezTo>
                  <a:cubicBezTo>
                    <a:pt x="678" y="686"/>
                    <a:pt x="677" y="688"/>
                    <a:pt x="673" y="696"/>
                  </a:cubicBezTo>
                  <a:cubicBezTo>
                    <a:pt x="671" y="701"/>
                    <a:pt x="672" y="708"/>
                    <a:pt x="674" y="712"/>
                  </a:cubicBezTo>
                  <a:cubicBezTo>
                    <a:pt x="677" y="719"/>
                    <a:pt x="679" y="725"/>
                    <a:pt x="682" y="733"/>
                  </a:cubicBezTo>
                  <a:cubicBezTo>
                    <a:pt x="683" y="737"/>
                    <a:pt x="684" y="747"/>
                    <a:pt x="681" y="750"/>
                  </a:cubicBezTo>
                  <a:cubicBezTo>
                    <a:pt x="679" y="752"/>
                    <a:pt x="677" y="755"/>
                    <a:pt x="675" y="752"/>
                  </a:cubicBezTo>
                  <a:cubicBezTo>
                    <a:pt x="674" y="750"/>
                    <a:pt x="669" y="746"/>
                    <a:pt x="669" y="746"/>
                  </a:cubicBezTo>
                  <a:cubicBezTo>
                    <a:pt x="668" y="742"/>
                    <a:pt x="667" y="740"/>
                    <a:pt x="666" y="737"/>
                  </a:cubicBezTo>
                  <a:cubicBezTo>
                    <a:pt x="664" y="734"/>
                    <a:pt x="663" y="733"/>
                    <a:pt x="664" y="729"/>
                  </a:cubicBezTo>
                  <a:cubicBezTo>
                    <a:pt x="663" y="729"/>
                    <a:pt x="662" y="730"/>
                    <a:pt x="662" y="730"/>
                  </a:cubicBezTo>
                  <a:cubicBezTo>
                    <a:pt x="661" y="726"/>
                    <a:pt x="665" y="719"/>
                    <a:pt x="660" y="716"/>
                  </a:cubicBezTo>
                  <a:cubicBezTo>
                    <a:pt x="656" y="713"/>
                    <a:pt x="654" y="707"/>
                    <a:pt x="649" y="709"/>
                  </a:cubicBezTo>
                  <a:cubicBezTo>
                    <a:pt x="646" y="710"/>
                    <a:pt x="644" y="712"/>
                    <a:pt x="641" y="710"/>
                  </a:cubicBezTo>
                  <a:cubicBezTo>
                    <a:pt x="639" y="709"/>
                    <a:pt x="636" y="706"/>
                    <a:pt x="634" y="705"/>
                  </a:cubicBezTo>
                  <a:cubicBezTo>
                    <a:pt x="629" y="704"/>
                    <a:pt x="622" y="710"/>
                    <a:pt x="621" y="702"/>
                  </a:cubicBezTo>
                  <a:cubicBezTo>
                    <a:pt x="620" y="709"/>
                    <a:pt x="606" y="704"/>
                    <a:pt x="602" y="707"/>
                  </a:cubicBezTo>
                  <a:cubicBezTo>
                    <a:pt x="605" y="708"/>
                    <a:pt x="616" y="709"/>
                    <a:pt x="608" y="713"/>
                  </a:cubicBezTo>
                  <a:cubicBezTo>
                    <a:pt x="608" y="713"/>
                    <a:pt x="613" y="715"/>
                    <a:pt x="613" y="716"/>
                  </a:cubicBezTo>
                  <a:cubicBezTo>
                    <a:pt x="614" y="718"/>
                    <a:pt x="612" y="719"/>
                    <a:pt x="610" y="718"/>
                  </a:cubicBezTo>
                  <a:cubicBezTo>
                    <a:pt x="611" y="716"/>
                    <a:pt x="607" y="714"/>
                    <a:pt x="605" y="713"/>
                  </a:cubicBezTo>
                  <a:cubicBezTo>
                    <a:pt x="605" y="715"/>
                    <a:pt x="604" y="716"/>
                    <a:pt x="604" y="718"/>
                  </a:cubicBezTo>
                  <a:cubicBezTo>
                    <a:pt x="602" y="713"/>
                    <a:pt x="601" y="718"/>
                    <a:pt x="598" y="716"/>
                  </a:cubicBezTo>
                  <a:cubicBezTo>
                    <a:pt x="595" y="713"/>
                    <a:pt x="593" y="711"/>
                    <a:pt x="589" y="712"/>
                  </a:cubicBezTo>
                  <a:cubicBezTo>
                    <a:pt x="587" y="713"/>
                    <a:pt x="584" y="711"/>
                    <a:pt x="582" y="710"/>
                  </a:cubicBezTo>
                  <a:cubicBezTo>
                    <a:pt x="578" y="709"/>
                    <a:pt x="572" y="713"/>
                    <a:pt x="568" y="715"/>
                  </a:cubicBezTo>
                  <a:cubicBezTo>
                    <a:pt x="562" y="717"/>
                    <a:pt x="547" y="728"/>
                    <a:pt x="547" y="737"/>
                  </a:cubicBezTo>
                  <a:cubicBezTo>
                    <a:pt x="547" y="740"/>
                    <a:pt x="550" y="743"/>
                    <a:pt x="551" y="746"/>
                  </a:cubicBezTo>
                  <a:cubicBezTo>
                    <a:pt x="551" y="747"/>
                    <a:pt x="549" y="750"/>
                    <a:pt x="549" y="752"/>
                  </a:cubicBezTo>
                  <a:cubicBezTo>
                    <a:pt x="547" y="757"/>
                    <a:pt x="545" y="762"/>
                    <a:pt x="545" y="767"/>
                  </a:cubicBezTo>
                  <a:cubicBezTo>
                    <a:pt x="545" y="780"/>
                    <a:pt x="547" y="789"/>
                    <a:pt x="554" y="800"/>
                  </a:cubicBezTo>
                  <a:cubicBezTo>
                    <a:pt x="558" y="807"/>
                    <a:pt x="560" y="811"/>
                    <a:pt x="567" y="813"/>
                  </a:cubicBezTo>
                  <a:cubicBezTo>
                    <a:pt x="568" y="813"/>
                    <a:pt x="570" y="817"/>
                    <a:pt x="572" y="817"/>
                  </a:cubicBezTo>
                  <a:cubicBezTo>
                    <a:pt x="574" y="815"/>
                    <a:pt x="577" y="814"/>
                    <a:pt x="580" y="813"/>
                  </a:cubicBezTo>
                  <a:cubicBezTo>
                    <a:pt x="583" y="812"/>
                    <a:pt x="585" y="812"/>
                    <a:pt x="588" y="812"/>
                  </a:cubicBezTo>
                  <a:cubicBezTo>
                    <a:pt x="590" y="811"/>
                    <a:pt x="591" y="814"/>
                    <a:pt x="592" y="814"/>
                  </a:cubicBezTo>
                  <a:cubicBezTo>
                    <a:pt x="593" y="813"/>
                    <a:pt x="595" y="813"/>
                    <a:pt x="596" y="812"/>
                  </a:cubicBezTo>
                  <a:cubicBezTo>
                    <a:pt x="597" y="811"/>
                    <a:pt x="595" y="810"/>
                    <a:pt x="596" y="809"/>
                  </a:cubicBezTo>
                  <a:cubicBezTo>
                    <a:pt x="598" y="807"/>
                    <a:pt x="600" y="806"/>
                    <a:pt x="600" y="802"/>
                  </a:cubicBezTo>
                  <a:cubicBezTo>
                    <a:pt x="602" y="797"/>
                    <a:pt x="602" y="791"/>
                    <a:pt x="607" y="788"/>
                  </a:cubicBezTo>
                  <a:cubicBezTo>
                    <a:pt x="610" y="787"/>
                    <a:pt x="618" y="785"/>
                    <a:pt x="620" y="786"/>
                  </a:cubicBezTo>
                  <a:cubicBezTo>
                    <a:pt x="623" y="786"/>
                    <a:pt x="633" y="784"/>
                    <a:pt x="630" y="791"/>
                  </a:cubicBezTo>
                  <a:cubicBezTo>
                    <a:pt x="629" y="794"/>
                    <a:pt x="625" y="802"/>
                    <a:pt x="623" y="803"/>
                  </a:cubicBezTo>
                  <a:cubicBezTo>
                    <a:pt x="624" y="803"/>
                    <a:pt x="623" y="804"/>
                    <a:pt x="626" y="804"/>
                  </a:cubicBezTo>
                  <a:cubicBezTo>
                    <a:pt x="625" y="805"/>
                    <a:pt x="624" y="806"/>
                    <a:pt x="623" y="806"/>
                  </a:cubicBezTo>
                  <a:cubicBezTo>
                    <a:pt x="624" y="807"/>
                    <a:pt x="624" y="807"/>
                    <a:pt x="624" y="807"/>
                  </a:cubicBezTo>
                  <a:cubicBezTo>
                    <a:pt x="624" y="807"/>
                    <a:pt x="624" y="806"/>
                    <a:pt x="625" y="806"/>
                  </a:cubicBezTo>
                  <a:cubicBezTo>
                    <a:pt x="624" y="809"/>
                    <a:pt x="623" y="813"/>
                    <a:pt x="622" y="816"/>
                  </a:cubicBezTo>
                  <a:cubicBezTo>
                    <a:pt x="621" y="815"/>
                    <a:pt x="620" y="813"/>
                    <a:pt x="621" y="810"/>
                  </a:cubicBezTo>
                  <a:cubicBezTo>
                    <a:pt x="620" y="811"/>
                    <a:pt x="619" y="813"/>
                    <a:pt x="618" y="814"/>
                  </a:cubicBezTo>
                  <a:cubicBezTo>
                    <a:pt x="623" y="814"/>
                    <a:pt x="618" y="823"/>
                    <a:pt x="619" y="826"/>
                  </a:cubicBezTo>
                  <a:cubicBezTo>
                    <a:pt x="620" y="829"/>
                    <a:pt x="616" y="834"/>
                    <a:pt x="614" y="836"/>
                  </a:cubicBezTo>
                  <a:cubicBezTo>
                    <a:pt x="620" y="838"/>
                    <a:pt x="626" y="836"/>
                    <a:pt x="633" y="837"/>
                  </a:cubicBezTo>
                  <a:cubicBezTo>
                    <a:pt x="635" y="838"/>
                    <a:pt x="637" y="835"/>
                    <a:pt x="640" y="836"/>
                  </a:cubicBezTo>
                  <a:cubicBezTo>
                    <a:pt x="643" y="836"/>
                    <a:pt x="647" y="836"/>
                    <a:pt x="650" y="837"/>
                  </a:cubicBezTo>
                  <a:cubicBezTo>
                    <a:pt x="655" y="840"/>
                    <a:pt x="659" y="844"/>
                    <a:pt x="658" y="850"/>
                  </a:cubicBezTo>
                  <a:cubicBezTo>
                    <a:pt x="657" y="855"/>
                    <a:pt x="657" y="859"/>
                    <a:pt x="656" y="863"/>
                  </a:cubicBezTo>
                  <a:cubicBezTo>
                    <a:pt x="656" y="866"/>
                    <a:pt x="654" y="868"/>
                    <a:pt x="653" y="870"/>
                  </a:cubicBezTo>
                  <a:cubicBezTo>
                    <a:pt x="652" y="882"/>
                    <a:pt x="666" y="901"/>
                    <a:pt x="676" y="897"/>
                  </a:cubicBezTo>
                  <a:cubicBezTo>
                    <a:pt x="683" y="894"/>
                    <a:pt x="686" y="891"/>
                    <a:pt x="693" y="893"/>
                  </a:cubicBezTo>
                  <a:cubicBezTo>
                    <a:pt x="700" y="895"/>
                    <a:pt x="702" y="899"/>
                    <a:pt x="707" y="904"/>
                  </a:cubicBezTo>
                  <a:cubicBezTo>
                    <a:pt x="707" y="896"/>
                    <a:pt x="717" y="885"/>
                    <a:pt x="721" y="878"/>
                  </a:cubicBezTo>
                  <a:cubicBezTo>
                    <a:pt x="722" y="876"/>
                    <a:pt x="730" y="875"/>
                    <a:pt x="732" y="874"/>
                  </a:cubicBezTo>
                  <a:cubicBezTo>
                    <a:pt x="738" y="872"/>
                    <a:pt x="743" y="870"/>
                    <a:pt x="749" y="868"/>
                  </a:cubicBezTo>
                  <a:cubicBezTo>
                    <a:pt x="754" y="866"/>
                    <a:pt x="763" y="871"/>
                    <a:pt x="768" y="872"/>
                  </a:cubicBezTo>
                  <a:cubicBezTo>
                    <a:pt x="781" y="875"/>
                    <a:pt x="794" y="878"/>
                    <a:pt x="808" y="881"/>
                  </a:cubicBezTo>
                  <a:cubicBezTo>
                    <a:pt x="815" y="883"/>
                    <a:pt x="822" y="883"/>
                    <a:pt x="828" y="888"/>
                  </a:cubicBezTo>
                  <a:cubicBezTo>
                    <a:pt x="838" y="898"/>
                    <a:pt x="848" y="908"/>
                    <a:pt x="858" y="918"/>
                  </a:cubicBezTo>
                  <a:cubicBezTo>
                    <a:pt x="865" y="924"/>
                    <a:pt x="879" y="924"/>
                    <a:pt x="887" y="926"/>
                  </a:cubicBezTo>
                  <a:cubicBezTo>
                    <a:pt x="895" y="928"/>
                    <a:pt x="901" y="941"/>
                    <a:pt x="906" y="947"/>
                  </a:cubicBezTo>
                  <a:cubicBezTo>
                    <a:pt x="911" y="954"/>
                    <a:pt x="916" y="960"/>
                    <a:pt x="921" y="967"/>
                  </a:cubicBezTo>
                  <a:cubicBezTo>
                    <a:pt x="922" y="968"/>
                    <a:pt x="925" y="974"/>
                    <a:pt x="927" y="974"/>
                  </a:cubicBezTo>
                  <a:cubicBezTo>
                    <a:pt x="937" y="978"/>
                    <a:pt x="948" y="982"/>
                    <a:pt x="958" y="986"/>
                  </a:cubicBezTo>
                  <a:cubicBezTo>
                    <a:pt x="969" y="990"/>
                    <a:pt x="980" y="993"/>
                    <a:pt x="990" y="997"/>
                  </a:cubicBezTo>
                  <a:cubicBezTo>
                    <a:pt x="999" y="1000"/>
                    <a:pt x="1008" y="1010"/>
                    <a:pt x="1016" y="1016"/>
                  </a:cubicBezTo>
                  <a:cubicBezTo>
                    <a:pt x="1017" y="1016"/>
                    <a:pt x="1027" y="1016"/>
                    <a:pt x="1027" y="1017"/>
                  </a:cubicBezTo>
                  <a:cubicBezTo>
                    <a:pt x="1029" y="1022"/>
                    <a:pt x="1030" y="1027"/>
                    <a:pt x="1031" y="1031"/>
                  </a:cubicBezTo>
                  <a:close/>
                  <a:moveTo>
                    <a:pt x="690" y="580"/>
                  </a:moveTo>
                  <a:cubicBezTo>
                    <a:pt x="690" y="583"/>
                    <a:pt x="680" y="586"/>
                    <a:pt x="677" y="585"/>
                  </a:cubicBezTo>
                  <a:cubicBezTo>
                    <a:pt x="672" y="585"/>
                    <a:pt x="671" y="585"/>
                    <a:pt x="668" y="589"/>
                  </a:cubicBezTo>
                  <a:cubicBezTo>
                    <a:pt x="665" y="591"/>
                    <a:pt x="664" y="593"/>
                    <a:pt x="660" y="592"/>
                  </a:cubicBezTo>
                  <a:cubicBezTo>
                    <a:pt x="661" y="589"/>
                    <a:pt x="663" y="588"/>
                    <a:pt x="665" y="587"/>
                  </a:cubicBezTo>
                  <a:cubicBezTo>
                    <a:pt x="664" y="585"/>
                    <a:pt x="663" y="587"/>
                    <a:pt x="663" y="584"/>
                  </a:cubicBezTo>
                  <a:cubicBezTo>
                    <a:pt x="660" y="588"/>
                    <a:pt x="658" y="590"/>
                    <a:pt x="656" y="594"/>
                  </a:cubicBezTo>
                  <a:cubicBezTo>
                    <a:pt x="658" y="595"/>
                    <a:pt x="660" y="595"/>
                    <a:pt x="661" y="596"/>
                  </a:cubicBezTo>
                  <a:cubicBezTo>
                    <a:pt x="661" y="596"/>
                    <a:pt x="661" y="597"/>
                    <a:pt x="660" y="597"/>
                  </a:cubicBezTo>
                  <a:cubicBezTo>
                    <a:pt x="667" y="598"/>
                    <a:pt x="670" y="595"/>
                    <a:pt x="676" y="592"/>
                  </a:cubicBezTo>
                  <a:cubicBezTo>
                    <a:pt x="682" y="590"/>
                    <a:pt x="686" y="587"/>
                    <a:pt x="692" y="583"/>
                  </a:cubicBezTo>
                  <a:cubicBezTo>
                    <a:pt x="692" y="582"/>
                    <a:pt x="692" y="581"/>
                    <a:pt x="690" y="580"/>
                  </a:cubicBezTo>
                  <a:close/>
                  <a:moveTo>
                    <a:pt x="700" y="577"/>
                  </a:moveTo>
                  <a:cubicBezTo>
                    <a:pt x="705" y="583"/>
                    <a:pt x="717" y="573"/>
                    <a:pt x="711" y="570"/>
                  </a:cubicBezTo>
                  <a:cubicBezTo>
                    <a:pt x="712" y="569"/>
                    <a:pt x="714" y="567"/>
                    <a:pt x="716" y="566"/>
                  </a:cubicBezTo>
                  <a:cubicBezTo>
                    <a:pt x="712" y="567"/>
                    <a:pt x="705" y="573"/>
                    <a:pt x="703" y="571"/>
                  </a:cubicBezTo>
                  <a:cubicBezTo>
                    <a:pt x="699" y="570"/>
                    <a:pt x="693" y="572"/>
                    <a:pt x="689" y="573"/>
                  </a:cubicBezTo>
                  <a:cubicBezTo>
                    <a:pt x="679" y="585"/>
                    <a:pt x="696" y="574"/>
                    <a:pt x="700" y="577"/>
                  </a:cubicBezTo>
                  <a:close/>
                  <a:moveTo>
                    <a:pt x="590" y="541"/>
                  </a:moveTo>
                  <a:cubicBezTo>
                    <a:pt x="593" y="543"/>
                    <a:pt x="596" y="541"/>
                    <a:pt x="599" y="540"/>
                  </a:cubicBezTo>
                  <a:cubicBezTo>
                    <a:pt x="599" y="540"/>
                    <a:pt x="599" y="541"/>
                    <a:pt x="599" y="542"/>
                  </a:cubicBezTo>
                  <a:cubicBezTo>
                    <a:pt x="606" y="546"/>
                    <a:pt x="617" y="530"/>
                    <a:pt x="623" y="535"/>
                  </a:cubicBezTo>
                  <a:cubicBezTo>
                    <a:pt x="620" y="535"/>
                    <a:pt x="618" y="538"/>
                    <a:pt x="617" y="541"/>
                  </a:cubicBezTo>
                  <a:cubicBezTo>
                    <a:pt x="620" y="540"/>
                    <a:pt x="622" y="539"/>
                    <a:pt x="624" y="542"/>
                  </a:cubicBezTo>
                  <a:cubicBezTo>
                    <a:pt x="626" y="545"/>
                    <a:pt x="628" y="543"/>
                    <a:pt x="630" y="545"/>
                  </a:cubicBezTo>
                  <a:cubicBezTo>
                    <a:pt x="631" y="545"/>
                    <a:pt x="643" y="541"/>
                    <a:pt x="644" y="541"/>
                  </a:cubicBezTo>
                  <a:cubicBezTo>
                    <a:pt x="643" y="545"/>
                    <a:pt x="647" y="544"/>
                    <a:pt x="649" y="545"/>
                  </a:cubicBezTo>
                  <a:cubicBezTo>
                    <a:pt x="650" y="545"/>
                    <a:pt x="651" y="548"/>
                    <a:pt x="653" y="550"/>
                  </a:cubicBezTo>
                  <a:cubicBezTo>
                    <a:pt x="650" y="549"/>
                    <a:pt x="647" y="548"/>
                    <a:pt x="646" y="551"/>
                  </a:cubicBezTo>
                  <a:cubicBezTo>
                    <a:pt x="642" y="547"/>
                    <a:pt x="634" y="549"/>
                    <a:pt x="632" y="554"/>
                  </a:cubicBezTo>
                  <a:cubicBezTo>
                    <a:pt x="631" y="553"/>
                    <a:pt x="631" y="553"/>
                    <a:pt x="631" y="553"/>
                  </a:cubicBezTo>
                  <a:cubicBezTo>
                    <a:pt x="631" y="552"/>
                    <a:pt x="632" y="552"/>
                    <a:pt x="632" y="551"/>
                  </a:cubicBezTo>
                  <a:cubicBezTo>
                    <a:pt x="631" y="552"/>
                    <a:pt x="630" y="552"/>
                    <a:pt x="629" y="553"/>
                  </a:cubicBezTo>
                  <a:cubicBezTo>
                    <a:pt x="629" y="552"/>
                    <a:pt x="629" y="551"/>
                    <a:pt x="629" y="551"/>
                  </a:cubicBezTo>
                  <a:cubicBezTo>
                    <a:pt x="626" y="553"/>
                    <a:pt x="622" y="561"/>
                    <a:pt x="621" y="564"/>
                  </a:cubicBezTo>
                  <a:cubicBezTo>
                    <a:pt x="624" y="565"/>
                    <a:pt x="625" y="559"/>
                    <a:pt x="628" y="557"/>
                  </a:cubicBezTo>
                  <a:cubicBezTo>
                    <a:pt x="628" y="560"/>
                    <a:pt x="626" y="565"/>
                    <a:pt x="625" y="568"/>
                  </a:cubicBezTo>
                  <a:cubicBezTo>
                    <a:pt x="624" y="572"/>
                    <a:pt x="622" y="576"/>
                    <a:pt x="622" y="580"/>
                  </a:cubicBezTo>
                  <a:cubicBezTo>
                    <a:pt x="622" y="587"/>
                    <a:pt x="626" y="604"/>
                    <a:pt x="632" y="590"/>
                  </a:cubicBezTo>
                  <a:cubicBezTo>
                    <a:pt x="636" y="584"/>
                    <a:pt x="634" y="579"/>
                    <a:pt x="633" y="572"/>
                  </a:cubicBezTo>
                  <a:cubicBezTo>
                    <a:pt x="632" y="564"/>
                    <a:pt x="637" y="563"/>
                    <a:pt x="640" y="558"/>
                  </a:cubicBezTo>
                  <a:cubicBezTo>
                    <a:pt x="639" y="560"/>
                    <a:pt x="640" y="561"/>
                    <a:pt x="639" y="562"/>
                  </a:cubicBezTo>
                  <a:cubicBezTo>
                    <a:pt x="642" y="560"/>
                    <a:pt x="641" y="556"/>
                    <a:pt x="645" y="556"/>
                  </a:cubicBezTo>
                  <a:cubicBezTo>
                    <a:pt x="641" y="551"/>
                    <a:pt x="649" y="552"/>
                    <a:pt x="651" y="554"/>
                  </a:cubicBezTo>
                  <a:cubicBezTo>
                    <a:pt x="653" y="557"/>
                    <a:pt x="657" y="556"/>
                    <a:pt x="658" y="560"/>
                  </a:cubicBezTo>
                  <a:cubicBezTo>
                    <a:pt x="657" y="560"/>
                    <a:pt x="657" y="560"/>
                    <a:pt x="656" y="560"/>
                  </a:cubicBezTo>
                  <a:cubicBezTo>
                    <a:pt x="658" y="562"/>
                    <a:pt x="658" y="566"/>
                    <a:pt x="656" y="568"/>
                  </a:cubicBezTo>
                  <a:cubicBezTo>
                    <a:pt x="655" y="568"/>
                    <a:pt x="652" y="572"/>
                    <a:pt x="652" y="573"/>
                  </a:cubicBezTo>
                  <a:cubicBezTo>
                    <a:pt x="653" y="576"/>
                    <a:pt x="659" y="570"/>
                    <a:pt x="660" y="570"/>
                  </a:cubicBezTo>
                  <a:cubicBezTo>
                    <a:pt x="664" y="571"/>
                    <a:pt x="664" y="579"/>
                    <a:pt x="664" y="581"/>
                  </a:cubicBezTo>
                  <a:cubicBezTo>
                    <a:pt x="666" y="579"/>
                    <a:pt x="668" y="577"/>
                    <a:pt x="670" y="575"/>
                  </a:cubicBezTo>
                  <a:cubicBezTo>
                    <a:pt x="671" y="574"/>
                    <a:pt x="670" y="571"/>
                    <a:pt x="670" y="569"/>
                  </a:cubicBezTo>
                  <a:cubicBezTo>
                    <a:pt x="671" y="565"/>
                    <a:pt x="675" y="561"/>
                    <a:pt x="670" y="558"/>
                  </a:cubicBezTo>
                  <a:cubicBezTo>
                    <a:pt x="674" y="556"/>
                    <a:pt x="672" y="561"/>
                    <a:pt x="675" y="561"/>
                  </a:cubicBezTo>
                  <a:cubicBezTo>
                    <a:pt x="675" y="562"/>
                    <a:pt x="675" y="562"/>
                    <a:pt x="674" y="563"/>
                  </a:cubicBezTo>
                  <a:cubicBezTo>
                    <a:pt x="675" y="564"/>
                    <a:pt x="675" y="563"/>
                    <a:pt x="676" y="564"/>
                  </a:cubicBezTo>
                  <a:cubicBezTo>
                    <a:pt x="677" y="563"/>
                    <a:pt x="681" y="565"/>
                    <a:pt x="683" y="565"/>
                  </a:cubicBezTo>
                  <a:cubicBezTo>
                    <a:pt x="683" y="564"/>
                    <a:pt x="682" y="561"/>
                    <a:pt x="686" y="563"/>
                  </a:cubicBezTo>
                  <a:cubicBezTo>
                    <a:pt x="682" y="559"/>
                    <a:pt x="682" y="551"/>
                    <a:pt x="676" y="550"/>
                  </a:cubicBezTo>
                  <a:cubicBezTo>
                    <a:pt x="671" y="549"/>
                    <a:pt x="665" y="549"/>
                    <a:pt x="660" y="548"/>
                  </a:cubicBezTo>
                  <a:cubicBezTo>
                    <a:pt x="658" y="547"/>
                    <a:pt x="647" y="544"/>
                    <a:pt x="648" y="543"/>
                  </a:cubicBezTo>
                  <a:cubicBezTo>
                    <a:pt x="649" y="541"/>
                    <a:pt x="648" y="540"/>
                    <a:pt x="647" y="539"/>
                  </a:cubicBezTo>
                  <a:cubicBezTo>
                    <a:pt x="646" y="538"/>
                    <a:pt x="648" y="537"/>
                    <a:pt x="647" y="536"/>
                  </a:cubicBezTo>
                  <a:cubicBezTo>
                    <a:pt x="646" y="532"/>
                    <a:pt x="643" y="534"/>
                    <a:pt x="645" y="528"/>
                  </a:cubicBezTo>
                  <a:cubicBezTo>
                    <a:pt x="637" y="530"/>
                    <a:pt x="637" y="526"/>
                    <a:pt x="634" y="520"/>
                  </a:cubicBezTo>
                  <a:cubicBezTo>
                    <a:pt x="631" y="517"/>
                    <a:pt x="629" y="521"/>
                    <a:pt x="627" y="520"/>
                  </a:cubicBezTo>
                  <a:cubicBezTo>
                    <a:pt x="624" y="519"/>
                    <a:pt x="622" y="517"/>
                    <a:pt x="619" y="517"/>
                  </a:cubicBezTo>
                  <a:cubicBezTo>
                    <a:pt x="622" y="520"/>
                    <a:pt x="619" y="521"/>
                    <a:pt x="617" y="523"/>
                  </a:cubicBezTo>
                  <a:cubicBezTo>
                    <a:pt x="618" y="522"/>
                    <a:pt x="618" y="521"/>
                    <a:pt x="618" y="519"/>
                  </a:cubicBezTo>
                  <a:cubicBezTo>
                    <a:pt x="616" y="520"/>
                    <a:pt x="616" y="523"/>
                    <a:pt x="614" y="524"/>
                  </a:cubicBezTo>
                  <a:cubicBezTo>
                    <a:pt x="614" y="523"/>
                    <a:pt x="614" y="522"/>
                    <a:pt x="615" y="521"/>
                  </a:cubicBezTo>
                  <a:cubicBezTo>
                    <a:pt x="611" y="522"/>
                    <a:pt x="612" y="526"/>
                    <a:pt x="610" y="527"/>
                  </a:cubicBezTo>
                  <a:cubicBezTo>
                    <a:pt x="606" y="529"/>
                    <a:pt x="603" y="530"/>
                    <a:pt x="599" y="532"/>
                  </a:cubicBezTo>
                  <a:cubicBezTo>
                    <a:pt x="596" y="535"/>
                    <a:pt x="593" y="538"/>
                    <a:pt x="590" y="541"/>
                  </a:cubicBezTo>
                  <a:close/>
                  <a:moveTo>
                    <a:pt x="392" y="300"/>
                  </a:moveTo>
                  <a:cubicBezTo>
                    <a:pt x="391" y="300"/>
                    <a:pt x="390" y="299"/>
                    <a:pt x="389" y="299"/>
                  </a:cubicBezTo>
                  <a:cubicBezTo>
                    <a:pt x="390" y="299"/>
                    <a:pt x="390" y="298"/>
                    <a:pt x="391" y="297"/>
                  </a:cubicBezTo>
                  <a:cubicBezTo>
                    <a:pt x="388" y="296"/>
                    <a:pt x="385" y="301"/>
                    <a:pt x="382" y="301"/>
                  </a:cubicBezTo>
                  <a:cubicBezTo>
                    <a:pt x="377" y="302"/>
                    <a:pt x="375" y="303"/>
                    <a:pt x="370" y="301"/>
                  </a:cubicBezTo>
                  <a:cubicBezTo>
                    <a:pt x="372" y="297"/>
                    <a:pt x="377" y="296"/>
                    <a:pt x="381" y="294"/>
                  </a:cubicBezTo>
                  <a:cubicBezTo>
                    <a:pt x="374" y="292"/>
                    <a:pt x="372" y="291"/>
                    <a:pt x="366" y="294"/>
                  </a:cubicBezTo>
                  <a:cubicBezTo>
                    <a:pt x="362" y="295"/>
                    <a:pt x="358" y="297"/>
                    <a:pt x="354" y="298"/>
                  </a:cubicBezTo>
                  <a:cubicBezTo>
                    <a:pt x="349" y="299"/>
                    <a:pt x="345" y="300"/>
                    <a:pt x="340" y="301"/>
                  </a:cubicBezTo>
                  <a:cubicBezTo>
                    <a:pt x="338" y="302"/>
                    <a:pt x="328" y="303"/>
                    <a:pt x="335" y="307"/>
                  </a:cubicBezTo>
                  <a:cubicBezTo>
                    <a:pt x="336" y="307"/>
                    <a:pt x="337" y="306"/>
                    <a:pt x="337" y="306"/>
                  </a:cubicBezTo>
                  <a:cubicBezTo>
                    <a:pt x="337" y="305"/>
                    <a:pt x="337" y="305"/>
                    <a:pt x="337" y="304"/>
                  </a:cubicBezTo>
                  <a:cubicBezTo>
                    <a:pt x="339" y="303"/>
                    <a:pt x="347" y="303"/>
                    <a:pt x="350" y="304"/>
                  </a:cubicBezTo>
                  <a:cubicBezTo>
                    <a:pt x="350" y="303"/>
                    <a:pt x="350" y="303"/>
                    <a:pt x="349" y="303"/>
                  </a:cubicBezTo>
                  <a:cubicBezTo>
                    <a:pt x="354" y="302"/>
                    <a:pt x="359" y="303"/>
                    <a:pt x="363" y="305"/>
                  </a:cubicBezTo>
                  <a:cubicBezTo>
                    <a:pt x="361" y="309"/>
                    <a:pt x="355" y="306"/>
                    <a:pt x="351" y="307"/>
                  </a:cubicBezTo>
                  <a:cubicBezTo>
                    <a:pt x="353" y="308"/>
                    <a:pt x="354" y="309"/>
                    <a:pt x="355" y="311"/>
                  </a:cubicBezTo>
                  <a:cubicBezTo>
                    <a:pt x="353" y="311"/>
                    <a:pt x="352" y="312"/>
                    <a:pt x="350" y="313"/>
                  </a:cubicBezTo>
                  <a:cubicBezTo>
                    <a:pt x="353" y="317"/>
                    <a:pt x="348" y="317"/>
                    <a:pt x="346" y="318"/>
                  </a:cubicBezTo>
                  <a:cubicBezTo>
                    <a:pt x="349" y="320"/>
                    <a:pt x="353" y="319"/>
                    <a:pt x="356" y="320"/>
                  </a:cubicBezTo>
                  <a:cubicBezTo>
                    <a:pt x="358" y="321"/>
                    <a:pt x="361" y="315"/>
                    <a:pt x="363" y="314"/>
                  </a:cubicBezTo>
                  <a:cubicBezTo>
                    <a:pt x="367" y="312"/>
                    <a:pt x="373" y="313"/>
                    <a:pt x="368" y="317"/>
                  </a:cubicBezTo>
                  <a:cubicBezTo>
                    <a:pt x="366" y="318"/>
                    <a:pt x="366" y="320"/>
                    <a:pt x="365" y="320"/>
                  </a:cubicBezTo>
                  <a:cubicBezTo>
                    <a:pt x="364" y="321"/>
                    <a:pt x="362" y="321"/>
                    <a:pt x="361" y="322"/>
                  </a:cubicBezTo>
                  <a:cubicBezTo>
                    <a:pt x="366" y="326"/>
                    <a:pt x="371" y="314"/>
                    <a:pt x="377" y="316"/>
                  </a:cubicBezTo>
                  <a:cubicBezTo>
                    <a:pt x="376" y="314"/>
                    <a:pt x="375" y="312"/>
                    <a:pt x="373" y="312"/>
                  </a:cubicBezTo>
                  <a:cubicBezTo>
                    <a:pt x="378" y="307"/>
                    <a:pt x="387" y="314"/>
                    <a:pt x="390" y="309"/>
                  </a:cubicBezTo>
                  <a:cubicBezTo>
                    <a:pt x="389" y="309"/>
                    <a:pt x="388" y="309"/>
                    <a:pt x="387" y="309"/>
                  </a:cubicBezTo>
                  <a:cubicBezTo>
                    <a:pt x="387" y="305"/>
                    <a:pt x="389" y="307"/>
                    <a:pt x="390" y="305"/>
                  </a:cubicBezTo>
                  <a:cubicBezTo>
                    <a:pt x="391" y="304"/>
                    <a:pt x="391" y="302"/>
                    <a:pt x="392" y="300"/>
                  </a:cubicBezTo>
                  <a:close/>
                  <a:moveTo>
                    <a:pt x="459" y="350"/>
                  </a:moveTo>
                  <a:cubicBezTo>
                    <a:pt x="453" y="348"/>
                    <a:pt x="445" y="347"/>
                    <a:pt x="440" y="351"/>
                  </a:cubicBezTo>
                  <a:cubicBezTo>
                    <a:pt x="438" y="352"/>
                    <a:pt x="437" y="355"/>
                    <a:pt x="436" y="356"/>
                  </a:cubicBezTo>
                  <a:cubicBezTo>
                    <a:pt x="433" y="359"/>
                    <a:pt x="432" y="360"/>
                    <a:pt x="428" y="360"/>
                  </a:cubicBezTo>
                  <a:cubicBezTo>
                    <a:pt x="425" y="361"/>
                    <a:pt x="419" y="360"/>
                    <a:pt x="418" y="356"/>
                  </a:cubicBezTo>
                  <a:cubicBezTo>
                    <a:pt x="417" y="355"/>
                    <a:pt x="411" y="356"/>
                    <a:pt x="410" y="353"/>
                  </a:cubicBezTo>
                  <a:cubicBezTo>
                    <a:pt x="409" y="353"/>
                    <a:pt x="404" y="350"/>
                    <a:pt x="403" y="351"/>
                  </a:cubicBezTo>
                  <a:cubicBezTo>
                    <a:pt x="402" y="352"/>
                    <a:pt x="409" y="355"/>
                    <a:pt x="410" y="355"/>
                  </a:cubicBezTo>
                  <a:cubicBezTo>
                    <a:pt x="408" y="359"/>
                    <a:pt x="418" y="363"/>
                    <a:pt x="412" y="364"/>
                  </a:cubicBezTo>
                  <a:cubicBezTo>
                    <a:pt x="410" y="365"/>
                    <a:pt x="408" y="363"/>
                    <a:pt x="407" y="365"/>
                  </a:cubicBezTo>
                  <a:cubicBezTo>
                    <a:pt x="405" y="367"/>
                    <a:pt x="406" y="368"/>
                    <a:pt x="404" y="369"/>
                  </a:cubicBezTo>
                  <a:cubicBezTo>
                    <a:pt x="404" y="369"/>
                    <a:pt x="404" y="370"/>
                    <a:pt x="405" y="370"/>
                  </a:cubicBezTo>
                  <a:cubicBezTo>
                    <a:pt x="403" y="372"/>
                    <a:pt x="400" y="370"/>
                    <a:pt x="398" y="370"/>
                  </a:cubicBezTo>
                  <a:cubicBezTo>
                    <a:pt x="398" y="370"/>
                    <a:pt x="398" y="371"/>
                    <a:pt x="398" y="371"/>
                  </a:cubicBezTo>
                  <a:cubicBezTo>
                    <a:pt x="396" y="371"/>
                    <a:pt x="394" y="370"/>
                    <a:pt x="391" y="370"/>
                  </a:cubicBezTo>
                  <a:cubicBezTo>
                    <a:pt x="394" y="374"/>
                    <a:pt x="403" y="375"/>
                    <a:pt x="408" y="376"/>
                  </a:cubicBezTo>
                  <a:cubicBezTo>
                    <a:pt x="411" y="377"/>
                    <a:pt x="423" y="375"/>
                    <a:pt x="421" y="371"/>
                  </a:cubicBezTo>
                  <a:cubicBezTo>
                    <a:pt x="425" y="367"/>
                    <a:pt x="428" y="369"/>
                    <a:pt x="432" y="367"/>
                  </a:cubicBezTo>
                  <a:cubicBezTo>
                    <a:pt x="434" y="365"/>
                    <a:pt x="437" y="362"/>
                    <a:pt x="439" y="360"/>
                  </a:cubicBezTo>
                  <a:cubicBezTo>
                    <a:pt x="438" y="360"/>
                    <a:pt x="438" y="360"/>
                    <a:pt x="437" y="360"/>
                  </a:cubicBezTo>
                  <a:cubicBezTo>
                    <a:pt x="440" y="358"/>
                    <a:pt x="441" y="356"/>
                    <a:pt x="445" y="356"/>
                  </a:cubicBezTo>
                  <a:cubicBezTo>
                    <a:pt x="447" y="355"/>
                    <a:pt x="449" y="356"/>
                    <a:pt x="451" y="353"/>
                  </a:cubicBezTo>
                  <a:cubicBezTo>
                    <a:pt x="449" y="354"/>
                    <a:pt x="449" y="354"/>
                    <a:pt x="447" y="354"/>
                  </a:cubicBezTo>
                  <a:cubicBezTo>
                    <a:pt x="449" y="353"/>
                    <a:pt x="451" y="353"/>
                    <a:pt x="453" y="352"/>
                  </a:cubicBezTo>
                  <a:cubicBezTo>
                    <a:pt x="451" y="352"/>
                    <a:pt x="449" y="352"/>
                    <a:pt x="448" y="351"/>
                  </a:cubicBezTo>
                  <a:cubicBezTo>
                    <a:pt x="449" y="351"/>
                    <a:pt x="450" y="351"/>
                    <a:pt x="452" y="351"/>
                  </a:cubicBezTo>
                  <a:cubicBezTo>
                    <a:pt x="447" y="349"/>
                    <a:pt x="442" y="353"/>
                    <a:pt x="437" y="356"/>
                  </a:cubicBezTo>
                  <a:cubicBezTo>
                    <a:pt x="439" y="350"/>
                    <a:pt x="455" y="346"/>
                    <a:pt x="456" y="353"/>
                  </a:cubicBezTo>
                  <a:cubicBezTo>
                    <a:pt x="457" y="353"/>
                    <a:pt x="458" y="351"/>
                    <a:pt x="459" y="350"/>
                  </a:cubicBezTo>
                  <a:close/>
                  <a:moveTo>
                    <a:pt x="545" y="485"/>
                  </a:moveTo>
                  <a:cubicBezTo>
                    <a:pt x="546" y="482"/>
                    <a:pt x="545" y="483"/>
                    <a:pt x="547" y="482"/>
                  </a:cubicBezTo>
                  <a:cubicBezTo>
                    <a:pt x="547" y="483"/>
                    <a:pt x="547" y="484"/>
                    <a:pt x="547" y="484"/>
                  </a:cubicBezTo>
                  <a:cubicBezTo>
                    <a:pt x="547" y="484"/>
                    <a:pt x="547" y="484"/>
                    <a:pt x="548" y="483"/>
                  </a:cubicBezTo>
                  <a:cubicBezTo>
                    <a:pt x="550" y="484"/>
                    <a:pt x="549" y="487"/>
                    <a:pt x="549" y="490"/>
                  </a:cubicBezTo>
                  <a:cubicBezTo>
                    <a:pt x="550" y="488"/>
                    <a:pt x="551" y="487"/>
                    <a:pt x="553" y="487"/>
                  </a:cubicBezTo>
                  <a:cubicBezTo>
                    <a:pt x="554" y="488"/>
                    <a:pt x="552" y="491"/>
                    <a:pt x="551" y="493"/>
                  </a:cubicBezTo>
                  <a:cubicBezTo>
                    <a:pt x="553" y="492"/>
                    <a:pt x="553" y="492"/>
                    <a:pt x="554" y="491"/>
                  </a:cubicBezTo>
                  <a:cubicBezTo>
                    <a:pt x="551" y="493"/>
                    <a:pt x="551" y="497"/>
                    <a:pt x="552" y="501"/>
                  </a:cubicBezTo>
                  <a:cubicBezTo>
                    <a:pt x="553" y="504"/>
                    <a:pt x="555" y="500"/>
                    <a:pt x="555" y="498"/>
                  </a:cubicBezTo>
                  <a:cubicBezTo>
                    <a:pt x="555" y="499"/>
                    <a:pt x="556" y="499"/>
                    <a:pt x="557" y="499"/>
                  </a:cubicBezTo>
                  <a:cubicBezTo>
                    <a:pt x="555" y="496"/>
                    <a:pt x="558" y="493"/>
                    <a:pt x="556" y="491"/>
                  </a:cubicBezTo>
                  <a:cubicBezTo>
                    <a:pt x="554" y="489"/>
                    <a:pt x="552" y="484"/>
                    <a:pt x="551" y="482"/>
                  </a:cubicBezTo>
                  <a:cubicBezTo>
                    <a:pt x="550" y="478"/>
                    <a:pt x="542" y="461"/>
                    <a:pt x="546" y="459"/>
                  </a:cubicBezTo>
                  <a:cubicBezTo>
                    <a:pt x="545" y="459"/>
                    <a:pt x="545" y="459"/>
                    <a:pt x="545" y="459"/>
                  </a:cubicBezTo>
                  <a:cubicBezTo>
                    <a:pt x="544" y="460"/>
                    <a:pt x="543" y="460"/>
                    <a:pt x="542" y="460"/>
                  </a:cubicBezTo>
                  <a:cubicBezTo>
                    <a:pt x="542" y="458"/>
                    <a:pt x="543" y="457"/>
                    <a:pt x="545" y="457"/>
                  </a:cubicBezTo>
                  <a:cubicBezTo>
                    <a:pt x="545" y="456"/>
                    <a:pt x="544" y="455"/>
                    <a:pt x="543" y="455"/>
                  </a:cubicBezTo>
                  <a:cubicBezTo>
                    <a:pt x="541" y="460"/>
                    <a:pt x="541" y="461"/>
                    <a:pt x="544" y="464"/>
                  </a:cubicBezTo>
                  <a:cubicBezTo>
                    <a:pt x="542" y="462"/>
                    <a:pt x="536" y="460"/>
                    <a:pt x="535" y="464"/>
                  </a:cubicBezTo>
                  <a:cubicBezTo>
                    <a:pt x="533" y="472"/>
                    <a:pt x="534" y="470"/>
                    <a:pt x="540" y="472"/>
                  </a:cubicBezTo>
                  <a:cubicBezTo>
                    <a:pt x="534" y="473"/>
                    <a:pt x="541" y="480"/>
                    <a:pt x="543" y="484"/>
                  </a:cubicBezTo>
                  <a:cubicBezTo>
                    <a:pt x="544" y="484"/>
                    <a:pt x="544" y="484"/>
                    <a:pt x="545" y="485"/>
                  </a:cubicBezTo>
                  <a:close/>
                  <a:moveTo>
                    <a:pt x="18" y="383"/>
                  </a:moveTo>
                  <a:cubicBezTo>
                    <a:pt x="13" y="381"/>
                    <a:pt x="10" y="385"/>
                    <a:pt x="5" y="384"/>
                  </a:cubicBezTo>
                  <a:cubicBezTo>
                    <a:pt x="7" y="388"/>
                    <a:pt x="11" y="388"/>
                    <a:pt x="14" y="390"/>
                  </a:cubicBezTo>
                  <a:cubicBezTo>
                    <a:pt x="15" y="388"/>
                    <a:pt x="17" y="388"/>
                    <a:pt x="19" y="388"/>
                  </a:cubicBezTo>
                  <a:cubicBezTo>
                    <a:pt x="19" y="388"/>
                    <a:pt x="19" y="387"/>
                    <a:pt x="19" y="387"/>
                  </a:cubicBezTo>
                  <a:cubicBezTo>
                    <a:pt x="19" y="385"/>
                    <a:pt x="17" y="385"/>
                    <a:pt x="18" y="383"/>
                  </a:cubicBezTo>
                  <a:close/>
                  <a:moveTo>
                    <a:pt x="332" y="216"/>
                  </a:moveTo>
                  <a:cubicBezTo>
                    <a:pt x="337" y="219"/>
                    <a:pt x="341" y="220"/>
                    <a:pt x="344" y="225"/>
                  </a:cubicBezTo>
                  <a:cubicBezTo>
                    <a:pt x="350" y="231"/>
                    <a:pt x="349" y="231"/>
                    <a:pt x="357" y="227"/>
                  </a:cubicBezTo>
                  <a:cubicBezTo>
                    <a:pt x="358" y="226"/>
                    <a:pt x="359" y="226"/>
                    <a:pt x="360" y="225"/>
                  </a:cubicBezTo>
                  <a:cubicBezTo>
                    <a:pt x="361" y="224"/>
                    <a:pt x="361" y="227"/>
                    <a:pt x="362" y="226"/>
                  </a:cubicBezTo>
                  <a:cubicBezTo>
                    <a:pt x="364" y="226"/>
                    <a:pt x="367" y="224"/>
                    <a:pt x="369" y="223"/>
                  </a:cubicBezTo>
                  <a:cubicBezTo>
                    <a:pt x="371" y="213"/>
                    <a:pt x="371" y="213"/>
                    <a:pt x="371" y="213"/>
                  </a:cubicBezTo>
                  <a:cubicBezTo>
                    <a:pt x="374" y="215"/>
                    <a:pt x="378" y="212"/>
                    <a:pt x="379" y="208"/>
                  </a:cubicBezTo>
                  <a:cubicBezTo>
                    <a:pt x="380" y="205"/>
                    <a:pt x="381" y="205"/>
                    <a:pt x="384" y="204"/>
                  </a:cubicBezTo>
                  <a:cubicBezTo>
                    <a:pt x="391" y="201"/>
                    <a:pt x="400" y="199"/>
                    <a:pt x="406" y="195"/>
                  </a:cubicBezTo>
                  <a:cubicBezTo>
                    <a:pt x="409" y="192"/>
                    <a:pt x="409" y="190"/>
                    <a:pt x="405" y="187"/>
                  </a:cubicBezTo>
                  <a:cubicBezTo>
                    <a:pt x="402" y="185"/>
                    <a:pt x="400" y="183"/>
                    <a:pt x="397" y="182"/>
                  </a:cubicBezTo>
                  <a:cubicBezTo>
                    <a:pt x="391" y="179"/>
                    <a:pt x="384" y="177"/>
                    <a:pt x="379" y="183"/>
                  </a:cubicBezTo>
                  <a:cubicBezTo>
                    <a:pt x="379" y="182"/>
                    <a:pt x="379" y="181"/>
                    <a:pt x="379" y="180"/>
                  </a:cubicBezTo>
                  <a:cubicBezTo>
                    <a:pt x="372" y="182"/>
                    <a:pt x="366" y="174"/>
                    <a:pt x="360" y="174"/>
                  </a:cubicBezTo>
                  <a:cubicBezTo>
                    <a:pt x="352" y="176"/>
                    <a:pt x="344" y="177"/>
                    <a:pt x="336" y="178"/>
                  </a:cubicBezTo>
                  <a:cubicBezTo>
                    <a:pt x="338" y="180"/>
                    <a:pt x="343" y="188"/>
                    <a:pt x="342" y="189"/>
                  </a:cubicBezTo>
                  <a:cubicBezTo>
                    <a:pt x="340" y="192"/>
                    <a:pt x="333" y="198"/>
                    <a:pt x="337" y="201"/>
                  </a:cubicBezTo>
                  <a:cubicBezTo>
                    <a:pt x="330" y="202"/>
                    <a:pt x="335" y="204"/>
                    <a:pt x="333" y="207"/>
                  </a:cubicBezTo>
                  <a:cubicBezTo>
                    <a:pt x="331" y="210"/>
                    <a:pt x="327" y="213"/>
                    <a:pt x="328" y="217"/>
                  </a:cubicBezTo>
                  <a:cubicBezTo>
                    <a:pt x="329" y="217"/>
                    <a:pt x="331" y="217"/>
                    <a:pt x="332" y="216"/>
                  </a:cubicBezTo>
                  <a:close/>
                  <a:moveTo>
                    <a:pt x="362" y="152"/>
                  </a:moveTo>
                  <a:cubicBezTo>
                    <a:pt x="366" y="152"/>
                    <a:pt x="364" y="149"/>
                    <a:pt x="365" y="148"/>
                  </a:cubicBezTo>
                  <a:cubicBezTo>
                    <a:pt x="367" y="146"/>
                    <a:pt x="370" y="149"/>
                    <a:pt x="370" y="153"/>
                  </a:cubicBezTo>
                  <a:cubicBezTo>
                    <a:pt x="372" y="152"/>
                    <a:pt x="375" y="152"/>
                    <a:pt x="376" y="150"/>
                  </a:cubicBezTo>
                  <a:cubicBezTo>
                    <a:pt x="378" y="148"/>
                    <a:pt x="374" y="145"/>
                    <a:pt x="376" y="143"/>
                  </a:cubicBezTo>
                  <a:cubicBezTo>
                    <a:pt x="378" y="143"/>
                    <a:pt x="379" y="149"/>
                    <a:pt x="382" y="145"/>
                  </a:cubicBezTo>
                  <a:cubicBezTo>
                    <a:pt x="384" y="143"/>
                    <a:pt x="383" y="141"/>
                    <a:pt x="381" y="141"/>
                  </a:cubicBezTo>
                  <a:cubicBezTo>
                    <a:pt x="383" y="139"/>
                    <a:pt x="386" y="141"/>
                    <a:pt x="386" y="137"/>
                  </a:cubicBezTo>
                  <a:cubicBezTo>
                    <a:pt x="386" y="135"/>
                    <a:pt x="389" y="135"/>
                    <a:pt x="390" y="136"/>
                  </a:cubicBezTo>
                  <a:cubicBezTo>
                    <a:pt x="385" y="140"/>
                    <a:pt x="390" y="146"/>
                    <a:pt x="395" y="144"/>
                  </a:cubicBezTo>
                  <a:cubicBezTo>
                    <a:pt x="399" y="143"/>
                    <a:pt x="408" y="137"/>
                    <a:pt x="402" y="133"/>
                  </a:cubicBezTo>
                  <a:cubicBezTo>
                    <a:pt x="402" y="133"/>
                    <a:pt x="404" y="133"/>
                    <a:pt x="406" y="133"/>
                  </a:cubicBezTo>
                  <a:cubicBezTo>
                    <a:pt x="397" y="131"/>
                    <a:pt x="405" y="127"/>
                    <a:pt x="408" y="126"/>
                  </a:cubicBezTo>
                  <a:cubicBezTo>
                    <a:pt x="403" y="123"/>
                    <a:pt x="401" y="121"/>
                    <a:pt x="395" y="123"/>
                  </a:cubicBezTo>
                  <a:cubicBezTo>
                    <a:pt x="396" y="124"/>
                    <a:pt x="397" y="124"/>
                    <a:pt x="398" y="125"/>
                  </a:cubicBezTo>
                  <a:cubicBezTo>
                    <a:pt x="395" y="127"/>
                    <a:pt x="393" y="126"/>
                    <a:pt x="390" y="125"/>
                  </a:cubicBezTo>
                  <a:cubicBezTo>
                    <a:pt x="388" y="124"/>
                    <a:pt x="385" y="125"/>
                    <a:pt x="383" y="125"/>
                  </a:cubicBezTo>
                  <a:cubicBezTo>
                    <a:pt x="378" y="126"/>
                    <a:pt x="376" y="128"/>
                    <a:pt x="372" y="132"/>
                  </a:cubicBezTo>
                  <a:cubicBezTo>
                    <a:pt x="369" y="134"/>
                    <a:pt x="363" y="141"/>
                    <a:pt x="359" y="142"/>
                  </a:cubicBezTo>
                  <a:cubicBezTo>
                    <a:pt x="353" y="143"/>
                    <a:pt x="349" y="144"/>
                    <a:pt x="354" y="151"/>
                  </a:cubicBezTo>
                  <a:cubicBezTo>
                    <a:pt x="357" y="151"/>
                    <a:pt x="359" y="151"/>
                    <a:pt x="362" y="152"/>
                  </a:cubicBezTo>
                  <a:close/>
                  <a:moveTo>
                    <a:pt x="422" y="117"/>
                  </a:moveTo>
                  <a:cubicBezTo>
                    <a:pt x="417" y="112"/>
                    <a:pt x="417" y="112"/>
                    <a:pt x="411" y="114"/>
                  </a:cubicBezTo>
                  <a:cubicBezTo>
                    <a:pt x="413" y="116"/>
                    <a:pt x="415" y="117"/>
                    <a:pt x="418" y="119"/>
                  </a:cubicBezTo>
                  <a:cubicBezTo>
                    <a:pt x="419" y="118"/>
                    <a:pt x="421" y="118"/>
                    <a:pt x="422" y="117"/>
                  </a:cubicBezTo>
                  <a:close/>
                  <a:moveTo>
                    <a:pt x="115" y="411"/>
                  </a:moveTo>
                  <a:cubicBezTo>
                    <a:pt x="118" y="413"/>
                    <a:pt x="121" y="410"/>
                    <a:pt x="122" y="409"/>
                  </a:cubicBezTo>
                  <a:cubicBezTo>
                    <a:pt x="123" y="409"/>
                    <a:pt x="123" y="409"/>
                    <a:pt x="124" y="410"/>
                  </a:cubicBezTo>
                  <a:cubicBezTo>
                    <a:pt x="124" y="409"/>
                    <a:pt x="124" y="409"/>
                    <a:pt x="125" y="408"/>
                  </a:cubicBezTo>
                  <a:cubicBezTo>
                    <a:pt x="123" y="407"/>
                    <a:pt x="121" y="407"/>
                    <a:pt x="120" y="406"/>
                  </a:cubicBezTo>
                  <a:cubicBezTo>
                    <a:pt x="118" y="407"/>
                    <a:pt x="116" y="409"/>
                    <a:pt x="115" y="411"/>
                  </a:cubicBezTo>
                  <a:close/>
                  <a:moveTo>
                    <a:pt x="282" y="461"/>
                  </a:moveTo>
                  <a:cubicBezTo>
                    <a:pt x="282" y="457"/>
                    <a:pt x="271" y="458"/>
                    <a:pt x="271" y="459"/>
                  </a:cubicBezTo>
                  <a:cubicBezTo>
                    <a:pt x="271" y="465"/>
                    <a:pt x="283" y="486"/>
                    <a:pt x="287" y="481"/>
                  </a:cubicBezTo>
                  <a:cubicBezTo>
                    <a:pt x="286" y="480"/>
                    <a:pt x="285" y="479"/>
                    <a:pt x="283" y="477"/>
                  </a:cubicBezTo>
                  <a:cubicBezTo>
                    <a:pt x="282" y="472"/>
                    <a:pt x="281" y="467"/>
                    <a:pt x="282" y="461"/>
                  </a:cubicBezTo>
                  <a:close/>
                  <a:moveTo>
                    <a:pt x="110" y="417"/>
                  </a:moveTo>
                  <a:cubicBezTo>
                    <a:pt x="103" y="413"/>
                    <a:pt x="102" y="428"/>
                    <a:pt x="109" y="427"/>
                  </a:cubicBezTo>
                  <a:cubicBezTo>
                    <a:pt x="111" y="427"/>
                    <a:pt x="113" y="423"/>
                    <a:pt x="115" y="423"/>
                  </a:cubicBezTo>
                  <a:cubicBezTo>
                    <a:pt x="118" y="423"/>
                    <a:pt x="120" y="421"/>
                    <a:pt x="119" y="418"/>
                  </a:cubicBezTo>
                  <a:cubicBezTo>
                    <a:pt x="121" y="419"/>
                    <a:pt x="123" y="419"/>
                    <a:pt x="123" y="417"/>
                  </a:cubicBezTo>
                  <a:cubicBezTo>
                    <a:pt x="123" y="417"/>
                    <a:pt x="122" y="416"/>
                    <a:pt x="121" y="416"/>
                  </a:cubicBezTo>
                  <a:cubicBezTo>
                    <a:pt x="123" y="412"/>
                    <a:pt x="109" y="411"/>
                    <a:pt x="110" y="417"/>
                  </a:cubicBezTo>
                  <a:close/>
                  <a:moveTo>
                    <a:pt x="343" y="516"/>
                  </a:moveTo>
                  <a:cubicBezTo>
                    <a:pt x="342" y="514"/>
                    <a:pt x="339" y="514"/>
                    <a:pt x="338" y="513"/>
                  </a:cubicBezTo>
                  <a:cubicBezTo>
                    <a:pt x="335" y="512"/>
                    <a:pt x="335" y="511"/>
                    <a:pt x="333" y="508"/>
                  </a:cubicBezTo>
                  <a:cubicBezTo>
                    <a:pt x="329" y="501"/>
                    <a:pt x="328" y="503"/>
                    <a:pt x="321" y="500"/>
                  </a:cubicBezTo>
                  <a:cubicBezTo>
                    <a:pt x="315" y="498"/>
                    <a:pt x="313" y="496"/>
                    <a:pt x="307" y="497"/>
                  </a:cubicBezTo>
                  <a:cubicBezTo>
                    <a:pt x="317" y="509"/>
                    <a:pt x="327" y="516"/>
                    <a:pt x="340" y="523"/>
                  </a:cubicBezTo>
                  <a:cubicBezTo>
                    <a:pt x="348" y="526"/>
                    <a:pt x="347" y="523"/>
                    <a:pt x="343" y="516"/>
                  </a:cubicBezTo>
                  <a:close/>
                  <a:moveTo>
                    <a:pt x="1691" y="1085"/>
                  </a:moveTo>
                  <a:cubicBezTo>
                    <a:pt x="1689" y="1083"/>
                    <a:pt x="1683" y="1073"/>
                    <a:pt x="1682" y="1082"/>
                  </a:cubicBezTo>
                  <a:cubicBezTo>
                    <a:pt x="1682" y="1090"/>
                    <a:pt x="1680" y="1090"/>
                    <a:pt x="1675" y="1095"/>
                  </a:cubicBezTo>
                  <a:cubicBezTo>
                    <a:pt x="1671" y="1100"/>
                    <a:pt x="1669" y="1104"/>
                    <a:pt x="1664" y="1106"/>
                  </a:cubicBezTo>
                  <a:cubicBezTo>
                    <a:pt x="1659" y="1109"/>
                    <a:pt x="1655" y="1111"/>
                    <a:pt x="1649" y="1112"/>
                  </a:cubicBezTo>
                  <a:cubicBezTo>
                    <a:pt x="1647" y="1113"/>
                    <a:pt x="1644" y="1123"/>
                    <a:pt x="1645" y="1125"/>
                  </a:cubicBezTo>
                  <a:cubicBezTo>
                    <a:pt x="1646" y="1130"/>
                    <a:pt x="1649" y="1138"/>
                    <a:pt x="1649" y="1143"/>
                  </a:cubicBezTo>
                  <a:cubicBezTo>
                    <a:pt x="1648" y="1148"/>
                    <a:pt x="1642" y="1153"/>
                    <a:pt x="1641" y="1158"/>
                  </a:cubicBezTo>
                  <a:cubicBezTo>
                    <a:pt x="1639" y="1164"/>
                    <a:pt x="1640" y="1169"/>
                    <a:pt x="1642" y="1175"/>
                  </a:cubicBezTo>
                  <a:cubicBezTo>
                    <a:pt x="1643" y="1180"/>
                    <a:pt x="1644" y="1186"/>
                    <a:pt x="1645" y="1191"/>
                  </a:cubicBezTo>
                  <a:cubicBezTo>
                    <a:pt x="1645" y="1193"/>
                    <a:pt x="1654" y="1197"/>
                    <a:pt x="1656" y="1196"/>
                  </a:cubicBezTo>
                  <a:cubicBezTo>
                    <a:pt x="1658" y="1195"/>
                    <a:pt x="1668" y="1192"/>
                    <a:pt x="1668" y="1192"/>
                  </a:cubicBezTo>
                  <a:cubicBezTo>
                    <a:pt x="1669" y="1188"/>
                    <a:pt x="1670" y="1183"/>
                    <a:pt x="1672" y="1179"/>
                  </a:cubicBezTo>
                  <a:cubicBezTo>
                    <a:pt x="1676" y="1164"/>
                    <a:pt x="1681" y="1148"/>
                    <a:pt x="1686" y="1133"/>
                  </a:cubicBezTo>
                  <a:cubicBezTo>
                    <a:pt x="1689" y="1122"/>
                    <a:pt x="1689" y="1117"/>
                    <a:pt x="1689" y="1106"/>
                  </a:cubicBezTo>
                  <a:cubicBezTo>
                    <a:pt x="1690" y="1108"/>
                    <a:pt x="1691" y="1109"/>
                    <a:pt x="1693" y="1110"/>
                  </a:cubicBezTo>
                  <a:cubicBezTo>
                    <a:pt x="1696" y="1102"/>
                    <a:pt x="1693" y="1095"/>
                    <a:pt x="1691" y="1086"/>
                  </a:cubicBezTo>
                  <a:lnTo>
                    <a:pt x="1691" y="1085"/>
                  </a:lnTo>
                  <a:close/>
                  <a:moveTo>
                    <a:pt x="2234" y="832"/>
                  </a:moveTo>
                  <a:cubicBezTo>
                    <a:pt x="2232" y="835"/>
                    <a:pt x="2234" y="840"/>
                    <a:pt x="2235" y="844"/>
                  </a:cubicBezTo>
                  <a:cubicBezTo>
                    <a:pt x="2235" y="847"/>
                    <a:pt x="2239" y="847"/>
                    <a:pt x="2241" y="848"/>
                  </a:cubicBezTo>
                  <a:cubicBezTo>
                    <a:pt x="2237" y="851"/>
                    <a:pt x="2240" y="855"/>
                    <a:pt x="2244" y="856"/>
                  </a:cubicBezTo>
                  <a:cubicBezTo>
                    <a:pt x="2247" y="856"/>
                    <a:pt x="2246" y="853"/>
                    <a:pt x="2250" y="856"/>
                  </a:cubicBezTo>
                  <a:cubicBezTo>
                    <a:pt x="2252" y="857"/>
                    <a:pt x="2253" y="859"/>
                    <a:pt x="2254" y="860"/>
                  </a:cubicBezTo>
                  <a:cubicBezTo>
                    <a:pt x="2255" y="858"/>
                    <a:pt x="2255" y="856"/>
                    <a:pt x="2255" y="854"/>
                  </a:cubicBezTo>
                  <a:cubicBezTo>
                    <a:pt x="2259" y="856"/>
                    <a:pt x="2260" y="855"/>
                    <a:pt x="2260" y="860"/>
                  </a:cubicBezTo>
                  <a:cubicBezTo>
                    <a:pt x="2260" y="862"/>
                    <a:pt x="2265" y="864"/>
                    <a:pt x="2267" y="865"/>
                  </a:cubicBezTo>
                  <a:cubicBezTo>
                    <a:pt x="2269" y="859"/>
                    <a:pt x="2264" y="861"/>
                    <a:pt x="2264" y="856"/>
                  </a:cubicBezTo>
                  <a:cubicBezTo>
                    <a:pt x="2268" y="858"/>
                    <a:pt x="2270" y="856"/>
                    <a:pt x="2267" y="853"/>
                  </a:cubicBezTo>
                  <a:cubicBezTo>
                    <a:pt x="2265" y="851"/>
                    <a:pt x="2265" y="854"/>
                    <a:pt x="2264" y="854"/>
                  </a:cubicBezTo>
                  <a:cubicBezTo>
                    <a:pt x="2262" y="854"/>
                    <a:pt x="2261" y="852"/>
                    <a:pt x="2259" y="851"/>
                  </a:cubicBezTo>
                  <a:cubicBezTo>
                    <a:pt x="2258" y="850"/>
                    <a:pt x="2257" y="850"/>
                    <a:pt x="2255" y="850"/>
                  </a:cubicBezTo>
                  <a:cubicBezTo>
                    <a:pt x="2253" y="849"/>
                    <a:pt x="2252" y="852"/>
                    <a:pt x="2251" y="852"/>
                  </a:cubicBezTo>
                  <a:cubicBezTo>
                    <a:pt x="2247" y="852"/>
                    <a:pt x="2249" y="848"/>
                    <a:pt x="2247" y="845"/>
                  </a:cubicBezTo>
                  <a:cubicBezTo>
                    <a:pt x="2244" y="839"/>
                    <a:pt x="2248" y="841"/>
                    <a:pt x="2248" y="836"/>
                  </a:cubicBezTo>
                  <a:cubicBezTo>
                    <a:pt x="2248" y="834"/>
                    <a:pt x="2250" y="836"/>
                    <a:pt x="2251" y="835"/>
                  </a:cubicBezTo>
                  <a:cubicBezTo>
                    <a:pt x="2252" y="834"/>
                    <a:pt x="2252" y="832"/>
                    <a:pt x="2253" y="830"/>
                  </a:cubicBezTo>
                  <a:cubicBezTo>
                    <a:pt x="2254" y="824"/>
                    <a:pt x="2252" y="827"/>
                    <a:pt x="2251" y="821"/>
                  </a:cubicBezTo>
                  <a:cubicBezTo>
                    <a:pt x="2251" y="818"/>
                    <a:pt x="2254" y="817"/>
                    <a:pt x="2252" y="813"/>
                  </a:cubicBezTo>
                  <a:cubicBezTo>
                    <a:pt x="2246" y="816"/>
                    <a:pt x="2249" y="813"/>
                    <a:pt x="2244" y="812"/>
                  </a:cubicBezTo>
                  <a:cubicBezTo>
                    <a:pt x="2242" y="812"/>
                    <a:pt x="2239" y="813"/>
                    <a:pt x="2238" y="815"/>
                  </a:cubicBezTo>
                  <a:cubicBezTo>
                    <a:pt x="2238" y="819"/>
                    <a:pt x="2237" y="824"/>
                    <a:pt x="2236" y="829"/>
                  </a:cubicBezTo>
                  <a:cubicBezTo>
                    <a:pt x="2236" y="831"/>
                    <a:pt x="2238" y="832"/>
                    <a:pt x="2237" y="835"/>
                  </a:cubicBezTo>
                  <a:cubicBezTo>
                    <a:pt x="2236" y="834"/>
                    <a:pt x="2235" y="833"/>
                    <a:pt x="2234" y="832"/>
                  </a:cubicBezTo>
                  <a:close/>
                  <a:moveTo>
                    <a:pt x="2247" y="766"/>
                  </a:moveTo>
                  <a:cubicBezTo>
                    <a:pt x="2248" y="761"/>
                    <a:pt x="2253" y="750"/>
                    <a:pt x="2245" y="754"/>
                  </a:cubicBezTo>
                  <a:cubicBezTo>
                    <a:pt x="2240" y="756"/>
                    <a:pt x="2236" y="762"/>
                    <a:pt x="2235" y="768"/>
                  </a:cubicBezTo>
                  <a:cubicBezTo>
                    <a:pt x="2234" y="774"/>
                    <a:pt x="2238" y="778"/>
                    <a:pt x="2241" y="782"/>
                  </a:cubicBezTo>
                  <a:cubicBezTo>
                    <a:pt x="2244" y="776"/>
                    <a:pt x="2246" y="772"/>
                    <a:pt x="2247" y="766"/>
                  </a:cubicBezTo>
                  <a:close/>
                  <a:moveTo>
                    <a:pt x="2229" y="874"/>
                  </a:moveTo>
                  <a:cubicBezTo>
                    <a:pt x="2228" y="881"/>
                    <a:pt x="2227" y="884"/>
                    <a:pt x="2223" y="888"/>
                  </a:cubicBezTo>
                  <a:cubicBezTo>
                    <a:pt x="2218" y="893"/>
                    <a:pt x="2216" y="896"/>
                    <a:pt x="2213" y="902"/>
                  </a:cubicBezTo>
                  <a:cubicBezTo>
                    <a:pt x="2219" y="898"/>
                    <a:pt x="2224" y="897"/>
                    <a:pt x="2226" y="889"/>
                  </a:cubicBezTo>
                  <a:cubicBezTo>
                    <a:pt x="2226" y="887"/>
                    <a:pt x="2231" y="885"/>
                    <a:pt x="2232" y="883"/>
                  </a:cubicBezTo>
                  <a:cubicBezTo>
                    <a:pt x="2233" y="883"/>
                    <a:pt x="2231" y="878"/>
                    <a:pt x="2232" y="876"/>
                  </a:cubicBezTo>
                  <a:cubicBezTo>
                    <a:pt x="2231" y="876"/>
                    <a:pt x="2230" y="875"/>
                    <a:pt x="2229" y="874"/>
                  </a:cubicBezTo>
                  <a:close/>
                  <a:moveTo>
                    <a:pt x="2281" y="894"/>
                  </a:moveTo>
                  <a:cubicBezTo>
                    <a:pt x="2280" y="891"/>
                    <a:pt x="2279" y="889"/>
                    <a:pt x="2277" y="889"/>
                  </a:cubicBezTo>
                  <a:cubicBezTo>
                    <a:pt x="2277" y="891"/>
                    <a:pt x="2277" y="894"/>
                    <a:pt x="2278" y="896"/>
                  </a:cubicBezTo>
                  <a:cubicBezTo>
                    <a:pt x="2275" y="895"/>
                    <a:pt x="2276" y="895"/>
                    <a:pt x="2274" y="897"/>
                  </a:cubicBezTo>
                  <a:cubicBezTo>
                    <a:pt x="2272" y="895"/>
                    <a:pt x="2271" y="897"/>
                    <a:pt x="2271" y="900"/>
                  </a:cubicBezTo>
                  <a:cubicBezTo>
                    <a:pt x="2268" y="898"/>
                    <a:pt x="2266" y="903"/>
                    <a:pt x="2263" y="905"/>
                  </a:cubicBezTo>
                  <a:cubicBezTo>
                    <a:pt x="2265" y="902"/>
                    <a:pt x="2265" y="898"/>
                    <a:pt x="2261" y="898"/>
                  </a:cubicBezTo>
                  <a:cubicBezTo>
                    <a:pt x="2258" y="898"/>
                    <a:pt x="2259" y="903"/>
                    <a:pt x="2257" y="904"/>
                  </a:cubicBezTo>
                  <a:cubicBezTo>
                    <a:pt x="2253" y="905"/>
                    <a:pt x="2247" y="909"/>
                    <a:pt x="2250" y="914"/>
                  </a:cubicBezTo>
                  <a:cubicBezTo>
                    <a:pt x="2252" y="913"/>
                    <a:pt x="2256" y="902"/>
                    <a:pt x="2257" y="910"/>
                  </a:cubicBezTo>
                  <a:cubicBezTo>
                    <a:pt x="2258" y="908"/>
                    <a:pt x="2258" y="909"/>
                    <a:pt x="2259" y="907"/>
                  </a:cubicBezTo>
                  <a:cubicBezTo>
                    <a:pt x="2259" y="910"/>
                    <a:pt x="2259" y="909"/>
                    <a:pt x="2261" y="910"/>
                  </a:cubicBezTo>
                  <a:cubicBezTo>
                    <a:pt x="2261" y="909"/>
                    <a:pt x="2261" y="908"/>
                    <a:pt x="2261" y="907"/>
                  </a:cubicBezTo>
                  <a:cubicBezTo>
                    <a:pt x="2269" y="906"/>
                    <a:pt x="2264" y="914"/>
                    <a:pt x="2265" y="918"/>
                  </a:cubicBezTo>
                  <a:cubicBezTo>
                    <a:pt x="2266" y="921"/>
                    <a:pt x="2273" y="926"/>
                    <a:pt x="2275" y="921"/>
                  </a:cubicBezTo>
                  <a:cubicBezTo>
                    <a:pt x="2275" y="921"/>
                    <a:pt x="2275" y="921"/>
                    <a:pt x="2275" y="921"/>
                  </a:cubicBezTo>
                  <a:cubicBezTo>
                    <a:pt x="2273" y="927"/>
                    <a:pt x="2279" y="925"/>
                    <a:pt x="2278" y="920"/>
                  </a:cubicBezTo>
                  <a:cubicBezTo>
                    <a:pt x="2277" y="916"/>
                    <a:pt x="2275" y="913"/>
                    <a:pt x="2280" y="910"/>
                  </a:cubicBezTo>
                  <a:cubicBezTo>
                    <a:pt x="2282" y="913"/>
                    <a:pt x="2280" y="916"/>
                    <a:pt x="2282" y="919"/>
                  </a:cubicBezTo>
                  <a:cubicBezTo>
                    <a:pt x="2282" y="918"/>
                    <a:pt x="2282" y="916"/>
                    <a:pt x="2283" y="914"/>
                  </a:cubicBezTo>
                  <a:cubicBezTo>
                    <a:pt x="2283" y="914"/>
                    <a:pt x="2283" y="914"/>
                    <a:pt x="2284" y="915"/>
                  </a:cubicBezTo>
                  <a:cubicBezTo>
                    <a:pt x="2284" y="912"/>
                    <a:pt x="2287" y="903"/>
                    <a:pt x="2284" y="903"/>
                  </a:cubicBezTo>
                  <a:cubicBezTo>
                    <a:pt x="2284" y="902"/>
                    <a:pt x="2284" y="901"/>
                    <a:pt x="2284" y="900"/>
                  </a:cubicBezTo>
                  <a:cubicBezTo>
                    <a:pt x="2283" y="900"/>
                    <a:pt x="2283" y="900"/>
                    <a:pt x="2282" y="900"/>
                  </a:cubicBezTo>
                  <a:cubicBezTo>
                    <a:pt x="2282" y="899"/>
                    <a:pt x="2283" y="898"/>
                    <a:pt x="2284" y="898"/>
                  </a:cubicBezTo>
                  <a:cubicBezTo>
                    <a:pt x="2284" y="896"/>
                    <a:pt x="2283" y="893"/>
                    <a:pt x="2281" y="894"/>
                  </a:cubicBezTo>
                  <a:close/>
                  <a:moveTo>
                    <a:pt x="2240" y="1058"/>
                  </a:moveTo>
                  <a:cubicBezTo>
                    <a:pt x="2238" y="1054"/>
                    <a:pt x="2226" y="1050"/>
                    <a:pt x="2227" y="1056"/>
                  </a:cubicBezTo>
                  <a:cubicBezTo>
                    <a:pt x="2231" y="1058"/>
                    <a:pt x="2243" y="1065"/>
                    <a:pt x="2240" y="1058"/>
                  </a:cubicBezTo>
                  <a:close/>
                  <a:moveTo>
                    <a:pt x="2214" y="1047"/>
                  </a:moveTo>
                  <a:cubicBezTo>
                    <a:pt x="2213" y="1045"/>
                    <a:pt x="2209" y="1043"/>
                    <a:pt x="2207" y="1043"/>
                  </a:cubicBezTo>
                  <a:cubicBezTo>
                    <a:pt x="2204" y="1043"/>
                    <a:pt x="2204" y="1045"/>
                    <a:pt x="2202" y="1049"/>
                  </a:cubicBezTo>
                  <a:cubicBezTo>
                    <a:pt x="2210" y="1051"/>
                    <a:pt x="2215" y="1051"/>
                    <a:pt x="2223" y="1049"/>
                  </a:cubicBezTo>
                  <a:cubicBezTo>
                    <a:pt x="2234" y="1047"/>
                    <a:pt x="2222" y="1041"/>
                    <a:pt x="2217" y="1043"/>
                  </a:cubicBezTo>
                  <a:cubicBezTo>
                    <a:pt x="2218" y="1045"/>
                    <a:pt x="2217" y="1047"/>
                    <a:pt x="2214" y="1047"/>
                  </a:cubicBezTo>
                  <a:close/>
                  <a:moveTo>
                    <a:pt x="2247" y="1050"/>
                  </a:moveTo>
                  <a:cubicBezTo>
                    <a:pt x="2249" y="1050"/>
                    <a:pt x="2249" y="1048"/>
                    <a:pt x="2251" y="1048"/>
                  </a:cubicBezTo>
                  <a:cubicBezTo>
                    <a:pt x="2254" y="1049"/>
                    <a:pt x="2256" y="1046"/>
                    <a:pt x="2258" y="1046"/>
                  </a:cubicBezTo>
                  <a:cubicBezTo>
                    <a:pt x="2263" y="1045"/>
                    <a:pt x="2271" y="1048"/>
                    <a:pt x="2275" y="1044"/>
                  </a:cubicBezTo>
                  <a:cubicBezTo>
                    <a:pt x="2269" y="1042"/>
                    <a:pt x="2266" y="1044"/>
                    <a:pt x="2260" y="1043"/>
                  </a:cubicBezTo>
                  <a:cubicBezTo>
                    <a:pt x="2257" y="1043"/>
                    <a:pt x="2256" y="1044"/>
                    <a:pt x="2254" y="1046"/>
                  </a:cubicBezTo>
                  <a:cubicBezTo>
                    <a:pt x="2252" y="1047"/>
                    <a:pt x="2250" y="1044"/>
                    <a:pt x="2248" y="1045"/>
                  </a:cubicBezTo>
                  <a:cubicBezTo>
                    <a:pt x="2245" y="1048"/>
                    <a:pt x="2237" y="1041"/>
                    <a:pt x="2234" y="1045"/>
                  </a:cubicBezTo>
                  <a:cubicBezTo>
                    <a:pt x="2230" y="1050"/>
                    <a:pt x="2241" y="1048"/>
                    <a:pt x="2242" y="1050"/>
                  </a:cubicBezTo>
                  <a:cubicBezTo>
                    <a:pt x="2245" y="1048"/>
                    <a:pt x="2245" y="1050"/>
                    <a:pt x="2247" y="1050"/>
                  </a:cubicBezTo>
                  <a:close/>
                  <a:moveTo>
                    <a:pt x="2252" y="1019"/>
                  </a:moveTo>
                  <a:cubicBezTo>
                    <a:pt x="2254" y="1020"/>
                    <a:pt x="2255" y="1021"/>
                    <a:pt x="2257" y="1023"/>
                  </a:cubicBezTo>
                  <a:cubicBezTo>
                    <a:pt x="2258" y="1020"/>
                    <a:pt x="2260" y="1019"/>
                    <a:pt x="2258" y="1017"/>
                  </a:cubicBezTo>
                  <a:cubicBezTo>
                    <a:pt x="2257" y="1015"/>
                    <a:pt x="2258" y="1013"/>
                    <a:pt x="2260" y="1014"/>
                  </a:cubicBezTo>
                  <a:cubicBezTo>
                    <a:pt x="2259" y="1010"/>
                    <a:pt x="2256" y="1011"/>
                    <a:pt x="2256" y="1015"/>
                  </a:cubicBezTo>
                  <a:cubicBezTo>
                    <a:pt x="2254" y="1009"/>
                    <a:pt x="2252" y="1017"/>
                    <a:pt x="2252" y="1019"/>
                  </a:cubicBezTo>
                  <a:close/>
                  <a:moveTo>
                    <a:pt x="2149" y="968"/>
                  </a:moveTo>
                  <a:cubicBezTo>
                    <a:pt x="2148" y="970"/>
                    <a:pt x="2151" y="971"/>
                    <a:pt x="2151" y="973"/>
                  </a:cubicBezTo>
                  <a:cubicBezTo>
                    <a:pt x="2151" y="974"/>
                    <a:pt x="2150" y="974"/>
                    <a:pt x="2150" y="976"/>
                  </a:cubicBezTo>
                  <a:cubicBezTo>
                    <a:pt x="2150" y="977"/>
                    <a:pt x="2151" y="979"/>
                    <a:pt x="2151" y="980"/>
                  </a:cubicBezTo>
                  <a:cubicBezTo>
                    <a:pt x="2152" y="982"/>
                    <a:pt x="2153" y="980"/>
                    <a:pt x="2152" y="984"/>
                  </a:cubicBezTo>
                  <a:cubicBezTo>
                    <a:pt x="2155" y="982"/>
                    <a:pt x="2154" y="984"/>
                    <a:pt x="2155" y="981"/>
                  </a:cubicBezTo>
                  <a:cubicBezTo>
                    <a:pt x="2159" y="985"/>
                    <a:pt x="2158" y="992"/>
                    <a:pt x="2159" y="997"/>
                  </a:cubicBezTo>
                  <a:cubicBezTo>
                    <a:pt x="2159" y="1002"/>
                    <a:pt x="2168" y="998"/>
                    <a:pt x="2170" y="997"/>
                  </a:cubicBezTo>
                  <a:cubicBezTo>
                    <a:pt x="2171" y="999"/>
                    <a:pt x="2171" y="1001"/>
                    <a:pt x="2171" y="1003"/>
                  </a:cubicBezTo>
                  <a:cubicBezTo>
                    <a:pt x="2178" y="1000"/>
                    <a:pt x="2179" y="998"/>
                    <a:pt x="2186" y="1002"/>
                  </a:cubicBezTo>
                  <a:cubicBezTo>
                    <a:pt x="2187" y="1003"/>
                    <a:pt x="2189" y="1002"/>
                    <a:pt x="2191" y="1002"/>
                  </a:cubicBezTo>
                  <a:cubicBezTo>
                    <a:pt x="2192" y="1003"/>
                    <a:pt x="2193" y="1007"/>
                    <a:pt x="2193" y="1009"/>
                  </a:cubicBezTo>
                  <a:cubicBezTo>
                    <a:pt x="2197" y="1007"/>
                    <a:pt x="2200" y="1005"/>
                    <a:pt x="2204" y="1003"/>
                  </a:cubicBezTo>
                  <a:cubicBezTo>
                    <a:pt x="2203" y="1006"/>
                    <a:pt x="2203" y="1008"/>
                    <a:pt x="2206" y="1008"/>
                  </a:cubicBezTo>
                  <a:cubicBezTo>
                    <a:pt x="2206" y="1002"/>
                    <a:pt x="2206" y="997"/>
                    <a:pt x="2206" y="992"/>
                  </a:cubicBezTo>
                  <a:cubicBezTo>
                    <a:pt x="2206" y="987"/>
                    <a:pt x="2207" y="987"/>
                    <a:pt x="2211" y="984"/>
                  </a:cubicBezTo>
                  <a:cubicBezTo>
                    <a:pt x="2216" y="980"/>
                    <a:pt x="2216" y="980"/>
                    <a:pt x="2215" y="973"/>
                  </a:cubicBezTo>
                  <a:cubicBezTo>
                    <a:pt x="2215" y="970"/>
                    <a:pt x="2217" y="965"/>
                    <a:pt x="2220" y="965"/>
                  </a:cubicBezTo>
                  <a:cubicBezTo>
                    <a:pt x="2226" y="966"/>
                    <a:pt x="2228" y="965"/>
                    <a:pt x="2223" y="961"/>
                  </a:cubicBezTo>
                  <a:cubicBezTo>
                    <a:pt x="2222" y="960"/>
                    <a:pt x="2219" y="958"/>
                    <a:pt x="2218" y="956"/>
                  </a:cubicBezTo>
                  <a:cubicBezTo>
                    <a:pt x="2218" y="955"/>
                    <a:pt x="2219" y="953"/>
                    <a:pt x="2219" y="952"/>
                  </a:cubicBezTo>
                  <a:cubicBezTo>
                    <a:pt x="2217" y="946"/>
                    <a:pt x="2214" y="946"/>
                    <a:pt x="2215" y="939"/>
                  </a:cubicBezTo>
                  <a:cubicBezTo>
                    <a:pt x="2215" y="936"/>
                    <a:pt x="2222" y="936"/>
                    <a:pt x="2224" y="935"/>
                  </a:cubicBezTo>
                  <a:cubicBezTo>
                    <a:pt x="2223" y="934"/>
                    <a:pt x="2222" y="932"/>
                    <a:pt x="2221" y="931"/>
                  </a:cubicBezTo>
                  <a:cubicBezTo>
                    <a:pt x="2223" y="930"/>
                    <a:pt x="2226" y="929"/>
                    <a:pt x="2229" y="928"/>
                  </a:cubicBezTo>
                  <a:cubicBezTo>
                    <a:pt x="2228" y="926"/>
                    <a:pt x="2226" y="926"/>
                    <a:pt x="2224" y="926"/>
                  </a:cubicBezTo>
                  <a:cubicBezTo>
                    <a:pt x="2222" y="925"/>
                    <a:pt x="2221" y="922"/>
                    <a:pt x="2220" y="921"/>
                  </a:cubicBezTo>
                  <a:cubicBezTo>
                    <a:pt x="2218" y="919"/>
                    <a:pt x="2212" y="913"/>
                    <a:pt x="2210" y="913"/>
                  </a:cubicBezTo>
                  <a:cubicBezTo>
                    <a:pt x="2208" y="914"/>
                    <a:pt x="2202" y="922"/>
                    <a:pt x="2201" y="924"/>
                  </a:cubicBezTo>
                  <a:cubicBezTo>
                    <a:pt x="2198" y="928"/>
                    <a:pt x="2200" y="931"/>
                    <a:pt x="2196" y="932"/>
                  </a:cubicBezTo>
                  <a:cubicBezTo>
                    <a:pt x="2190" y="933"/>
                    <a:pt x="2189" y="933"/>
                    <a:pt x="2186" y="938"/>
                  </a:cubicBezTo>
                  <a:cubicBezTo>
                    <a:pt x="2184" y="942"/>
                    <a:pt x="2182" y="946"/>
                    <a:pt x="2178" y="947"/>
                  </a:cubicBezTo>
                  <a:cubicBezTo>
                    <a:pt x="2174" y="948"/>
                    <a:pt x="2170" y="948"/>
                    <a:pt x="2168" y="952"/>
                  </a:cubicBezTo>
                  <a:cubicBezTo>
                    <a:pt x="2165" y="958"/>
                    <a:pt x="2164" y="958"/>
                    <a:pt x="2168" y="962"/>
                  </a:cubicBezTo>
                  <a:cubicBezTo>
                    <a:pt x="2164" y="961"/>
                    <a:pt x="2156" y="961"/>
                    <a:pt x="2155" y="955"/>
                  </a:cubicBezTo>
                  <a:cubicBezTo>
                    <a:pt x="2153" y="956"/>
                    <a:pt x="2152" y="958"/>
                    <a:pt x="2150" y="959"/>
                  </a:cubicBezTo>
                  <a:cubicBezTo>
                    <a:pt x="2150" y="962"/>
                    <a:pt x="2149" y="965"/>
                    <a:pt x="2149" y="968"/>
                  </a:cubicBezTo>
                  <a:close/>
                  <a:moveTo>
                    <a:pt x="2270" y="1059"/>
                  </a:moveTo>
                  <a:cubicBezTo>
                    <a:pt x="2272" y="1057"/>
                    <a:pt x="2273" y="1055"/>
                    <a:pt x="2275" y="1054"/>
                  </a:cubicBezTo>
                  <a:cubicBezTo>
                    <a:pt x="2279" y="1052"/>
                    <a:pt x="2289" y="1049"/>
                    <a:pt x="2290" y="1045"/>
                  </a:cubicBezTo>
                  <a:cubicBezTo>
                    <a:pt x="2287" y="1045"/>
                    <a:pt x="2283" y="1045"/>
                    <a:pt x="2280" y="1046"/>
                  </a:cubicBezTo>
                  <a:cubicBezTo>
                    <a:pt x="2278" y="1046"/>
                    <a:pt x="2276" y="1046"/>
                    <a:pt x="2275" y="1047"/>
                  </a:cubicBezTo>
                  <a:cubicBezTo>
                    <a:pt x="2274" y="1047"/>
                    <a:pt x="2274" y="1049"/>
                    <a:pt x="2273" y="1050"/>
                  </a:cubicBezTo>
                  <a:cubicBezTo>
                    <a:pt x="2270" y="1051"/>
                    <a:pt x="2266" y="1052"/>
                    <a:pt x="2264" y="1055"/>
                  </a:cubicBezTo>
                  <a:cubicBezTo>
                    <a:pt x="2261" y="1057"/>
                    <a:pt x="2265" y="1059"/>
                    <a:pt x="2262" y="1062"/>
                  </a:cubicBezTo>
                  <a:cubicBezTo>
                    <a:pt x="2265" y="1061"/>
                    <a:pt x="2268" y="1062"/>
                    <a:pt x="2270" y="1059"/>
                  </a:cubicBezTo>
                  <a:close/>
                  <a:moveTo>
                    <a:pt x="739" y="816"/>
                  </a:moveTo>
                  <a:cubicBezTo>
                    <a:pt x="741" y="817"/>
                    <a:pt x="744" y="816"/>
                    <a:pt x="746" y="816"/>
                  </a:cubicBezTo>
                  <a:cubicBezTo>
                    <a:pt x="747" y="817"/>
                    <a:pt x="746" y="822"/>
                    <a:pt x="750" y="821"/>
                  </a:cubicBezTo>
                  <a:cubicBezTo>
                    <a:pt x="751" y="821"/>
                    <a:pt x="751" y="816"/>
                    <a:pt x="752" y="815"/>
                  </a:cubicBezTo>
                  <a:cubicBezTo>
                    <a:pt x="755" y="813"/>
                    <a:pt x="755" y="815"/>
                    <a:pt x="756" y="815"/>
                  </a:cubicBezTo>
                  <a:cubicBezTo>
                    <a:pt x="760" y="815"/>
                    <a:pt x="763" y="814"/>
                    <a:pt x="768" y="814"/>
                  </a:cubicBezTo>
                  <a:cubicBezTo>
                    <a:pt x="771" y="814"/>
                    <a:pt x="771" y="817"/>
                    <a:pt x="773" y="813"/>
                  </a:cubicBezTo>
                  <a:cubicBezTo>
                    <a:pt x="774" y="811"/>
                    <a:pt x="770" y="809"/>
                    <a:pt x="769" y="809"/>
                  </a:cubicBezTo>
                  <a:cubicBezTo>
                    <a:pt x="765" y="808"/>
                    <a:pt x="765" y="808"/>
                    <a:pt x="763" y="804"/>
                  </a:cubicBezTo>
                  <a:cubicBezTo>
                    <a:pt x="761" y="801"/>
                    <a:pt x="761" y="803"/>
                    <a:pt x="759" y="802"/>
                  </a:cubicBezTo>
                  <a:cubicBezTo>
                    <a:pt x="757" y="802"/>
                    <a:pt x="754" y="800"/>
                    <a:pt x="752" y="801"/>
                  </a:cubicBezTo>
                  <a:cubicBezTo>
                    <a:pt x="751" y="801"/>
                    <a:pt x="747" y="802"/>
                    <a:pt x="747" y="802"/>
                  </a:cubicBezTo>
                  <a:cubicBezTo>
                    <a:pt x="741" y="802"/>
                    <a:pt x="739" y="800"/>
                    <a:pt x="734" y="803"/>
                  </a:cubicBezTo>
                  <a:cubicBezTo>
                    <a:pt x="740" y="806"/>
                    <a:pt x="739" y="807"/>
                    <a:pt x="743" y="813"/>
                  </a:cubicBezTo>
                  <a:cubicBezTo>
                    <a:pt x="739" y="815"/>
                    <a:pt x="725" y="809"/>
                    <a:pt x="726" y="814"/>
                  </a:cubicBezTo>
                  <a:cubicBezTo>
                    <a:pt x="731" y="818"/>
                    <a:pt x="733" y="815"/>
                    <a:pt x="739" y="816"/>
                  </a:cubicBezTo>
                  <a:close/>
                  <a:moveTo>
                    <a:pt x="1185" y="330"/>
                  </a:moveTo>
                  <a:cubicBezTo>
                    <a:pt x="1189" y="331"/>
                    <a:pt x="1192" y="328"/>
                    <a:pt x="1192" y="323"/>
                  </a:cubicBezTo>
                  <a:cubicBezTo>
                    <a:pt x="1195" y="325"/>
                    <a:pt x="1197" y="322"/>
                    <a:pt x="1199" y="319"/>
                  </a:cubicBezTo>
                  <a:cubicBezTo>
                    <a:pt x="1196" y="317"/>
                    <a:pt x="1199" y="313"/>
                    <a:pt x="1197" y="312"/>
                  </a:cubicBezTo>
                  <a:cubicBezTo>
                    <a:pt x="1194" y="311"/>
                    <a:pt x="1192" y="309"/>
                    <a:pt x="1188" y="310"/>
                  </a:cubicBezTo>
                  <a:cubicBezTo>
                    <a:pt x="1193" y="303"/>
                    <a:pt x="1172" y="295"/>
                    <a:pt x="1176" y="304"/>
                  </a:cubicBezTo>
                  <a:cubicBezTo>
                    <a:pt x="1170" y="303"/>
                    <a:pt x="1168" y="306"/>
                    <a:pt x="1162" y="304"/>
                  </a:cubicBezTo>
                  <a:cubicBezTo>
                    <a:pt x="1163" y="306"/>
                    <a:pt x="1163" y="308"/>
                    <a:pt x="1163" y="310"/>
                  </a:cubicBezTo>
                  <a:cubicBezTo>
                    <a:pt x="1161" y="307"/>
                    <a:pt x="1160" y="304"/>
                    <a:pt x="1156" y="304"/>
                  </a:cubicBezTo>
                  <a:cubicBezTo>
                    <a:pt x="1153" y="304"/>
                    <a:pt x="1152" y="307"/>
                    <a:pt x="1153" y="310"/>
                  </a:cubicBezTo>
                  <a:cubicBezTo>
                    <a:pt x="1151" y="308"/>
                    <a:pt x="1149" y="304"/>
                    <a:pt x="1146" y="305"/>
                  </a:cubicBezTo>
                  <a:cubicBezTo>
                    <a:pt x="1148" y="311"/>
                    <a:pt x="1145" y="308"/>
                    <a:pt x="1143" y="311"/>
                  </a:cubicBezTo>
                  <a:cubicBezTo>
                    <a:pt x="1142" y="313"/>
                    <a:pt x="1141" y="315"/>
                    <a:pt x="1140" y="318"/>
                  </a:cubicBezTo>
                  <a:cubicBezTo>
                    <a:pt x="1138" y="315"/>
                    <a:pt x="1137" y="313"/>
                    <a:pt x="1135" y="310"/>
                  </a:cubicBezTo>
                  <a:cubicBezTo>
                    <a:pt x="1137" y="311"/>
                    <a:pt x="1139" y="310"/>
                    <a:pt x="1139" y="308"/>
                  </a:cubicBezTo>
                  <a:cubicBezTo>
                    <a:pt x="1139" y="306"/>
                    <a:pt x="1135" y="305"/>
                    <a:pt x="1134" y="304"/>
                  </a:cubicBezTo>
                  <a:cubicBezTo>
                    <a:pt x="1130" y="301"/>
                    <a:pt x="1130" y="300"/>
                    <a:pt x="1124" y="300"/>
                  </a:cubicBezTo>
                  <a:cubicBezTo>
                    <a:pt x="1125" y="303"/>
                    <a:pt x="1127" y="302"/>
                    <a:pt x="1130" y="303"/>
                  </a:cubicBezTo>
                  <a:cubicBezTo>
                    <a:pt x="1131" y="310"/>
                    <a:pt x="1123" y="302"/>
                    <a:pt x="1120" y="305"/>
                  </a:cubicBezTo>
                  <a:cubicBezTo>
                    <a:pt x="1117" y="308"/>
                    <a:pt x="1123" y="308"/>
                    <a:pt x="1122" y="310"/>
                  </a:cubicBezTo>
                  <a:cubicBezTo>
                    <a:pt x="1121" y="312"/>
                    <a:pt x="1118" y="310"/>
                    <a:pt x="1117" y="309"/>
                  </a:cubicBezTo>
                  <a:cubicBezTo>
                    <a:pt x="1117" y="310"/>
                    <a:pt x="1117" y="311"/>
                    <a:pt x="1117" y="312"/>
                  </a:cubicBezTo>
                  <a:cubicBezTo>
                    <a:pt x="1115" y="312"/>
                    <a:pt x="1115" y="312"/>
                    <a:pt x="1113" y="313"/>
                  </a:cubicBezTo>
                  <a:cubicBezTo>
                    <a:pt x="1118" y="315"/>
                    <a:pt x="1120" y="314"/>
                    <a:pt x="1125" y="312"/>
                  </a:cubicBezTo>
                  <a:cubicBezTo>
                    <a:pt x="1127" y="311"/>
                    <a:pt x="1132" y="314"/>
                    <a:pt x="1135" y="314"/>
                  </a:cubicBezTo>
                  <a:cubicBezTo>
                    <a:pt x="1133" y="315"/>
                    <a:pt x="1131" y="316"/>
                    <a:pt x="1129" y="317"/>
                  </a:cubicBezTo>
                  <a:cubicBezTo>
                    <a:pt x="1131" y="318"/>
                    <a:pt x="1133" y="319"/>
                    <a:pt x="1135" y="318"/>
                  </a:cubicBezTo>
                  <a:cubicBezTo>
                    <a:pt x="1135" y="318"/>
                    <a:pt x="1135" y="319"/>
                    <a:pt x="1135" y="320"/>
                  </a:cubicBezTo>
                  <a:cubicBezTo>
                    <a:pt x="1129" y="319"/>
                    <a:pt x="1123" y="322"/>
                    <a:pt x="1117" y="322"/>
                  </a:cubicBezTo>
                  <a:cubicBezTo>
                    <a:pt x="1118" y="326"/>
                    <a:pt x="1128" y="324"/>
                    <a:pt x="1131" y="324"/>
                  </a:cubicBezTo>
                  <a:cubicBezTo>
                    <a:pt x="1130" y="326"/>
                    <a:pt x="1131" y="328"/>
                    <a:pt x="1133" y="327"/>
                  </a:cubicBezTo>
                  <a:cubicBezTo>
                    <a:pt x="1133" y="328"/>
                    <a:pt x="1133" y="329"/>
                    <a:pt x="1133" y="329"/>
                  </a:cubicBezTo>
                  <a:cubicBezTo>
                    <a:pt x="1133" y="329"/>
                    <a:pt x="1134" y="329"/>
                    <a:pt x="1135" y="329"/>
                  </a:cubicBezTo>
                  <a:cubicBezTo>
                    <a:pt x="1133" y="334"/>
                    <a:pt x="1126" y="332"/>
                    <a:pt x="1128" y="337"/>
                  </a:cubicBezTo>
                  <a:cubicBezTo>
                    <a:pt x="1132" y="337"/>
                    <a:pt x="1137" y="336"/>
                    <a:pt x="1142" y="336"/>
                  </a:cubicBezTo>
                  <a:cubicBezTo>
                    <a:pt x="1143" y="335"/>
                    <a:pt x="1145" y="339"/>
                    <a:pt x="1146" y="340"/>
                  </a:cubicBezTo>
                  <a:cubicBezTo>
                    <a:pt x="1147" y="341"/>
                    <a:pt x="1150" y="341"/>
                    <a:pt x="1152" y="341"/>
                  </a:cubicBezTo>
                  <a:cubicBezTo>
                    <a:pt x="1156" y="342"/>
                    <a:pt x="1159" y="342"/>
                    <a:pt x="1163" y="340"/>
                  </a:cubicBezTo>
                  <a:cubicBezTo>
                    <a:pt x="1165" y="339"/>
                    <a:pt x="1165" y="338"/>
                    <a:pt x="1167" y="337"/>
                  </a:cubicBezTo>
                  <a:cubicBezTo>
                    <a:pt x="1169" y="337"/>
                    <a:pt x="1171" y="337"/>
                    <a:pt x="1174" y="337"/>
                  </a:cubicBezTo>
                  <a:cubicBezTo>
                    <a:pt x="1176" y="335"/>
                    <a:pt x="1182" y="329"/>
                    <a:pt x="1185" y="330"/>
                  </a:cubicBezTo>
                  <a:close/>
                  <a:moveTo>
                    <a:pt x="1134" y="234"/>
                  </a:moveTo>
                  <a:cubicBezTo>
                    <a:pt x="1133" y="230"/>
                    <a:pt x="1130" y="222"/>
                    <a:pt x="1131" y="218"/>
                  </a:cubicBezTo>
                  <a:cubicBezTo>
                    <a:pt x="1134" y="209"/>
                    <a:pt x="1136" y="198"/>
                    <a:pt x="1142" y="190"/>
                  </a:cubicBezTo>
                  <a:cubicBezTo>
                    <a:pt x="1147" y="186"/>
                    <a:pt x="1151" y="181"/>
                    <a:pt x="1155" y="176"/>
                  </a:cubicBezTo>
                  <a:cubicBezTo>
                    <a:pt x="1156" y="175"/>
                    <a:pt x="1153" y="164"/>
                    <a:pt x="1153" y="162"/>
                  </a:cubicBezTo>
                  <a:cubicBezTo>
                    <a:pt x="1152" y="158"/>
                    <a:pt x="1153" y="152"/>
                    <a:pt x="1149" y="149"/>
                  </a:cubicBezTo>
                  <a:cubicBezTo>
                    <a:pt x="1145" y="146"/>
                    <a:pt x="1141" y="143"/>
                    <a:pt x="1137" y="140"/>
                  </a:cubicBezTo>
                  <a:cubicBezTo>
                    <a:pt x="1143" y="134"/>
                    <a:pt x="1149" y="128"/>
                    <a:pt x="1155" y="122"/>
                  </a:cubicBezTo>
                  <a:cubicBezTo>
                    <a:pt x="1149" y="118"/>
                    <a:pt x="1145" y="116"/>
                    <a:pt x="1141" y="108"/>
                  </a:cubicBezTo>
                  <a:cubicBezTo>
                    <a:pt x="1139" y="102"/>
                    <a:pt x="1146" y="95"/>
                    <a:pt x="1149" y="90"/>
                  </a:cubicBezTo>
                  <a:cubicBezTo>
                    <a:pt x="1153" y="84"/>
                    <a:pt x="1159" y="82"/>
                    <a:pt x="1164" y="78"/>
                  </a:cubicBezTo>
                  <a:cubicBezTo>
                    <a:pt x="1170" y="74"/>
                    <a:pt x="1174" y="71"/>
                    <a:pt x="1179" y="65"/>
                  </a:cubicBezTo>
                  <a:cubicBezTo>
                    <a:pt x="1177" y="64"/>
                    <a:pt x="1175" y="62"/>
                    <a:pt x="1174" y="61"/>
                  </a:cubicBezTo>
                  <a:cubicBezTo>
                    <a:pt x="1180" y="60"/>
                    <a:pt x="1186" y="60"/>
                    <a:pt x="1191" y="57"/>
                  </a:cubicBezTo>
                  <a:cubicBezTo>
                    <a:pt x="1198" y="53"/>
                    <a:pt x="1205" y="49"/>
                    <a:pt x="1211" y="45"/>
                  </a:cubicBezTo>
                  <a:cubicBezTo>
                    <a:pt x="1204" y="42"/>
                    <a:pt x="1196" y="38"/>
                    <a:pt x="1188" y="36"/>
                  </a:cubicBezTo>
                  <a:cubicBezTo>
                    <a:pt x="1183" y="35"/>
                    <a:pt x="1172" y="34"/>
                    <a:pt x="1168" y="39"/>
                  </a:cubicBezTo>
                  <a:cubicBezTo>
                    <a:pt x="1166" y="42"/>
                    <a:pt x="1164" y="46"/>
                    <a:pt x="1160" y="46"/>
                  </a:cubicBezTo>
                  <a:cubicBezTo>
                    <a:pt x="1156" y="45"/>
                    <a:pt x="1151" y="44"/>
                    <a:pt x="1147" y="43"/>
                  </a:cubicBezTo>
                  <a:cubicBezTo>
                    <a:pt x="1141" y="42"/>
                    <a:pt x="1131" y="50"/>
                    <a:pt x="1126" y="52"/>
                  </a:cubicBezTo>
                  <a:cubicBezTo>
                    <a:pt x="1127" y="50"/>
                    <a:pt x="1137" y="35"/>
                    <a:pt x="1130" y="35"/>
                  </a:cubicBezTo>
                  <a:cubicBezTo>
                    <a:pt x="1124" y="35"/>
                    <a:pt x="1118" y="36"/>
                    <a:pt x="1113" y="32"/>
                  </a:cubicBezTo>
                  <a:cubicBezTo>
                    <a:pt x="1121" y="29"/>
                    <a:pt x="1129" y="26"/>
                    <a:pt x="1137" y="23"/>
                  </a:cubicBezTo>
                  <a:cubicBezTo>
                    <a:pt x="1121" y="16"/>
                    <a:pt x="1107" y="9"/>
                    <a:pt x="1091" y="6"/>
                  </a:cubicBezTo>
                  <a:cubicBezTo>
                    <a:pt x="1072" y="4"/>
                    <a:pt x="1054" y="0"/>
                    <a:pt x="1035" y="2"/>
                  </a:cubicBezTo>
                  <a:cubicBezTo>
                    <a:pt x="1028" y="3"/>
                    <a:pt x="1021" y="3"/>
                    <a:pt x="1015" y="4"/>
                  </a:cubicBezTo>
                  <a:cubicBezTo>
                    <a:pt x="1012" y="4"/>
                    <a:pt x="1008" y="3"/>
                    <a:pt x="1006" y="5"/>
                  </a:cubicBezTo>
                  <a:cubicBezTo>
                    <a:pt x="1002" y="6"/>
                    <a:pt x="1002" y="14"/>
                    <a:pt x="998" y="13"/>
                  </a:cubicBezTo>
                  <a:cubicBezTo>
                    <a:pt x="992" y="12"/>
                    <a:pt x="987" y="11"/>
                    <a:pt x="982" y="10"/>
                  </a:cubicBezTo>
                  <a:cubicBezTo>
                    <a:pt x="975" y="9"/>
                    <a:pt x="967" y="6"/>
                    <a:pt x="961" y="9"/>
                  </a:cubicBezTo>
                  <a:cubicBezTo>
                    <a:pt x="952" y="13"/>
                    <a:pt x="943" y="17"/>
                    <a:pt x="934" y="21"/>
                  </a:cubicBezTo>
                  <a:cubicBezTo>
                    <a:pt x="942" y="27"/>
                    <a:pt x="952" y="31"/>
                    <a:pt x="957" y="40"/>
                  </a:cubicBezTo>
                  <a:cubicBezTo>
                    <a:pt x="942" y="34"/>
                    <a:pt x="927" y="30"/>
                    <a:pt x="911" y="26"/>
                  </a:cubicBezTo>
                  <a:cubicBezTo>
                    <a:pt x="907" y="25"/>
                    <a:pt x="899" y="28"/>
                    <a:pt x="895" y="29"/>
                  </a:cubicBezTo>
                  <a:cubicBezTo>
                    <a:pt x="884" y="30"/>
                    <a:pt x="872" y="32"/>
                    <a:pt x="861" y="33"/>
                  </a:cubicBezTo>
                  <a:cubicBezTo>
                    <a:pt x="857" y="34"/>
                    <a:pt x="849" y="33"/>
                    <a:pt x="845" y="35"/>
                  </a:cubicBezTo>
                  <a:cubicBezTo>
                    <a:pt x="838" y="39"/>
                    <a:pt x="832" y="42"/>
                    <a:pt x="826" y="45"/>
                  </a:cubicBezTo>
                  <a:cubicBezTo>
                    <a:pt x="810" y="53"/>
                    <a:pt x="795" y="61"/>
                    <a:pt x="779" y="69"/>
                  </a:cubicBezTo>
                  <a:cubicBezTo>
                    <a:pt x="785" y="75"/>
                    <a:pt x="792" y="74"/>
                    <a:pt x="800" y="75"/>
                  </a:cubicBezTo>
                  <a:cubicBezTo>
                    <a:pt x="798" y="80"/>
                    <a:pt x="796" y="84"/>
                    <a:pt x="795" y="88"/>
                  </a:cubicBezTo>
                  <a:cubicBezTo>
                    <a:pt x="793" y="93"/>
                    <a:pt x="792" y="92"/>
                    <a:pt x="787" y="92"/>
                  </a:cubicBezTo>
                  <a:cubicBezTo>
                    <a:pt x="780" y="93"/>
                    <a:pt x="774" y="94"/>
                    <a:pt x="767" y="96"/>
                  </a:cubicBezTo>
                  <a:cubicBezTo>
                    <a:pt x="758" y="99"/>
                    <a:pt x="749" y="101"/>
                    <a:pt x="740" y="104"/>
                  </a:cubicBezTo>
                  <a:cubicBezTo>
                    <a:pt x="738" y="105"/>
                    <a:pt x="738" y="110"/>
                    <a:pt x="738" y="112"/>
                  </a:cubicBezTo>
                  <a:cubicBezTo>
                    <a:pt x="737" y="114"/>
                    <a:pt x="741" y="118"/>
                    <a:pt x="742" y="119"/>
                  </a:cubicBezTo>
                  <a:cubicBezTo>
                    <a:pt x="745" y="123"/>
                    <a:pt x="748" y="130"/>
                    <a:pt x="752" y="133"/>
                  </a:cubicBezTo>
                  <a:cubicBezTo>
                    <a:pt x="758" y="136"/>
                    <a:pt x="763" y="139"/>
                    <a:pt x="768" y="142"/>
                  </a:cubicBezTo>
                  <a:cubicBezTo>
                    <a:pt x="771" y="144"/>
                    <a:pt x="778" y="150"/>
                    <a:pt x="781" y="150"/>
                  </a:cubicBezTo>
                  <a:cubicBezTo>
                    <a:pt x="787" y="149"/>
                    <a:pt x="793" y="148"/>
                    <a:pt x="799" y="147"/>
                  </a:cubicBezTo>
                  <a:cubicBezTo>
                    <a:pt x="810" y="146"/>
                    <a:pt x="819" y="148"/>
                    <a:pt x="830" y="150"/>
                  </a:cubicBezTo>
                  <a:cubicBezTo>
                    <a:pt x="835" y="151"/>
                    <a:pt x="841" y="152"/>
                    <a:pt x="846" y="153"/>
                  </a:cubicBezTo>
                  <a:cubicBezTo>
                    <a:pt x="849" y="153"/>
                    <a:pt x="855" y="163"/>
                    <a:pt x="856" y="165"/>
                  </a:cubicBezTo>
                  <a:cubicBezTo>
                    <a:pt x="864" y="175"/>
                    <a:pt x="868" y="186"/>
                    <a:pt x="873" y="197"/>
                  </a:cubicBezTo>
                  <a:cubicBezTo>
                    <a:pt x="875" y="204"/>
                    <a:pt x="876" y="204"/>
                    <a:pt x="874" y="210"/>
                  </a:cubicBezTo>
                  <a:cubicBezTo>
                    <a:pt x="872" y="216"/>
                    <a:pt x="869" y="220"/>
                    <a:pt x="873" y="224"/>
                  </a:cubicBezTo>
                  <a:cubicBezTo>
                    <a:pt x="878" y="229"/>
                    <a:pt x="883" y="231"/>
                    <a:pt x="881" y="238"/>
                  </a:cubicBezTo>
                  <a:cubicBezTo>
                    <a:pt x="880" y="245"/>
                    <a:pt x="877" y="248"/>
                    <a:pt x="881" y="253"/>
                  </a:cubicBezTo>
                  <a:cubicBezTo>
                    <a:pt x="887" y="259"/>
                    <a:pt x="887" y="259"/>
                    <a:pt x="894" y="257"/>
                  </a:cubicBezTo>
                  <a:cubicBezTo>
                    <a:pt x="900" y="255"/>
                    <a:pt x="905" y="254"/>
                    <a:pt x="910" y="252"/>
                  </a:cubicBezTo>
                  <a:cubicBezTo>
                    <a:pt x="910" y="256"/>
                    <a:pt x="909" y="260"/>
                    <a:pt x="909" y="265"/>
                  </a:cubicBezTo>
                  <a:cubicBezTo>
                    <a:pt x="909" y="266"/>
                    <a:pt x="904" y="267"/>
                    <a:pt x="903" y="268"/>
                  </a:cubicBezTo>
                  <a:cubicBezTo>
                    <a:pt x="899" y="269"/>
                    <a:pt x="895" y="271"/>
                    <a:pt x="891" y="272"/>
                  </a:cubicBezTo>
                  <a:cubicBezTo>
                    <a:pt x="890" y="273"/>
                    <a:pt x="890" y="278"/>
                    <a:pt x="890" y="279"/>
                  </a:cubicBezTo>
                  <a:cubicBezTo>
                    <a:pt x="890" y="284"/>
                    <a:pt x="887" y="294"/>
                    <a:pt x="888" y="299"/>
                  </a:cubicBezTo>
                  <a:cubicBezTo>
                    <a:pt x="891" y="307"/>
                    <a:pt x="894" y="314"/>
                    <a:pt x="897" y="322"/>
                  </a:cubicBezTo>
                  <a:cubicBezTo>
                    <a:pt x="901" y="335"/>
                    <a:pt x="909" y="345"/>
                    <a:pt x="916" y="356"/>
                  </a:cubicBezTo>
                  <a:cubicBezTo>
                    <a:pt x="920" y="362"/>
                    <a:pt x="924" y="369"/>
                    <a:pt x="928" y="375"/>
                  </a:cubicBezTo>
                  <a:cubicBezTo>
                    <a:pt x="930" y="379"/>
                    <a:pt x="936" y="379"/>
                    <a:pt x="940" y="380"/>
                  </a:cubicBezTo>
                  <a:cubicBezTo>
                    <a:pt x="946" y="383"/>
                    <a:pt x="953" y="385"/>
                    <a:pt x="959" y="388"/>
                  </a:cubicBezTo>
                  <a:cubicBezTo>
                    <a:pt x="961" y="388"/>
                    <a:pt x="970" y="389"/>
                    <a:pt x="970" y="387"/>
                  </a:cubicBezTo>
                  <a:cubicBezTo>
                    <a:pt x="975" y="375"/>
                    <a:pt x="979" y="362"/>
                    <a:pt x="983" y="349"/>
                  </a:cubicBezTo>
                  <a:cubicBezTo>
                    <a:pt x="986" y="339"/>
                    <a:pt x="990" y="329"/>
                    <a:pt x="993" y="318"/>
                  </a:cubicBezTo>
                  <a:cubicBezTo>
                    <a:pt x="995" y="313"/>
                    <a:pt x="995" y="313"/>
                    <a:pt x="1000" y="311"/>
                  </a:cubicBezTo>
                  <a:cubicBezTo>
                    <a:pt x="1007" y="309"/>
                    <a:pt x="1014" y="307"/>
                    <a:pt x="1020" y="305"/>
                  </a:cubicBezTo>
                  <a:cubicBezTo>
                    <a:pt x="1024" y="303"/>
                    <a:pt x="1031" y="303"/>
                    <a:pt x="1034" y="300"/>
                  </a:cubicBezTo>
                  <a:cubicBezTo>
                    <a:pt x="1038" y="297"/>
                    <a:pt x="1042" y="290"/>
                    <a:pt x="1045" y="286"/>
                  </a:cubicBezTo>
                  <a:cubicBezTo>
                    <a:pt x="1048" y="282"/>
                    <a:pt x="1049" y="280"/>
                    <a:pt x="1054" y="279"/>
                  </a:cubicBezTo>
                  <a:cubicBezTo>
                    <a:pt x="1060" y="277"/>
                    <a:pt x="1066" y="276"/>
                    <a:pt x="1072" y="274"/>
                  </a:cubicBezTo>
                  <a:cubicBezTo>
                    <a:pt x="1081" y="272"/>
                    <a:pt x="1092" y="271"/>
                    <a:pt x="1100" y="266"/>
                  </a:cubicBezTo>
                  <a:cubicBezTo>
                    <a:pt x="1111" y="260"/>
                    <a:pt x="1121" y="253"/>
                    <a:pt x="1131" y="247"/>
                  </a:cubicBezTo>
                  <a:cubicBezTo>
                    <a:pt x="1136" y="241"/>
                    <a:pt x="1136" y="241"/>
                    <a:pt x="1134" y="234"/>
                  </a:cubicBezTo>
                  <a:close/>
                  <a:moveTo>
                    <a:pt x="2155" y="814"/>
                  </a:moveTo>
                  <a:cubicBezTo>
                    <a:pt x="2157" y="813"/>
                    <a:pt x="2161" y="813"/>
                    <a:pt x="2161" y="810"/>
                  </a:cubicBezTo>
                  <a:cubicBezTo>
                    <a:pt x="2161" y="807"/>
                    <a:pt x="2162" y="804"/>
                    <a:pt x="2165" y="804"/>
                  </a:cubicBezTo>
                  <a:cubicBezTo>
                    <a:pt x="2165" y="801"/>
                    <a:pt x="2165" y="799"/>
                    <a:pt x="2162" y="799"/>
                  </a:cubicBezTo>
                  <a:cubicBezTo>
                    <a:pt x="2162" y="799"/>
                    <a:pt x="2162" y="800"/>
                    <a:pt x="2162" y="801"/>
                  </a:cubicBezTo>
                  <a:cubicBezTo>
                    <a:pt x="2155" y="797"/>
                    <a:pt x="2151" y="803"/>
                    <a:pt x="2146" y="806"/>
                  </a:cubicBezTo>
                  <a:cubicBezTo>
                    <a:pt x="2146" y="811"/>
                    <a:pt x="2145" y="812"/>
                    <a:pt x="2149" y="815"/>
                  </a:cubicBezTo>
                  <a:cubicBezTo>
                    <a:pt x="2151" y="816"/>
                    <a:pt x="2152" y="816"/>
                    <a:pt x="2154" y="816"/>
                  </a:cubicBezTo>
                  <a:cubicBezTo>
                    <a:pt x="2156" y="816"/>
                    <a:pt x="2154" y="814"/>
                    <a:pt x="2155" y="814"/>
                  </a:cubicBezTo>
                  <a:close/>
                  <a:moveTo>
                    <a:pt x="2124" y="1024"/>
                  </a:moveTo>
                  <a:cubicBezTo>
                    <a:pt x="2125" y="1017"/>
                    <a:pt x="2124" y="1009"/>
                    <a:pt x="2126" y="1003"/>
                  </a:cubicBezTo>
                  <a:cubicBezTo>
                    <a:pt x="2128" y="996"/>
                    <a:pt x="2120" y="991"/>
                    <a:pt x="2115" y="997"/>
                  </a:cubicBezTo>
                  <a:cubicBezTo>
                    <a:pt x="2119" y="993"/>
                    <a:pt x="2115" y="993"/>
                    <a:pt x="2115" y="990"/>
                  </a:cubicBezTo>
                  <a:cubicBezTo>
                    <a:pt x="2114" y="988"/>
                    <a:pt x="2114" y="983"/>
                    <a:pt x="2113" y="982"/>
                  </a:cubicBezTo>
                  <a:cubicBezTo>
                    <a:pt x="2111" y="982"/>
                    <a:pt x="2107" y="981"/>
                    <a:pt x="2107" y="979"/>
                  </a:cubicBezTo>
                  <a:cubicBezTo>
                    <a:pt x="2106" y="976"/>
                    <a:pt x="2109" y="975"/>
                    <a:pt x="2109" y="972"/>
                  </a:cubicBezTo>
                  <a:cubicBezTo>
                    <a:pt x="2108" y="969"/>
                    <a:pt x="2103" y="969"/>
                    <a:pt x="2103" y="967"/>
                  </a:cubicBezTo>
                  <a:cubicBezTo>
                    <a:pt x="2103" y="963"/>
                    <a:pt x="2102" y="965"/>
                    <a:pt x="2099" y="963"/>
                  </a:cubicBezTo>
                  <a:cubicBezTo>
                    <a:pt x="2096" y="961"/>
                    <a:pt x="2100" y="960"/>
                    <a:pt x="2095" y="959"/>
                  </a:cubicBezTo>
                  <a:cubicBezTo>
                    <a:pt x="2092" y="959"/>
                    <a:pt x="2090" y="959"/>
                    <a:pt x="2089" y="957"/>
                  </a:cubicBezTo>
                  <a:cubicBezTo>
                    <a:pt x="2085" y="952"/>
                    <a:pt x="2081" y="951"/>
                    <a:pt x="2077" y="947"/>
                  </a:cubicBezTo>
                  <a:cubicBezTo>
                    <a:pt x="2073" y="944"/>
                    <a:pt x="2068" y="941"/>
                    <a:pt x="2065" y="937"/>
                  </a:cubicBezTo>
                  <a:cubicBezTo>
                    <a:pt x="2062" y="932"/>
                    <a:pt x="2063" y="929"/>
                    <a:pt x="2056" y="928"/>
                  </a:cubicBezTo>
                  <a:cubicBezTo>
                    <a:pt x="2054" y="928"/>
                    <a:pt x="2044" y="924"/>
                    <a:pt x="2043" y="926"/>
                  </a:cubicBezTo>
                  <a:cubicBezTo>
                    <a:pt x="2041" y="928"/>
                    <a:pt x="2049" y="938"/>
                    <a:pt x="2051" y="940"/>
                  </a:cubicBezTo>
                  <a:cubicBezTo>
                    <a:pt x="2054" y="942"/>
                    <a:pt x="2061" y="944"/>
                    <a:pt x="2061" y="949"/>
                  </a:cubicBezTo>
                  <a:cubicBezTo>
                    <a:pt x="2061" y="956"/>
                    <a:pt x="2069" y="955"/>
                    <a:pt x="2070" y="961"/>
                  </a:cubicBezTo>
                  <a:cubicBezTo>
                    <a:pt x="2071" y="964"/>
                    <a:pt x="2072" y="968"/>
                    <a:pt x="2073" y="971"/>
                  </a:cubicBezTo>
                  <a:cubicBezTo>
                    <a:pt x="2074" y="974"/>
                    <a:pt x="2076" y="973"/>
                    <a:pt x="2077" y="974"/>
                  </a:cubicBezTo>
                  <a:cubicBezTo>
                    <a:pt x="2081" y="978"/>
                    <a:pt x="2083" y="987"/>
                    <a:pt x="2086" y="992"/>
                  </a:cubicBezTo>
                  <a:cubicBezTo>
                    <a:pt x="2088" y="997"/>
                    <a:pt x="2091" y="1000"/>
                    <a:pt x="2094" y="1003"/>
                  </a:cubicBezTo>
                  <a:cubicBezTo>
                    <a:pt x="2101" y="1010"/>
                    <a:pt x="2107" y="1018"/>
                    <a:pt x="2115" y="1024"/>
                  </a:cubicBezTo>
                  <a:cubicBezTo>
                    <a:pt x="2115" y="1023"/>
                    <a:pt x="2115" y="1021"/>
                    <a:pt x="2115" y="1020"/>
                  </a:cubicBezTo>
                  <a:cubicBezTo>
                    <a:pt x="2119" y="1024"/>
                    <a:pt x="2121" y="1018"/>
                    <a:pt x="2124" y="1024"/>
                  </a:cubicBezTo>
                  <a:close/>
                  <a:moveTo>
                    <a:pt x="2141" y="995"/>
                  </a:moveTo>
                  <a:cubicBezTo>
                    <a:pt x="2137" y="991"/>
                    <a:pt x="2138" y="1000"/>
                    <a:pt x="2139" y="1001"/>
                  </a:cubicBezTo>
                  <a:cubicBezTo>
                    <a:pt x="2144" y="1003"/>
                    <a:pt x="2144" y="997"/>
                    <a:pt x="2141" y="995"/>
                  </a:cubicBezTo>
                  <a:close/>
                  <a:moveTo>
                    <a:pt x="2185" y="1039"/>
                  </a:moveTo>
                  <a:cubicBezTo>
                    <a:pt x="2181" y="1040"/>
                    <a:pt x="2176" y="1037"/>
                    <a:pt x="2177" y="1032"/>
                  </a:cubicBezTo>
                  <a:cubicBezTo>
                    <a:pt x="2174" y="1033"/>
                    <a:pt x="2167" y="1032"/>
                    <a:pt x="2166" y="1030"/>
                  </a:cubicBezTo>
                  <a:cubicBezTo>
                    <a:pt x="2163" y="1027"/>
                    <a:pt x="2162" y="1029"/>
                    <a:pt x="2161" y="1032"/>
                  </a:cubicBezTo>
                  <a:cubicBezTo>
                    <a:pt x="2161" y="1033"/>
                    <a:pt x="2159" y="1032"/>
                    <a:pt x="2157" y="1032"/>
                  </a:cubicBezTo>
                  <a:cubicBezTo>
                    <a:pt x="2151" y="1032"/>
                    <a:pt x="2147" y="1033"/>
                    <a:pt x="2144" y="1027"/>
                  </a:cubicBezTo>
                  <a:cubicBezTo>
                    <a:pt x="2143" y="1027"/>
                    <a:pt x="2136" y="1025"/>
                    <a:pt x="2134" y="1024"/>
                  </a:cubicBezTo>
                  <a:cubicBezTo>
                    <a:pt x="2133" y="1026"/>
                    <a:pt x="2131" y="1025"/>
                    <a:pt x="2128" y="1024"/>
                  </a:cubicBezTo>
                  <a:cubicBezTo>
                    <a:pt x="2126" y="1024"/>
                    <a:pt x="2126" y="1025"/>
                    <a:pt x="2124" y="1026"/>
                  </a:cubicBezTo>
                  <a:cubicBezTo>
                    <a:pt x="2119" y="1032"/>
                    <a:pt x="2126" y="1033"/>
                    <a:pt x="2130" y="1033"/>
                  </a:cubicBezTo>
                  <a:cubicBezTo>
                    <a:pt x="2130" y="1034"/>
                    <a:pt x="2130" y="1035"/>
                    <a:pt x="2129" y="1036"/>
                  </a:cubicBezTo>
                  <a:cubicBezTo>
                    <a:pt x="2134" y="1037"/>
                    <a:pt x="2139" y="1040"/>
                    <a:pt x="2143" y="1040"/>
                  </a:cubicBezTo>
                  <a:cubicBezTo>
                    <a:pt x="2146" y="1041"/>
                    <a:pt x="2148" y="1039"/>
                    <a:pt x="2151" y="1039"/>
                  </a:cubicBezTo>
                  <a:cubicBezTo>
                    <a:pt x="2153" y="1040"/>
                    <a:pt x="2156" y="1041"/>
                    <a:pt x="2158" y="1042"/>
                  </a:cubicBezTo>
                  <a:cubicBezTo>
                    <a:pt x="2160" y="1043"/>
                    <a:pt x="2162" y="1044"/>
                    <a:pt x="2164" y="1044"/>
                  </a:cubicBezTo>
                  <a:cubicBezTo>
                    <a:pt x="2166" y="1044"/>
                    <a:pt x="2168" y="1044"/>
                    <a:pt x="2169" y="1045"/>
                  </a:cubicBezTo>
                  <a:cubicBezTo>
                    <a:pt x="2170" y="1045"/>
                    <a:pt x="2171" y="1043"/>
                    <a:pt x="2172" y="1043"/>
                  </a:cubicBezTo>
                  <a:cubicBezTo>
                    <a:pt x="2176" y="1044"/>
                    <a:pt x="2178" y="1045"/>
                    <a:pt x="2183" y="1044"/>
                  </a:cubicBezTo>
                  <a:cubicBezTo>
                    <a:pt x="2186" y="1046"/>
                    <a:pt x="2190" y="1047"/>
                    <a:pt x="2193" y="1048"/>
                  </a:cubicBezTo>
                  <a:cubicBezTo>
                    <a:pt x="2189" y="1044"/>
                    <a:pt x="2194" y="1037"/>
                    <a:pt x="2185" y="1039"/>
                  </a:cubicBezTo>
                  <a:close/>
                  <a:moveTo>
                    <a:pt x="2119" y="990"/>
                  </a:moveTo>
                  <a:cubicBezTo>
                    <a:pt x="2121" y="992"/>
                    <a:pt x="2121" y="991"/>
                    <a:pt x="2123" y="991"/>
                  </a:cubicBezTo>
                  <a:cubicBezTo>
                    <a:pt x="2124" y="991"/>
                    <a:pt x="2124" y="993"/>
                    <a:pt x="2125" y="994"/>
                  </a:cubicBezTo>
                  <a:cubicBezTo>
                    <a:pt x="2126" y="996"/>
                    <a:pt x="2126" y="997"/>
                    <a:pt x="2127" y="998"/>
                  </a:cubicBezTo>
                  <a:cubicBezTo>
                    <a:pt x="2129" y="999"/>
                    <a:pt x="2130" y="1000"/>
                    <a:pt x="2132" y="1000"/>
                  </a:cubicBezTo>
                  <a:cubicBezTo>
                    <a:pt x="2130" y="998"/>
                    <a:pt x="2131" y="997"/>
                    <a:pt x="2132" y="995"/>
                  </a:cubicBezTo>
                  <a:cubicBezTo>
                    <a:pt x="2126" y="995"/>
                    <a:pt x="2129" y="986"/>
                    <a:pt x="2124" y="986"/>
                  </a:cubicBezTo>
                  <a:cubicBezTo>
                    <a:pt x="2124" y="987"/>
                    <a:pt x="2124" y="988"/>
                    <a:pt x="2124" y="988"/>
                  </a:cubicBezTo>
                  <a:cubicBezTo>
                    <a:pt x="2122" y="985"/>
                    <a:pt x="2121" y="988"/>
                    <a:pt x="2119" y="9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7" name="Freeform 6">
              <a:extLst>
                <a:ext uri="{FF2B5EF4-FFF2-40B4-BE49-F238E27FC236}">
                  <a16:creationId xmlns:a16="http://schemas.microsoft.com/office/drawing/2014/main" id="{E55C833A-221C-4876-B3DC-CD736C4E2AE6}"/>
                </a:ext>
              </a:extLst>
            </p:cNvPr>
            <p:cNvSpPr>
              <a:spLocks noEditPoints="1"/>
            </p:cNvSpPr>
            <p:nvPr/>
          </p:nvSpPr>
          <p:spPr bwMode="auto">
            <a:xfrm>
              <a:off x="969" y="744"/>
              <a:ext cx="5584" cy="3024"/>
            </a:xfrm>
            <a:custGeom>
              <a:avLst/>
              <a:gdLst>
                <a:gd name="T0" fmla="*/ 609 w 2788"/>
                <a:gd name="T1" fmla="*/ 204 h 1509"/>
                <a:gd name="T2" fmla="*/ 798 w 2788"/>
                <a:gd name="T3" fmla="*/ 348 h 1509"/>
                <a:gd name="T4" fmla="*/ 534 w 2788"/>
                <a:gd name="T5" fmla="*/ 165 h 1509"/>
                <a:gd name="T6" fmla="*/ 430 w 2788"/>
                <a:gd name="T7" fmla="*/ 244 h 1509"/>
                <a:gd name="T8" fmla="*/ 659 w 2788"/>
                <a:gd name="T9" fmla="*/ 331 h 1509"/>
                <a:gd name="T10" fmla="*/ 648 w 2788"/>
                <a:gd name="T11" fmla="*/ 65 h 1509"/>
                <a:gd name="T12" fmla="*/ 724 w 2788"/>
                <a:gd name="T13" fmla="*/ 94 h 1509"/>
                <a:gd name="T14" fmla="*/ 1257 w 2788"/>
                <a:gd name="T15" fmla="*/ 472 h 1509"/>
                <a:gd name="T16" fmla="*/ 483 w 2788"/>
                <a:gd name="T17" fmla="*/ 125 h 1509"/>
                <a:gd name="T18" fmla="*/ 457 w 2788"/>
                <a:gd name="T19" fmla="*/ 167 h 1509"/>
                <a:gd name="T20" fmla="*/ 560 w 2788"/>
                <a:gd name="T21" fmla="*/ 67 h 1509"/>
                <a:gd name="T22" fmla="*/ 608 w 2788"/>
                <a:gd name="T23" fmla="*/ 141 h 1509"/>
                <a:gd name="T24" fmla="*/ 1754 w 2788"/>
                <a:gd name="T25" fmla="*/ 58 h 1509"/>
                <a:gd name="T26" fmla="*/ 1255 w 2788"/>
                <a:gd name="T27" fmla="*/ 442 h 1509"/>
                <a:gd name="T28" fmla="*/ 2014 w 2788"/>
                <a:gd name="T29" fmla="*/ 68 h 1509"/>
                <a:gd name="T30" fmla="*/ 1264 w 2788"/>
                <a:gd name="T31" fmla="*/ 428 h 1509"/>
                <a:gd name="T32" fmla="*/ 1280 w 2788"/>
                <a:gd name="T33" fmla="*/ 404 h 1509"/>
                <a:gd name="T34" fmla="*/ 1456 w 2788"/>
                <a:gd name="T35" fmla="*/ 252 h 1509"/>
                <a:gd name="T36" fmla="*/ 2294 w 2788"/>
                <a:gd name="T37" fmla="*/ 958 h 1509"/>
                <a:gd name="T38" fmla="*/ 2292 w 2788"/>
                <a:gd name="T39" fmla="*/ 1259 h 1509"/>
                <a:gd name="T40" fmla="*/ 2402 w 2788"/>
                <a:gd name="T41" fmla="*/ 997 h 1509"/>
                <a:gd name="T42" fmla="*/ 2409 w 2788"/>
                <a:gd name="T43" fmla="*/ 466 h 1509"/>
                <a:gd name="T44" fmla="*/ 2256 w 2788"/>
                <a:gd name="T45" fmla="*/ 1010 h 1509"/>
                <a:gd name="T46" fmla="*/ 1554 w 2788"/>
                <a:gd name="T47" fmla="*/ 659 h 1509"/>
                <a:gd name="T48" fmla="*/ 2505 w 2788"/>
                <a:gd name="T49" fmla="*/ 1025 h 1509"/>
                <a:gd name="T50" fmla="*/ 2663 w 2788"/>
                <a:gd name="T51" fmla="*/ 1335 h 1509"/>
                <a:gd name="T52" fmla="*/ 2534 w 2788"/>
                <a:gd name="T53" fmla="*/ 365 h 1509"/>
                <a:gd name="T54" fmla="*/ 2238 w 2788"/>
                <a:gd name="T55" fmla="*/ 707 h 1509"/>
                <a:gd name="T56" fmla="*/ 1926 w 2788"/>
                <a:gd name="T57" fmla="*/ 863 h 1509"/>
                <a:gd name="T58" fmla="*/ 1659 w 2788"/>
                <a:gd name="T59" fmla="*/ 858 h 1509"/>
                <a:gd name="T60" fmla="*/ 1440 w 2788"/>
                <a:gd name="T61" fmla="*/ 1246 h 1509"/>
                <a:gd name="T62" fmla="*/ 1381 w 2788"/>
                <a:gd name="T63" fmla="*/ 669 h 1509"/>
                <a:gd name="T64" fmla="*/ 1603 w 2788"/>
                <a:gd name="T65" fmla="*/ 537 h 1509"/>
                <a:gd name="T66" fmla="*/ 1427 w 2788"/>
                <a:gd name="T67" fmla="*/ 596 h 1509"/>
                <a:gd name="T68" fmla="*/ 1284 w 2788"/>
                <a:gd name="T69" fmla="*/ 534 h 1509"/>
                <a:gd name="T70" fmla="*/ 1469 w 2788"/>
                <a:gd name="T71" fmla="*/ 425 h 1509"/>
                <a:gd name="T72" fmla="*/ 1406 w 2788"/>
                <a:gd name="T73" fmla="*/ 301 h 1509"/>
                <a:gd name="T74" fmla="*/ 1719 w 2788"/>
                <a:gd name="T75" fmla="*/ 265 h 1509"/>
                <a:gd name="T76" fmla="*/ 1983 w 2788"/>
                <a:gd name="T77" fmla="*/ 166 h 1509"/>
                <a:gd name="T78" fmla="*/ 2600 w 2788"/>
                <a:gd name="T79" fmla="*/ 255 h 1509"/>
                <a:gd name="T80" fmla="*/ 1713 w 2788"/>
                <a:gd name="T81" fmla="*/ 611 h 1509"/>
                <a:gd name="T82" fmla="*/ 783 w 2788"/>
                <a:gd name="T83" fmla="*/ 817 h 1509"/>
                <a:gd name="T84" fmla="*/ 787 w 2788"/>
                <a:gd name="T85" fmla="*/ 1388 h 1509"/>
                <a:gd name="T86" fmla="*/ 487 w 2788"/>
                <a:gd name="T87" fmla="*/ 801 h 1509"/>
                <a:gd name="T88" fmla="*/ 126 w 2788"/>
                <a:gd name="T89" fmla="*/ 397 h 1509"/>
                <a:gd name="T90" fmla="*/ 32 w 2788"/>
                <a:gd name="T91" fmla="*/ 261 h 1509"/>
                <a:gd name="T92" fmla="*/ 579 w 2788"/>
                <a:gd name="T93" fmla="*/ 258 h 1509"/>
                <a:gd name="T94" fmla="*/ 613 w 2788"/>
                <a:gd name="T95" fmla="*/ 316 h 1509"/>
                <a:gd name="T96" fmla="*/ 824 w 2788"/>
                <a:gd name="T97" fmla="*/ 432 h 1509"/>
                <a:gd name="T98" fmla="*/ 802 w 2788"/>
                <a:gd name="T99" fmla="*/ 558 h 1509"/>
                <a:gd name="T100" fmla="*/ 675 w 2788"/>
                <a:gd name="T101" fmla="*/ 752 h 1509"/>
                <a:gd name="T102" fmla="*/ 676 w 2788"/>
                <a:gd name="T103" fmla="*/ 897 h 1509"/>
                <a:gd name="T104" fmla="*/ 629 w 2788"/>
                <a:gd name="T105" fmla="*/ 551 h 1509"/>
                <a:gd name="T106" fmla="*/ 337 w 2788"/>
                <a:gd name="T107" fmla="*/ 304 h 1509"/>
                <a:gd name="T108" fmla="*/ 549 w 2788"/>
                <a:gd name="T109" fmla="*/ 490 h 1509"/>
                <a:gd name="T110" fmla="*/ 381 w 2788"/>
                <a:gd name="T111" fmla="*/ 141 h 1509"/>
                <a:gd name="T112" fmla="*/ 1642 w 2788"/>
                <a:gd name="T113" fmla="*/ 1175 h 1509"/>
                <a:gd name="T114" fmla="*/ 2271 w 2788"/>
                <a:gd name="T115" fmla="*/ 900 h 1509"/>
                <a:gd name="T116" fmla="*/ 2155 w 2788"/>
                <a:gd name="T117" fmla="*/ 981 h 1509"/>
                <a:gd name="T118" fmla="*/ 747 w 2788"/>
                <a:gd name="T119" fmla="*/ 802 h 1509"/>
                <a:gd name="T120" fmla="*/ 1137 w 2788"/>
                <a:gd name="T121" fmla="*/ 140 h 1509"/>
                <a:gd name="T122" fmla="*/ 910 w 2788"/>
                <a:gd name="T123" fmla="*/ 252 h 1509"/>
                <a:gd name="T124" fmla="*/ 2086 w 2788"/>
                <a:gd name="T125" fmla="*/ 992 h 1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88" h="1509">
                  <a:moveTo>
                    <a:pt x="1256" y="418"/>
                  </a:moveTo>
                  <a:cubicBezTo>
                    <a:pt x="1256" y="420"/>
                    <a:pt x="1257" y="422"/>
                    <a:pt x="1260" y="421"/>
                  </a:cubicBezTo>
                  <a:cubicBezTo>
                    <a:pt x="1258" y="426"/>
                    <a:pt x="1253" y="421"/>
                    <a:pt x="1251" y="418"/>
                  </a:cubicBezTo>
                  <a:cubicBezTo>
                    <a:pt x="1251" y="418"/>
                    <a:pt x="1252" y="417"/>
                    <a:pt x="1252" y="417"/>
                  </a:cubicBezTo>
                  <a:cubicBezTo>
                    <a:pt x="1253" y="417"/>
                    <a:pt x="1253" y="418"/>
                    <a:pt x="1254" y="418"/>
                  </a:cubicBezTo>
                  <a:cubicBezTo>
                    <a:pt x="1254" y="417"/>
                    <a:pt x="1254" y="417"/>
                    <a:pt x="1254" y="416"/>
                  </a:cubicBezTo>
                  <a:cubicBezTo>
                    <a:pt x="1255" y="416"/>
                    <a:pt x="1256" y="417"/>
                    <a:pt x="1256" y="418"/>
                  </a:cubicBezTo>
                  <a:close/>
                  <a:moveTo>
                    <a:pt x="554" y="204"/>
                  </a:moveTo>
                  <a:cubicBezTo>
                    <a:pt x="554" y="205"/>
                    <a:pt x="552" y="205"/>
                    <a:pt x="551" y="206"/>
                  </a:cubicBezTo>
                  <a:cubicBezTo>
                    <a:pt x="548" y="199"/>
                    <a:pt x="546" y="201"/>
                    <a:pt x="540" y="201"/>
                  </a:cubicBezTo>
                  <a:cubicBezTo>
                    <a:pt x="543" y="198"/>
                    <a:pt x="547" y="196"/>
                    <a:pt x="550" y="194"/>
                  </a:cubicBezTo>
                  <a:cubicBezTo>
                    <a:pt x="549" y="193"/>
                    <a:pt x="548" y="192"/>
                    <a:pt x="547" y="191"/>
                  </a:cubicBezTo>
                  <a:cubicBezTo>
                    <a:pt x="548" y="190"/>
                    <a:pt x="550" y="189"/>
                    <a:pt x="552" y="188"/>
                  </a:cubicBezTo>
                  <a:cubicBezTo>
                    <a:pt x="548" y="186"/>
                    <a:pt x="546" y="184"/>
                    <a:pt x="542" y="186"/>
                  </a:cubicBezTo>
                  <a:cubicBezTo>
                    <a:pt x="538" y="187"/>
                    <a:pt x="536" y="188"/>
                    <a:pt x="532" y="186"/>
                  </a:cubicBezTo>
                  <a:cubicBezTo>
                    <a:pt x="528" y="184"/>
                    <a:pt x="526" y="186"/>
                    <a:pt x="522" y="186"/>
                  </a:cubicBezTo>
                  <a:cubicBezTo>
                    <a:pt x="520" y="186"/>
                    <a:pt x="517" y="191"/>
                    <a:pt x="516" y="192"/>
                  </a:cubicBezTo>
                  <a:cubicBezTo>
                    <a:pt x="517" y="193"/>
                    <a:pt x="525" y="195"/>
                    <a:pt x="525" y="197"/>
                  </a:cubicBezTo>
                  <a:cubicBezTo>
                    <a:pt x="525" y="201"/>
                    <a:pt x="526" y="206"/>
                    <a:pt x="520" y="205"/>
                  </a:cubicBezTo>
                  <a:cubicBezTo>
                    <a:pt x="517" y="204"/>
                    <a:pt x="514" y="198"/>
                    <a:pt x="512" y="199"/>
                  </a:cubicBezTo>
                  <a:cubicBezTo>
                    <a:pt x="509" y="200"/>
                    <a:pt x="505" y="203"/>
                    <a:pt x="508" y="205"/>
                  </a:cubicBezTo>
                  <a:cubicBezTo>
                    <a:pt x="515" y="211"/>
                    <a:pt x="522" y="212"/>
                    <a:pt x="528" y="219"/>
                  </a:cubicBezTo>
                  <a:cubicBezTo>
                    <a:pt x="530" y="222"/>
                    <a:pt x="532" y="226"/>
                    <a:pt x="536" y="227"/>
                  </a:cubicBezTo>
                  <a:cubicBezTo>
                    <a:pt x="539" y="228"/>
                    <a:pt x="544" y="225"/>
                    <a:pt x="542" y="221"/>
                  </a:cubicBezTo>
                  <a:cubicBezTo>
                    <a:pt x="548" y="224"/>
                    <a:pt x="562" y="214"/>
                    <a:pt x="552" y="211"/>
                  </a:cubicBezTo>
                  <a:cubicBezTo>
                    <a:pt x="554" y="211"/>
                    <a:pt x="555" y="210"/>
                    <a:pt x="557" y="209"/>
                  </a:cubicBezTo>
                  <a:cubicBezTo>
                    <a:pt x="556" y="208"/>
                    <a:pt x="555" y="206"/>
                    <a:pt x="554" y="204"/>
                  </a:cubicBezTo>
                  <a:close/>
                  <a:moveTo>
                    <a:pt x="1246" y="418"/>
                  </a:moveTo>
                  <a:cubicBezTo>
                    <a:pt x="1247" y="419"/>
                    <a:pt x="1245" y="421"/>
                    <a:pt x="1247" y="423"/>
                  </a:cubicBezTo>
                  <a:cubicBezTo>
                    <a:pt x="1247" y="421"/>
                    <a:pt x="1247" y="419"/>
                    <a:pt x="1249" y="417"/>
                  </a:cubicBezTo>
                  <a:cubicBezTo>
                    <a:pt x="1248" y="417"/>
                    <a:pt x="1246" y="416"/>
                    <a:pt x="1246" y="416"/>
                  </a:cubicBezTo>
                  <a:cubicBezTo>
                    <a:pt x="1245" y="417"/>
                    <a:pt x="1246" y="417"/>
                    <a:pt x="1246" y="418"/>
                  </a:cubicBezTo>
                  <a:close/>
                  <a:moveTo>
                    <a:pt x="706" y="285"/>
                  </a:moveTo>
                  <a:cubicBezTo>
                    <a:pt x="708" y="288"/>
                    <a:pt x="716" y="292"/>
                    <a:pt x="719" y="287"/>
                  </a:cubicBezTo>
                  <a:cubicBezTo>
                    <a:pt x="722" y="282"/>
                    <a:pt x="720" y="280"/>
                    <a:pt x="721" y="275"/>
                  </a:cubicBezTo>
                  <a:cubicBezTo>
                    <a:pt x="715" y="267"/>
                    <a:pt x="699" y="279"/>
                    <a:pt x="706" y="285"/>
                  </a:cubicBezTo>
                  <a:close/>
                  <a:moveTo>
                    <a:pt x="752" y="228"/>
                  </a:moveTo>
                  <a:cubicBezTo>
                    <a:pt x="749" y="221"/>
                    <a:pt x="740" y="222"/>
                    <a:pt x="735" y="224"/>
                  </a:cubicBezTo>
                  <a:cubicBezTo>
                    <a:pt x="733" y="225"/>
                    <a:pt x="725" y="214"/>
                    <a:pt x="722" y="211"/>
                  </a:cubicBezTo>
                  <a:cubicBezTo>
                    <a:pt x="719" y="207"/>
                    <a:pt x="711" y="204"/>
                    <a:pt x="706" y="204"/>
                  </a:cubicBezTo>
                  <a:cubicBezTo>
                    <a:pt x="704" y="205"/>
                    <a:pt x="699" y="204"/>
                    <a:pt x="697" y="206"/>
                  </a:cubicBezTo>
                  <a:cubicBezTo>
                    <a:pt x="696" y="207"/>
                    <a:pt x="692" y="212"/>
                    <a:pt x="690" y="212"/>
                  </a:cubicBezTo>
                  <a:cubicBezTo>
                    <a:pt x="685" y="208"/>
                    <a:pt x="686" y="208"/>
                    <a:pt x="681" y="212"/>
                  </a:cubicBezTo>
                  <a:cubicBezTo>
                    <a:pt x="679" y="215"/>
                    <a:pt x="676" y="215"/>
                    <a:pt x="678" y="211"/>
                  </a:cubicBezTo>
                  <a:cubicBezTo>
                    <a:pt x="680" y="206"/>
                    <a:pt x="681" y="206"/>
                    <a:pt x="679" y="201"/>
                  </a:cubicBezTo>
                  <a:cubicBezTo>
                    <a:pt x="677" y="198"/>
                    <a:pt x="676" y="198"/>
                    <a:pt x="674" y="195"/>
                  </a:cubicBezTo>
                  <a:cubicBezTo>
                    <a:pt x="672" y="193"/>
                    <a:pt x="673" y="188"/>
                    <a:pt x="669" y="188"/>
                  </a:cubicBezTo>
                  <a:cubicBezTo>
                    <a:pt x="667" y="188"/>
                    <a:pt x="663" y="187"/>
                    <a:pt x="661" y="188"/>
                  </a:cubicBezTo>
                  <a:cubicBezTo>
                    <a:pt x="655" y="190"/>
                    <a:pt x="649" y="193"/>
                    <a:pt x="643" y="194"/>
                  </a:cubicBezTo>
                  <a:cubicBezTo>
                    <a:pt x="643" y="192"/>
                    <a:pt x="644" y="190"/>
                    <a:pt x="644" y="187"/>
                  </a:cubicBezTo>
                  <a:cubicBezTo>
                    <a:pt x="635" y="186"/>
                    <a:pt x="631" y="186"/>
                    <a:pt x="623" y="190"/>
                  </a:cubicBezTo>
                  <a:cubicBezTo>
                    <a:pt x="616" y="193"/>
                    <a:pt x="612" y="197"/>
                    <a:pt x="609" y="204"/>
                  </a:cubicBezTo>
                  <a:cubicBezTo>
                    <a:pt x="608" y="207"/>
                    <a:pt x="605" y="213"/>
                    <a:pt x="605" y="216"/>
                  </a:cubicBezTo>
                  <a:cubicBezTo>
                    <a:pt x="605" y="217"/>
                    <a:pt x="606" y="226"/>
                    <a:pt x="607" y="226"/>
                  </a:cubicBezTo>
                  <a:cubicBezTo>
                    <a:pt x="615" y="227"/>
                    <a:pt x="621" y="226"/>
                    <a:pt x="627" y="233"/>
                  </a:cubicBezTo>
                  <a:cubicBezTo>
                    <a:pt x="621" y="232"/>
                    <a:pt x="615" y="232"/>
                    <a:pt x="609" y="231"/>
                  </a:cubicBezTo>
                  <a:cubicBezTo>
                    <a:pt x="611" y="236"/>
                    <a:pt x="616" y="240"/>
                    <a:pt x="620" y="242"/>
                  </a:cubicBezTo>
                  <a:cubicBezTo>
                    <a:pt x="624" y="244"/>
                    <a:pt x="625" y="241"/>
                    <a:pt x="628" y="241"/>
                  </a:cubicBezTo>
                  <a:cubicBezTo>
                    <a:pt x="634" y="240"/>
                    <a:pt x="630" y="242"/>
                    <a:pt x="633" y="245"/>
                  </a:cubicBezTo>
                  <a:cubicBezTo>
                    <a:pt x="635" y="247"/>
                    <a:pt x="640" y="248"/>
                    <a:pt x="642" y="248"/>
                  </a:cubicBezTo>
                  <a:cubicBezTo>
                    <a:pt x="648" y="248"/>
                    <a:pt x="656" y="247"/>
                    <a:pt x="661" y="249"/>
                  </a:cubicBezTo>
                  <a:cubicBezTo>
                    <a:pt x="663" y="250"/>
                    <a:pt x="665" y="250"/>
                    <a:pt x="667" y="251"/>
                  </a:cubicBezTo>
                  <a:cubicBezTo>
                    <a:pt x="668" y="251"/>
                    <a:pt x="669" y="248"/>
                    <a:pt x="670" y="249"/>
                  </a:cubicBezTo>
                  <a:cubicBezTo>
                    <a:pt x="673" y="249"/>
                    <a:pt x="673" y="253"/>
                    <a:pt x="677" y="252"/>
                  </a:cubicBezTo>
                  <a:cubicBezTo>
                    <a:pt x="674" y="250"/>
                    <a:pt x="672" y="247"/>
                    <a:pt x="670" y="245"/>
                  </a:cubicBezTo>
                  <a:cubicBezTo>
                    <a:pt x="679" y="248"/>
                    <a:pt x="685" y="250"/>
                    <a:pt x="694" y="248"/>
                  </a:cubicBezTo>
                  <a:cubicBezTo>
                    <a:pt x="692" y="244"/>
                    <a:pt x="692" y="242"/>
                    <a:pt x="688" y="241"/>
                  </a:cubicBezTo>
                  <a:cubicBezTo>
                    <a:pt x="693" y="236"/>
                    <a:pt x="692" y="243"/>
                    <a:pt x="696" y="245"/>
                  </a:cubicBezTo>
                  <a:cubicBezTo>
                    <a:pt x="697" y="246"/>
                    <a:pt x="700" y="244"/>
                    <a:pt x="701" y="245"/>
                  </a:cubicBezTo>
                  <a:cubicBezTo>
                    <a:pt x="701" y="247"/>
                    <a:pt x="702" y="249"/>
                    <a:pt x="702" y="251"/>
                  </a:cubicBezTo>
                  <a:cubicBezTo>
                    <a:pt x="706" y="247"/>
                    <a:pt x="714" y="257"/>
                    <a:pt x="717" y="260"/>
                  </a:cubicBezTo>
                  <a:cubicBezTo>
                    <a:pt x="711" y="262"/>
                    <a:pt x="710" y="261"/>
                    <a:pt x="710" y="268"/>
                  </a:cubicBezTo>
                  <a:cubicBezTo>
                    <a:pt x="713" y="267"/>
                    <a:pt x="715" y="266"/>
                    <a:pt x="718" y="265"/>
                  </a:cubicBezTo>
                  <a:cubicBezTo>
                    <a:pt x="722" y="263"/>
                    <a:pt x="722" y="263"/>
                    <a:pt x="724" y="267"/>
                  </a:cubicBezTo>
                  <a:cubicBezTo>
                    <a:pt x="727" y="272"/>
                    <a:pt x="734" y="270"/>
                    <a:pt x="737" y="276"/>
                  </a:cubicBezTo>
                  <a:cubicBezTo>
                    <a:pt x="739" y="280"/>
                    <a:pt x="741" y="284"/>
                    <a:pt x="743" y="287"/>
                  </a:cubicBezTo>
                  <a:cubicBezTo>
                    <a:pt x="744" y="289"/>
                    <a:pt x="742" y="290"/>
                    <a:pt x="740" y="291"/>
                  </a:cubicBezTo>
                  <a:cubicBezTo>
                    <a:pt x="736" y="296"/>
                    <a:pt x="731" y="301"/>
                    <a:pt x="726" y="306"/>
                  </a:cubicBezTo>
                  <a:cubicBezTo>
                    <a:pt x="727" y="307"/>
                    <a:pt x="734" y="310"/>
                    <a:pt x="733" y="313"/>
                  </a:cubicBezTo>
                  <a:cubicBezTo>
                    <a:pt x="732" y="314"/>
                    <a:pt x="723" y="316"/>
                    <a:pt x="722" y="316"/>
                  </a:cubicBezTo>
                  <a:cubicBezTo>
                    <a:pt x="716" y="318"/>
                    <a:pt x="710" y="316"/>
                    <a:pt x="704" y="315"/>
                  </a:cubicBezTo>
                  <a:cubicBezTo>
                    <a:pt x="704" y="319"/>
                    <a:pt x="699" y="320"/>
                    <a:pt x="697" y="323"/>
                  </a:cubicBezTo>
                  <a:cubicBezTo>
                    <a:pt x="696" y="325"/>
                    <a:pt x="700" y="330"/>
                    <a:pt x="703" y="330"/>
                  </a:cubicBezTo>
                  <a:cubicBezTo>
                    <a:pt x="707" y="330"/>
                    <a:pt x="712" y="331"/>
                    <a:pt x="715" y="328"/>
                  </a:cubicBezTo>
                  <a:cubicBezTo>
                    <a:pt x="718" y="325"/>
                    <a:pt x="721" y="328"/>
                    <a:pt x="725" y="329"/>
                  </a:cubicBezTo>
                  <a:cubicBezTo>
                    <a:pt x="725" y="327"/>
                    <a:pt x="726" y="326"/>
                    <a:pt x="725" y="325"/>
                  </a:cubicBezTo>
                  <a:cubicBezTo>
                    <a:pt x="728" y="325"/>
                    <a:pt x="729" y="326"/>
                    <a:pt x="729" y="329"/>
                  </a:cubicBezTo>
                  <a:cubicBezTo>
                    <a:pt x="736" y="325"/>
                    <a:pt x="736" y="328"/>
                    <a:pt x="740" y="335"/>
                  </a:cubicBezTo>
                  <a:cubicBezTo>
                    <a:pt x="742" y="338"/>
                    <a:pt x="746" y="338"/>
                    <a:pt x="750" y="340"/>
                  </a:cubicBezTo>
                  <a:cubicBezTo>
                    <a:pt x="747" y="341"/>
                    <a:pt x="745" y="342"/>
                    <a:pt x="743" y="343"/>
                  </a:cubicBezTo>
                  <a:cubicBezTo>
                    <a:pt x="747" y="345"/>
                    <a:pt x="749" y="347"/>
                    <a:pt x="753" y="346"/>
                  </a:cubicBezTo>
                  <a:cubicBezTo>
                    <a:pt x="753" y="347"/>
                    <a:pt x="752" y="348"/>
                    <a:pt x="752" y="348"/>
                  </a:cubicBezTo>
                  <a:cubicBezTo>
                    <a:pt x="756" y="349"/>
                    <a:pt x="760" y="350"/>
                    <a:pt x="764" y="352"/>
                  </a:cubicBezTo>
                  <a:cubicBezTo>
                    <a:pt x="765" y="352"/>
                    <a:pt x="765" y="356"/>
                    <a:pt x="768" y="356"/>
                  </a:cubicBezTo>
                  <a:cubicBezTo>
                    <a:pt x="776" y="358"/>
                    <a:pt x="784" y="360"/>
                    <a:pt x="792" y="362"/>
                  </a:cubicBezTo>
                  <a:cubicBezTo>
                    <a:pt x="792" y="359"/>
                    <a:pt x="793" y="357"/>
                    <a:pt x="790" y="355"/>
                  </a:cubicBezTo>
                  <a:cubicBezTo>
                    <a:pt x="787" y="353"/>
                    <a:pt x="785" y="351"/>
                    <a:pt x="782" y="349"/>
                  </a:cubicBezTo>
                  <a:cubicBezTo>
                    <a:pt x="780" y="348"/>
                    <a:pt x="775" y="348"/>
                    <a:pt x="774" y="346"/>
                  </a:cubicBezTo>
                  <a:cubicBezTo>
                    <a:pt x="773" y="343"/>
                    <a:pt x="771" y="341"/>
                    <a:pt x="770" y="338"/>
                  </a:cubicBezTo>
                  <a:cubicBezTo>
                    <a:pt x="772" y="339"/>
                    <a:pt x="775" y="340"/>
                    <a:pt x="778" y="342"/>
                  </a:cubicBezTo>
                  <a:cubicBezTo>
                    <a:pt x="777" y="340"/>
                    <a:pt x="777" y="339"/>
                    <a:pt x="777" y="337"/>
                  </a:cubicBezTo>
                  <a:cubicBezTo>
                    <a:pt x="781" y="340"/>
                    <a:pt x="786" y="343"/>
                    <a:pt x="791" y="346"/>
                  </a:cubicBezTo>
                  <a:cubicBezTo>
                    <a:pt x="794" y="348"/>
                    <a:pt x="798" y="354"/>
                    <a:pt x="800" y="353"/>
                  </a:cubicBezTo>
                  <a:cubicBezTo>
                    <a:pt x="799" y="352"/>
                    <a:pt x="798" y="350"/>
                    <a:pt x="798" y="348"/>
                  </a:cubicBezTo>
                  <a:cubicBezTo>
                    <a:pt x="799" y="349"/>
                    <a:pt x="800" y="349"/>
                    <a:pt x="801" y="349"/>
                  </a:cubicBezTo>
                  <a:cubicBezTo>
                    <a:pt x="803" y="345"/>
                    <a:pt x="796" y="344"/>
                    <a:pt x="799" y="340"/>
                  </a:cubicBezTo>
                  <a:cubicBezTo>
                    <a:pt x="800" y="342"/>
                    <a:pt x="801" y="343"/>
                    <a:pt x="803" y="345"/>
                  </a:cubicBezTo>
                  <a:cubicBezTo>
                    <a:pt x="802" y="342"/>
                    <a:pt x="803" y="337"/>
                    <a:pt x="801" y="335"/>
                  </a:cubicBezTo>
                  <a:cubicBezTo>
                    <a:pt x="800" y="332"/>
                    <a:pt x="797" y="333"/>
                    <a:pt x="796" y="329"/>
                  </a:cubicBezTo>
                  <a:cubicBezTo>
                    <a:pt x="795" y="325"/>
                    <a:pt x="795" y="324"/>
                    <a:pt x="792" y="322"/>
                  </a:cubicBezTo>
                  <a:cubicBezTo>
                    <a:pt x="789" y="321"/>
                    <a:pt x="786" y="319"/>
                    <a:pt x="785" y="324"/>
                  </a:cubicBezTo>
                  <a:cubicBezTo>
                    <a:pt x="784" y="321"/>
                    <a:pt x="783" y="317"/>
                    <a:pt x="782" y="314"/>
                  </a:cubicBezTo>
                  <a:cubicBezTo>
                    <a:pt x="781" y="310"/>
                    <a:pt x="780" y="312"/>
                    <a:pt x="777" y="313"/>
                  </a:cubicBezTo>
                  <a:cubicBezTo>
                    <a:pt x="776" y="311"/>
                    <a:pt x="776" y="309"/>
                    <a:pt x="775" y="307"/>
                  </a:cubicBezTo>
                  <a:cubicBezTo>
                    <a:pt x="777" y="307"/>
                    <a:pt x="779" y="307"/>
                    <a:pt x="781" y="308"/>
                  </a:cubicBezTo>
                  <a:cubicBezTo>
                    <a:pt x="781" y="303"/>
                    <a:pt x="777" y="304"/>
                    <a:pt x="779" y="300"/>
                  </a:cubicBezTo>
                  <a:cubicBezTo>
                    <a:pt x="781" y="297"/>
                    <a:pt x="783" y="297"/>
                    <a:pt x="786" y="299"/>
                  </a:cubicBezTo>
                  <a:cubicBezTo>
                    <a:pt x="788" y="300"/>
                    <a:pt x="791" y="305"/>
                    <a:pt x="793" y="306"/>
                  </a:cubicBezTo>
                  <a:cubicBezTo>
                    <a:pt x="795" y="306"/>
                    <a:pt x="800" y="304"/>
                    <a:pt x="801" y="303"/>
                  </a:cubicBezTo>
                  <a:cubicBezTo>
                    <a:pt x="803" y="308"/>
                    <a:pt x="798" y="308"/>
                    <a:pt x="795" y="310"/>
                  </a:cubicBezTo>
                  <a:cubicBezTo>
                    <a:pt x="800" y="316"/>
                    <a:pt x="803" y="318"/>
                    <a:pt x="810" y="322"/>
                  </a:cubicBezTo>
                  <a:cubicBezTo>
                    <a:pt x="812" y="317"/>
                    <a:pt x="811" y="313"/>
                    <a:pt x="810" y="308"/>
                  </a:cubicBezTo>
                  <a:cubicBezTo>
                    <a:pt x="816" y="312"/>
                    <a:pt x="818" y="309"/>
                    <a:pt x="824" y="306"/>
                  </a:cubicBezTo>
                  <a:cubicBezTo>
                    <a:pt x="822" y="305"/>
                    <a:pt x="820" y="304"/>
                    <a:pt x="818" y="303"/>
                  </a:cubicBezTo>
                  <a:cubicBezTo>
                    <a:pt x="820" y="301"/>
                    <a:pt x="824" y="303"/>
                    <a:pt x="827" y="303"/>
                  </a:cubicBezTo>
                  <a:cubicBezTo>
                    <a:pt x="827" y="297"/>
                    <a:pt x="829" y="294"/>
                    <a:pt x="824" y="292"/>
                  </a:cubicBezTo>
                  <a:cubicBezTo>
                    <a:pt x="821" y="290"/>
                    <a:pt x="815" y="292"/>
                    <a:pt x="811" y="292"/>
                  </a:cubicBezTo>
                  <a:cubicBezTo>
                    <a:pt x="812" y="290"/>
                    <a:pt x="813" y="289"/>
                    <a:pt x="815" y="287"/>
                  </a:cubicBezTo>
                  <a:cubicBezTo>
                    <a:pt x="809" y="286"/>
                    <a:pt x="807" y="286"/>
                    <a:pt x="803" y="282"/>
                  </a:cubicBezTo>
                  <a:cubicBezTo>
                    <a:pt x="800" y="279"/>
                    <a:pt x="799" y="278"/>
                    <a:pt x="795" y="276"/>
                  </a:cubicBezTo>
                  <a:cubicBezTo>
                    <a:pt x="786" y="273"/>
                    <a:pt x="778" y="270"/>
                    <a:pt x="770" y="266"/>
                  </a:cubicBezTo>
                  <a:cubicBezTo>
                    <a:pt x="772" y="266"/>
                    <a:pt x="774" y="265"/>
                    <a:pt x="777" y="265"/>
                  </a:cubicBezTo>
                  <a:cubicBezTo>
                    <a:pt x="776" y="263"/>
                    <a:pt x="776" y="261"/>
                    <a:pt x="776" y="258"/>
                  </a:cubicBezTo>
                  <a:cubicBezTo>
                    <a:pt x="779" y="259"/>
                    <a:pt x="782" y="260"/>
                    <a:pt x="786" y="260"/>
                  </a:cubicBezTo>
                  <a:cubicBezTo>
                    <a:pt x="784" y="255"/>
                    <a:pt x="784" y="255"/>
                    <a:pt x="779" y="256"/>
                  </a:cubicBezTo>
                  <a:cubicBezTo>
                    <a:pt x="776" y="257"/>
                    <a:pt x="774" y="255"/>
                    <a:pt x="771" y="254"/>
                  </a:cubicBezTo>
                  <a:cubicBezTo>
                    <a:pt x="776" y="251"/>
                    <a:pt x="777" y="251"/>
                    <a:pt x="782" y="251"/>
                  </a:cubicBezTo>
                  <a:cubicBezTo>
                    <a:pt x="782" y="247"/>
                    <a:pt x="778" y="245"/>
                    <a:pt x="775" y="243"/>
                  </a:cubicBezTo>
                  <a:cubicBezTo>
                    <a:pt x="775" y="247"/>
                    <a:pt x="770" y="248"/>
                    <a:pt x="767" y="250"/>
                  </a:cubicBezTo>
                  <a:cubicBezTo>
                    <a:pt x="768" y="245"/>
                    <a:pt x="765" y="246"/>
                    <a:pt x="762" y="245"/>
                  </a:cubicBezTo>
                  <a:cubicBezTo>
                    <a:pt x="766" y="244"/>
                    <a:pt x="772" y="244"/>
                    <a:pt x="773" y="240"/>
                  </a:cubicBezTo>
                  <a:cubicBezTo>
                    <a:pt x="770" y="238"/>
                    <a:pt x="754" y="227"/>
                    <a:pt x="752" y="232"/>
                  </a:cubicBezTo>
                  <a:cubicBezTo>
                    <a:pt x="750" y="235"/>
                    <a:pt x="745" y="239"/>
                    <a:pt x="743" y="235"/>
                  </a:cubicBezTo>
                  <a:cubicBezTo>
                    <a:pt x="742" y="232"/>
                    <a:pt x="750" y="229"/>
                    <a:pt x="752" y="228"/>
                  </a:cubicBezTo>
                  <a:close/>
                  <a:moveTo>
                    <a:pt x="507" y="151"/>
                  </a:moveTo>
                  <a:cubicBezTo>
                    <a:pt x="505" y="151"/>
                    <a:pt x="503" y="151"/>
                    <a:pt x="502" y="153"/>
                  </a:cubicBezTo>
                  <a:cubicBezTo>
                    <a:pt x="504" y="153"/>
                    <a:pt x="506" y="153"/>
                    <a:pt x="508" y="153"/>
                  </a:cubicBezTo>
                  <a:cubicBezTo>
                    <a:pt x="501" y="158"/>
                    <a:pt x="511" y="158"/>
                    <a:pt x="515" y="157"/>
                  </a:cubicBezTo>
                  <a:cubicBezTo>
                    <a:pt x="520" y="156"/>
                    <a:pt x="525" y="156"/>
                    <a:pt x="530" y="155"/>
                  </a:cubicBezTo>
                  <a:cubicBezTo>
                    <a:pt x="529" y="157"/>
                    <a:pt x="528" y="158"/>
                    <a:pt x="526" y="158"/>
                  </a:cubicBezTo>
                  <a:cubicBezTo>
                    <a:pt x="526" y="158"/>
                    <a:pt x="527" y="158"/>
                    <a:pt x="527" y="159"/>
                  </a:cubicBezTo>
                  <a:cubicBezTo>
                    <a:pt x="525" y="159"/>
                    <a:pt x="523" y="159"/>
                    <a:pt x="522" y="161"/>
                  </a:cubicBezTo>
                  <a:cubicBezTo>
                    <a:pt x="524" y="161"/>
                    <a:pt x="526" y="162"/>
                    <a:pt x="528" y="163"/>
                  </a:cubicBezTo>
                  <a:cubicBezTo>
                    <a:pt x="527" y="163"/>
                    <a:pt x="525" y="163"/>
                    <a:pt x="524" y="163"/>
                  </a:cubicBezTo>
                  <a:cubicBezTo>
                    <a:pt x="525" y="167"/>
                    <a:pt x="527" y="166"/>
                    <a:pt x="530" y="167"/>
                  </a:cubicBezTo>
                  <a:cubicBezTo>
                    <a:pt x="532" y="168"/>
                    <a:pt x="532" y="165"/>
                    <a:pt x="534" y="165"/>
                  </a:cubicBezTo>
                  <a:cubicBezTo>
                    <a:pt x="538" y="166"/>
                    <a:pt x="544" y="168"/>
                    <a:pt x="547" y="164"/>
                  </a:cubicBezTo>
                  <a:cubicBezTo>
                    <a:pt x="546" y="163"/>
                    <a:pt x="545" y="162"/>
                    <a:pt x="543" y="161"/>
                  </a:cubicBezTo>
                  <a:cubicBezTo>
                    <a:pt x="545" y="160"/>
                    <a:pt x="546" y="159"/>
                    <a:pt x="545" y="157"/>
                  </a:cubicBezTo>
                  <a:cubicBezTo>
                    <a:pt x="546" y="158"/>
                    <a:pt x="547" y="158"/>
                    <a:pt x="548" y="159"/>
                  </a:cubicBezTo>
                  <a:cubicBezTo>
                    <a:pt x="549" y="156"/>
                    <a:pt x="547" y="155"/>
                    <a:pt x="547" y="152"/>
                  </a:cubicBezTo>
                  <a:cubicBezTo>
                    <a:pt x="546" y="150"/>
                    <a:pt x="548" y="148"/>
                    <a:pt x="548" y="146"/>
                  </a:cubicBezTo>
                  <a:cubicBezTo>
                    <a:pt x="547" y="145"/>
                    <a:pt x="545" y="140"/>
                    <a:pt x="544" y="140"/>
                  </a:cubicBezTo>
                  <a:cubicBezTo>
                    <a:pt x="542" y="139"/>
                    <a:pt x="539" y="137"/>
                    <a:pt x="537" y="138"/>
                  </a:cubicBezTo>
                  <a:cubicBezTo>
                    <a:pt x="533" y="141"/>
                    <a:pt x="529" y="137"/>
                    <a:pt x="523" y="139"/>
                  </a:cubicBezTo>
                  <a:cubicBezTo>
                    <a:pt x="517" y="141"/>
                    <a:pt x="527" y="142"/>
                    <a:pt x="528" y="145"/>
                  </a:cubicBezTo>
                  <a:cubicBezTo>
                    <a:pt x="527" y="145"/>
                    <a:pt x="526" y="145"/>
                    <a:pt x="524" y="145"/>
                  </a:cubicBezTo>
                  <a:cubicBezTo>
                    <a:pt x="526" y="147"/>
                    <a:pt x="528" y="149"/>
                    <a:pt x="529" y="152"/>
                  </a:cubicBezTo>
                  <a:cubicBezTo>
                    <a:pt x="527" y="150"/>
                    <a:pt x="511" y="135"/>
                    <a:pt x="512" y="145"/>
                  </a:cubicBezTo>
                  <a:cubicBezTo>
                    <a:pt x="513" y="145"/>
                    <a:pt x="515" y="146"/>
                    <a:pt x="516" y="146"/>
                  </a:cubicBezTo>
                  <a:cubicBezTo>
                    <a:pt x="513" y="147"/>
                    <a:pt x="513" y="151"/>
                    <a:pt x="517" y="150"/>
                  </a:cubicBezTo>
                  <a:cubicBezTo>
                    <a:pt x="516" y="153"/>
                    <a:pt x="510" y="150"/>
                    <a:pt x="507" y="151"/>
                  </a:cubicBezTo>
                  <a:close/>
                  <a:moveTo>
                    <a:pt x="507" y="255"/>
                  </a:moveTo>
                  <a:cubicBezTo>
                    <a:pt x="508" y="248"/>
                    <a:pt x="512" y="250"/>
                    <a:pt x="515" y="253"/>
                  </a:cubicBezTo>
                  <a:cubicBezTo>
                    <a:pt x="515" y="252"/>
                    <a:pt x="516" y="251"/>
                    <a:pt x="517" y="250"/>
                  </a:cubicBezTo>
                  <a:cubicBezTo>
                    <a:pt x="521" y="257"/>
                    <a:pt x="521" y="248"/>
                    <a:pt x="520" y="244"/>
                  </a:cubicBezTo>
                  <a:cubicBezTo>
                    <a:pt x="515" y="245"/>
                    <a:pt x="509" y="242"/>
                    <a:pt x="503" y="238"/>
                  </a:cubicBezTo>
                  <a:cubicBezTo>
                    <a:pt x="501" y="237"/>
                    <a:pt x="493" y="234"/>
                    <a:pt x="492" y="232"/>
                  </a:cubicBezTo>
                  <a:cubicBezTo>
                    <a:pt x="491" y="229"/>
                    <a:pt x="494" y="226"/>
                    <a:pt x="493" y="222"/>
                  </a:cubicBezTo>
                  <a:cubicBezTo>
                    <a:pt x="490" y="215"/>
                    <a:pt x="488" y="203"/>
                    <a:pt x="481" y="199"/>
                  </a:cubicBezTo>
                  <a:cubicBezTo>
                    <a:pt x="478" y="198"/>
                    <a:pt x="475" y="193"/>
                    <a:pt x="473" y="197"/>
                  </a:cubicBezTo>
                  <a:cubicBezTo>
                    <a:pt x="472" y="198"/>
                    <a:pt x="467" y="195"/>
                    <a:pt x="465" y="194"/>
                  </a:cubicBezTo>
                  <a:cubicBezTo>
                    <a:pt x="467" y="197"/>
                    <a:pt x="463" y="198"/>
                    <a:pt x="464" y="200"/>
                  </a:cubicBezTo>
                  <a:cubicBezTo>
                    <a:pt x="465" y="202"/>
                    <a:pt x="466" y="204"/>
                    <a:pt x="466" y="206"/>
                  </a:cubicBezTo>
                  <a:cubicBezTo>
                    <a:pt x="468" y="210"/>
                    <a:pt x="470" y="215"/>
                    <a:pt x="471" y="219"/>
                  </a:cubicBezTo>
                  <a:cubicBezTo>
                    <a:pt x="468" y="221"/>
                    <a:pt x="466" y="223"/>
                    <a:pt x="465" y="219"/>
                  </a:cubicBezTo>
                  <a:cubicBezTo>
                    <a:pt x="464" y="215"/>
                    <a:pt x="462" y="211"/>
                    <a:pt x="461" y="207"/>
                  </a:cubicBezTo>
                  <a:cubicBezTo>
                    <a:pt x="459" y="201"/>
                    <a:pt x="449" y="200"/>
                    <a:pt x="445" y="201"/>
                  </a:cubicBezTo>
                  <a:cubicBezTo>
                    <a:pt x="447" y="204"/>
                    <a:pt x="449" y="206"/>
                    <a:pt x="452" y="209"/>
                  </a:cubicBezTo>
                  <a:cubicBezTo>
                    <a:pt x="450" y="208"/>
                    <a:pt x="445" y="206"/>
                    <a:pt x="444" y="207"/>
                  </a:cubicBezTo>
                  <a:cubicBezTo>
                    <a:pt x="442" y="211"/>
                    <a:pt x="441" y="211"/>
                    <a:pt x="437" y="211"/>
                  </a:cubicBezTo>
                  <a:cubicBezTo>
                    <a:pt x="438" y="210"/>
                    <a:pt x="439" y="208"/>
                    <a:pt x="440" y="207"/>
                  </a:cubicBezTo>
                  <a:cubicBezTo>
                    <a:pt x="438" y="205"/>
                    <a:pt x="429" y="199"/>
                    <a:pt x="427" y="200"/>
                  </a:cubicBezTo>
                  <a:cubicBezTo>
                    <a:pt x="425" y="201"/>
                    <a:pt x="424" y="205"/>
                    <a:pt x="422" y="205"/>
                  </a:cubicBezTo>
                  <a:cubicBezTo>
                    <a:pt x="419" y="206"/>
                    <a:pt x="417" y="206"/>
                    <a:pt x="415" y="206"/>
                  </a:cubicBezTo>
                  <a:cubicBezTo>
                    <a:pt x="419" y="203"/>
                    <a:pt x="422" y="199"/>
                    <a:pt x="417" y="196"/>
                  </a:cubicBezTo>
                  <a:cubicBezTo>
                    <a:pt x="413" y="193"/>
                    <a:pt x="411" y="195"/>
                    <a:pt x="407" y="197"/>
                  </a:cubicBezTo>
                  <a:cubicBezTo>
                    <a:pt x="398" y="200"/>
                    <a:pt x="391" y="203"/>
                    <a:pt x="383" y="209"/>
                  </a:cubicBezTo>
                  <a:cubicBezTo>
                    <a:pt x="385" y="210"/>
                    <a:pt x="386" y="211"/>
                    <a:pt x="387" y="211"/>
                  </a:cubicBezTo>
                  <a:cubicBezTo>
                    <a:pt x="384" y="214"/>
                    <a:pt x="379" y="217"/>
                    <a:pt x="380" y="222"/>
                  </a:cubicBezTo>
                  <a:cubicBezTo>
                    <a:pt x="382" y="222"/>
                    <a:pt x="385" y="222"/>
                    <a:pt x="387" y="222"/>
                  </a:cubicBezTo>
                  <a:cubicBezTo>
                    <a:pt x="387" y="223"/>
                    <a:pt x="387" y="224"/>
                    <a:pt x="386" y="225"/>
                  </a:cubicBezTo>
                  <a:cubicBezTo>
                    <a:pt x="392" y="225"/>
                    <a:pt x="397" y="224"/>
                    <a:pt x="403" y="224"/>
                  </a:cubicBezTo>
                  <a:cubicBezTo>
                    <a:pt x="397" y="227"/>
                    <a:pt x="391" y="229"/>
                    <a:pt x="386" y="232"/>
                  </a:cubicBezTo>
                  <a:cubicBezTo>
                    <a:pt x="389" y="235"/>
                    <a:pt x="390" y="237"/>
                    <a:pt x="394" y="237"/>
                  </a:cubicBezTo>
                  <a:cubicBezTo>
                    <a:pt x="400" y="237"/>
                    <a:pt x="406" y="237"/>
                    <a:pt x="412" y="237"/>
                  </a:cubicBezTo>
                  <a:cubicBezTo>
                    <a:pt x="420" y="237"/>
                    <a:pt x="428" y="239"/>
                    <a:pt x="436" y="241"/>
                  </a:cubicBezTo>
                  <a:cubicBezTo>
                    <a:pt x="442" y="243"/>
                    <a:pt x="432" y="244"/>
                    <a:pt x="430" y="244"/>
                  </a:cubicBezTo>
                  <a:cubicBezTo>
                    <a:pt x="426" y="244"/>
                    <a:pt x="421" y="243"/>
                    <a:pt x="417" y="242"/>
                  </a:cubicBezTo>
                  <a:cubicBezTo>
                    <a:pt x="410" y="242"/>
                    <a:pt x="401" y="245"/>
                    <a:pt x="394" y="247"/>
                  </a:cubicBezTo>
                  <a:cubicBezTo>
                    <a:pt x="398" y="261"/>
                    <a:pt x="411" y="259"/>
                    <a:pt x="422" y="259"/>
                  </a:cubicBezTo>
                  <a:cubicBezTo>
                    <a:pt x="422" y="266"/>
                    <a:pt x="423" y="270"/>
                    <a:pt x="430" y="269"/>
                  </a:cubicBezTo>
                  <a:cubicBezTo>
                    <a:pt x="438" y="269"/>
                    <a:pt x="446" y="268"/>
                    <a:pt x="453" y="268"/>
                  </a:cubicBezTo>
                  <a:cubicBezTo>
                    <a:pt x="459" y="267"/>
                    <a:pt x="461" y="263"/>
                    <a:pt x="466" y="262"/>
                  </a:cubicBezTo>
                  <a:cubicBezTo>
                    <a:pt x="470" y="262"/>
                    <a:pt x="471" y="262"/>
                    <a:pt x="473" y="259"/>
                  </a:cubicBezTo>
                  <a:cubicBezTo>
                    <a:pt x="476" y="258"/>
                    <a:pt x="476" y="255"/>
                    <a:pt x="479" y="256"/>
                  </a:cubicBezTo>
                  <a:cubicBezTo>
                    <a:pt x="479" y="257"/>
                    <a:pt x="479" y="258"/>
                    <a:pt x="478" y="259"/>
                  </a:cubicBezTo>
                  <a:cubicBezTo>
                    <a:pt x="482" y="260"/>
                    <a:pt x="486" y="261"/>
                    <a:pt x="490" y="261"/>
                  </a:cubicBezTo>
                  <a:cubicBezTo>
                    <a:pt x="489" y="262"/>
                    <a:pt x="488" y="263"/>
                    <a:pt x="487" y="263"/>
                  </a:cubicBezTo>
                  <a:cubicBezTo>
                    <a:pt x="494" y="263"/>
                    <a:pt x="500" y="267"/>
                    <a:pt x="506" y="266"/>
                  </a:cubicBezTo>
                  <a:cubicBezTo>
                    <a:pt x="508" y="266"/>
                    <a:pt x="514" y="264"/>
                    <a:pt x="514" y="262"/>
                  </a:cubicBezTo>
                  <a:cubicBezTo>
                    <a:pt x="514" y="259"/>
                    <a:pt x="510" y="260"/>
                    <a:pt x="513" y="256"/>
                  </a:cubicBezTo>
                  <a:cubicBezTo>
                    <a:pt x="508" y="255"/>
                    <a:pt x="506" y="257"/>
                    <a:pt x="503" y="260"/>
                  </a:cubicBezTo>
                  <a:cubicBezTo>
                    <a:pt x="503" y="257"/>
                    <a:pt x="503" y="255"/>
                    <a:pt x="501" y="252"/>
                  </a:cubicBezTo>
                  <a:cubicBezTo>
                    <a:pt x="502" y="253"/>
                    <a:pt x="503" y="253"/>
                    <a:pt x="504" y="253"/>
                  </a:cubicBezTo>
                  <a:cubicBezTo>
                    <a:pt x="505" y="254"/>
                    <a:pt x="506" y="254"/>
                    <a:pt x="507" y="255"/>
                  </a:cubicBezTo>
                  <a:close/>
                  <a:moveTo>
                    <a:pt x="531" y="262"/>
                  </a:moveTo>
                  <a:cubicBezTo>
                    <a:pt x="532" y="263"/>
                    <a:pt x="534" y="265"/>
                    <a:pt x="535" y="265"/>
                  </a:cubicBezTo>
                  <a:cubicBezTo>
                    <a:pt x="535" y="264"/>
                    <a:pt x="536" y="264"/>
                    <a:pt x="536" y="263"/>
                  </a:cubicBezTo>
                  <a:cubicBezTo>
                    <a:pt x="537" y="265"/>
                    <a:pt x="538" y="266"/>
                    <a:pt x="540" y="267"/>
                  </a:cubicBezTo>
                  <a:cubicBezTo>
                    <a:pt x="540" y="266"/>
                    <a:pt x="540" y="265"/>
                    <a:pt x="540" y="265"/>
                  </a:cubicBezTo>
                  <a:cubicBezTo>
                    <a:pt x="542" y="269"/>
                    <a:pt x="549" y="270"/>
                    <a:pt x="553" y="271"/>
                  </a:cubicBezTo>
                  <a:cubicBezTo>
                    <a:pt x="557" y="271"/>
                    <a:pt x="561" y="267"/>
                    <a:pt x="565" y="265"/>
                  </a:cubicBezTo>
                  <a:cubicBezTo>
                    <a:pt x="560" y="261"/>
                    <a:pt x="556" y="257"/>
                    <a:pt x="550" y="253"/>
                  </a:cubicBezTo>
                  <a:cubicBezTo>
                    <a:pt x="547" y="251"/>
                    <a:pt x="545" y="248"/>
                    <a:pt x="542" y="251"/>
                  </a:cubicBezTo>
                  <a:cubicBezTo>
                    <a:pt x="540" y="253"/>
                    <a:pt x="537" y="255"/>
                    <a:pt x="540" y="258"/>
                  </a:cubicBezTo>
                  <a:cubicBezTo>
                    <a:pt x="540" y="258"/>
                    <a:pt x="539" y="258"/>
                    <a:pt x="538" y="258"/>
                  </a:cubicBezTo>
                  <a:cubicBezTo>
                    <a:pt x="537" y="262"/>
                    <a:pt x="533" y="259"/>
                    <a:pt x="531" y="262"/>
                  </a:cubicBezTo>
                  <a:close/>
                  <a:moveTo>
                    <a:pt x="1250" y="413"/>
                  </a:moveTo>
                  <a:cubicBezTo>
                    <a:pt x="1250" y="413"/>
                    <a:pt x="1249" y="413"/>
                    <a:pt x="1249" y="414"/>
                  </a:cubicBezTo>
                  <a:cubicBezTo>
                    <a:pt x="1249" y="414"/>
                    <a:pt x="1249" y="415"/>
                    <a:pt x="1249" y="415"/>
                  </a:cubicBezTo>
                  <a:cubicBezTo>
                    <a:pt x="1251" y="413"/>
                    <a:pt x="1252" y="412"/>
                    <a:pt x="1254" y="412"/>
                  </a:cubicBezTo>
                  <a:cubicBezTo>
                    <a:pt x="1254" y="411"/>
                    <a:pt x="1254" y="411"/>
                    <a:pt x="1253" y="410"/>
                  </a:cubicBezTo>
                  <a:cubicBezTo>
                    <a:pt x="1256" y="410"/>
                    <a:pt x="1256" y="405"/>
                    <a:pt x="1255" y="406"/>
                  </a:cubicBezTo>
                  <a:cubicBezTo>
                    <a:pt x="1252" y="407"/>
                    <a:pt x="1245" y="409"/>
                    <a:pt x="1250" y="413"/>
                  </a:cubicBezTo>
                  <a:close/>
                  <a:moveTo>
                    <a:pt x="681" y="337"/>
                  </a:moveTo>
                  <a:cubicBezTo>
                    <a:pt x="676" y="333"/>
                    <a:pt x="675" y="333"/>
                    <a:pt x="669" y="334"/>
                  </a:cubicBezTo>
                  <a:cubicBezTo>
                    <a:pt x="675" y="328"/>
                    <a:pt x="660" y="321"/>
                    <a:pt x="658" y="319"/>
                  </a:cubicBezTo>
                  <a:cubicBezTo>
                    <a:pt x="655" y="318"/>
                    <a:pt x="652" y="319"/>
                    <a:pt x="650" y="317"/>
                  </a:cubicBezTo>
                  <a:cubicBezTo>
                    <a:pt x="648" y="314"/>
                    <a:pt x="647" y="313"/>
                    <a:pt x="644" y="317"/>
                  </a:cubicBezTo>
                  <a:cubicBezTo>
                    <a:pt x="643" y="316"/>
                    <a:pt x="643" y="314"/>
                    <a:pt x="642" y="313"/>
                  </a:cubicBezTo>
                  <a:cubicBezTo>
                    <a:pt x="648" y="312"/>
                    <a:pt x="646" y="305"/>
                    <a:pt x="641" y="307"/>
                  </a:cubicBezTo>
                  <a:cubicBezTo>
                    <a:pt x="636" y="309"/>
                    <a:pt x="637" y="313"/>
                    <a:pt x="635" y="319"/>
                  </a:cubicBezTo>
                  <a:cubicBezTo>
                    <a:pt x="635" y="321"/>
                    <a:pt x="634" y="323"/>
                    <a:pt x="634" y="326"/>
                  </a:cubicBezTo>
                  <a:cubicBezTo>
                    <a:pt x="633" y="327"/>
                    <a:pt x="635" y="330"/>
                    <a:pt x="635" y="331"/>
                  </a:cubicBezTo>
                  <a:cubicBezTo>
                    <a:pt x="634" y="333"/>
                    <a:pt x="628" y="337"/>
                    <a:pt x="627" y="339"/>
                  </a:cubicBezTo>
                  <a:cubicBezTo>
                    <a:pt x="628" y="339"/>
                    <a:pt x="637" y="337"/>
                    <a:pt x="638" y="337"/>
                  </a:cubicBezTo>
                  <a:cubicBezTo>
                    <a:pt x="639" y="338"/>
                    <a:pt x="640" y="348"/>
                    <a:pt x="642" y="346"/>
                  </a:cubicBezTo>
                  <a:cubicBezTo>
                    <a:pt x="645" y="344"/>
                    <a:pt x="648" y="339"/>
                    <a:pt x="650" y="339"/>
                  </a:cubicBezTo>
                  <a:cubicBezTo>
                    <a:pt x="655" y="337"/>
                    <a:pt x="654" y="333"/>
                    <a:pt x="659" y="331"/>
                  </a:cubicBezTo>
                  <a:cubicBezTo>
                    <a:pt x="658" y="339"/>
                    <a:pt x="670" y="340"/>
                    <a:pt x="675" y="342"/>
                  </a:cubicBezTo>
                  <a:cubicBezTo>
                    <a:pt x="677" y="340"/>
                    <a:pt x="679" y="339"/>
                    <a:pt x="681" y="337"/>
                  </a:cubicBezTo>
                  <a:close/>
                  <a:moveTo>
                    <a:pt x="590" y="170"/>
                  </a:moveTo>
                  <a:cubicBezTo>
                    <a:pt x="592" y="174"/>
                    <a:pt x="597" y="170"/>
                    <a:pt x="599" y="169"/>
                  </a:cubicBezTo>
                  <a:cubicBezTo>
                    <a:pt x="601" y="173"/>
                    <a:pt x="601" y="173"/>
                    <a:pt x="605" y="174"/>
                  </a:cubicBezTo>
                  <a:cubicBezTo>
                    <a:pt x="608" y="174"/>
                    <a:pt x="611" y="175"/>
                    <a:pt x="612" y="170"/>
                  </a:cubicBezTo>
                  <a:cubicBezTo>
                    <a:pt x="612" y="171"/>
                    <a:pt x="613" y="172"/>
                    <a:pt x="614" y="173"/>
                  </a:cubicBezTo>
                  <a:cubicBezTo>
                    <a:pt x="614" y="172"/>
                    <a:pt x="615" y="170"/>
                    <a:pt x="615" y="168"/>
                  </a:cubicBezTo>
                  <a:cubicBezTo>
                    <a:pt x="619" y="170"/>
                    <a:pt x="615" y="175"/>
                    <a:pt x="619" y="175"/>
                  </a:cubicBezTo>
                  <a:cubicBezTo>
                    <a:pt x="624" y="176"/>
                    <a:pt x="629" y="176"/>
                    <a:pt x="634" y="176"/>
                  </a:cubicBezTo>
                  <a:cubicBezTo>
                    <a:pt x="633" y="175"/>
                    <a:pt x="634" y="174"/>
                    <a:pt x="634" y="173"/>
                  </a:cubicBezTo>
                  <a:cubicBezTo>
                    <a:pt x="636" y="176"/>
                    <a:pt x="643" y="177"/>
                    <a:pt x="644" y="172"/>
                  </a:cubicBezTo>
                  <a:cubicBezTo>
                    <a:pt x="645" y="177"/>
                    <a:pt x="653" y="174"/>
                    <a:pt x="656" y="174"/>
                  </a:cubicBezTo>
                  <a:cubicBezTo>
                    <a:pt x="656" y="172"/>
                    <a:pt x="655" y="170"/>
                    <a:pt x="655" y="168"/>
                  </a:cubicBezTo>
                  <a:cubicBezTo>
                    <a:pt x="660" y="168"/>
                    <a:pt x="657" y="173"/>
                    <a:pt x="661" y="174"/>
                  </a:cubicBezTo>
                  <a:cubicBezTo>
                    <a:pt x="664" y="175"/>
                    <a:pt x="666" y="177"/>
                    <a:pt x="670" y="176"/>
                  </a:cubicBezTo>
                  <a:cubicBezTo>
                    <a:pt x="672" y="176"/>
                    <a:pt x="681" y="176"/>
                    <a:pt x="681" y="174"/>
                  </a:cubicBezTo>
                  <a:cubicBezTo>
                    <a:pt x="682" y="169"/>
                    <a:pt x="684" y="169"/>
                    <a:pt x="688" y="168"/>
                  </a:cubicBezTo>
                  <a:cubicBezTo>
                    <a:pt x="686" y="166"/>
                    <a:pt x="684" y="166"/>
                    <a:pt x="681" y="165"/>
                  </a:cubicBezTo>
                  <a:cubicBezTo>
                    <a:pt x="683" y="164"/>
                    <a:pt x="685" y="163"/>
                    <a:pt x="687" y="161"/>
                  </a:cubicBezTo>
                  <a:cubicBezTo>
                    <a:pt x="679" y="155"/>
                    <a:pt x="670" y="150"/>
                    <a:pt x="661" y="153"/>
                  </a:cubicBezTo>
                  <a:cubicBezTo>
                    <a:pt x="657" y="154"/>
                    <a:pt x="653" y="152"/>
                    <a:pt x="649" y="154"/>
                  </a:cubicBezTo>
                  <a:cubicBezTo>
                    <a:pt x="644" y="155"/>
                    <a:pt x="641" y="156"/>
                    <a:pt x="636" y="157"/>
                  </a:cubicBezTo>
                  <a:cubicBezTo>
                    <a:pt x="637" y="158"/>
                    <a:pt x="638" y="159"/>
                    <a:pt x="639" y="159"/>
                  </a:cubicBezTo>
                  <a:cubicBezTo>
                    <a:pt x="634" y="158"/>
                    <a:pt x="628" y="156"/>
                    <a:pt x="624" y="156"/>
                  </a:cubicBezTo>
                  <a:cubicBezTo>
                    <a:pt x="622" y="156"/>
                    <a:pt x="620" y="159"/>
                    <a:pt x="619" y="158"/>
                  </a:cubicBezTo>
                  <a:cubicBezTo>
                    <a:pt x="616" y="157"/>
                    <a:pt x="614" y="155"/>
                    <a:pt x="612" y="154"/>
                  </a:cubicBezTo>
                  <a:cubicBezTo>
                    <a:pt x="611" y="153"/>
                    <a:pt x="602" y="148"/>
                    <a:pt x="602" y="148"/>
                  </a:cubicBezTo>
                  <a:cubicBezTo>
                    <a:pt x="601" y="145"/>
                    <a:pt x="610" y="149"/>
                    <a:pt x="611" y="145"/>
                  </a:cubicBezTo>
                  <a:cubicBezTo>
                    <a:pt x="609" y="144"/>
                    <a:pt x="606" y="143"/>
                    <a:pt x="604" y="142"/>
                  </a:cubicBezTo>
                  <a:cubicBezTo>
                    <a:pt x="600" y="142"/>
                    <a:pt x="602" y="140"/>
                    <a:pt x="599" y="138"/>
                  </a:cubicBezTo>
                  <a:cubicBezTo>
                    <a:pt x="595" y="135"/>
                    <a:pt x="590" y="139"/>
                    <a:pt x="585" y="138"/>
                  </a:cubicBezTo>
                  <a:cubicBezTo>
                    <a:pt x="581" y="137"/>
                    <a:pt x="578" y="133"/>
                    <a:pt x="574" y="133"/>
                  </a:cubicBezTo>
                  <a:cubicBezTo>
                    <a:pt x="569" y="132"/>
                    <a:pt x="563" y="130"/>
                    <a:pt x="559" y="131"/>
                  </a:cubicBezTo>
                  <a:cubicBezTo>
                    <a:pt x="551" y="133"/>
                    <a:pt x="553" y="136"/>
                    <a:pt x="558" y="141"/>
                  </a:cubicBezTo>
                  <a:cubicBezTo>
                    <a:pt x="563" y="146"/>
                    <a:pt x="566" y="145"/>
                    <a:pt x="572" y="144"/>
                  </a:cubicBezTo>
                  <a:cubicBezTo>
                    <a:pt x="577" y="144"/>
                    <a:pt x="580" y="142"/>
                    <a:pt x="584" y="146"/>
                  </a:cubicBezTo>
                  <a:cubicBezTo>
                    <a:pt x="586" y="149"/>
                    <a:pt x="592" y="154"/>
                    <a:pt x="588" y="157"/>
                  </a:cubicBezTo>
                  <a:cubicBezTo>
                    <a:pt x="586" y="163"/>
                    <a:pt x="587" y="164"/>
                    <a:pt x="590" y="170"/>
                  </a:cubicBezTo>
                  <a:close/>
                  <a:moveTo>
                    <a:pt x="725" y="278"/>
                  </a:moveTo>
                  <a:cubicBezTo>
                    <a:pt x="722" y="281"/>
                    <a:pt x="734" y="281"/>
                    <a:pt x="735" y="281"/>
                  </a:cubicBezTo>
                  <a:cubicBezTo>
                    <a:pt x="733" y="275"/>
                    <a:pt x="728" y="274"/>
                    <a:pt x="725" y="278"/>
                  </a:cubicBezTo>
                  <a:close/>
                  <a:moveTo>
                    <a:pt x="615" y="44"/>
                  </a:moveTo>
                  <a:cubicBezTo>
                    <a:pt x="611" y="47"/>
                    <a:pt x="607" y="50"/>
                    <a:pt x="603" y="53"/>
                  </a:cubicBezTo>
                  <a:cubicBezTo>
                    <a:pt x="610" y="58"/>
                    <a:pt x="616" y="54"/>
                    <a:pt x="624" y="54"/>
                  </a:cubicBezTo>
                  <a:cubicBezTo>
                    <a:pt x="631" y="54"/>
                    <a:pt x="638" y="51"/>
                    <a:pt x="644" y="49"/>
                  </a:cubicBezTo>
                  <a:cubicBezTo>
                    <a:pt x="638" y="53"/>
                    <a:pt x="634" y="55"/>
                    <a:pt x="627" y="55"/>
                  </a:cubicBezTo>
                  <a:cubicBezTo>
                    <a:pt x="620" y="56"/>
                    <a:pt x="617" y="56"/>
                    <a:pt x="611" y="59"/>
                  </a:cubicBezTo>
                  <a:cubicBezTo>
                    <a:pt x="617" y="60"/>
                    <a:pt x="624" y="64"/>
                    <a:pt x="629" y="61"/>
                  </a:cubicBezTo>
                  <a:cubicBezTo>
                    <a:pt x="637" y="56"/>
                    <a:pt x="640" y="55"/>
                    <a:pt x="649" y="54"/>
                  </a:cubicBezTo>
                  <a:cubicBezTo>
                    <a:pt x="641" y="57"/>
                    <a:pt x="638" y="58"/>
                    <a:pt x="631" y="64"/>
                  </a:cubicBezTo>
                  <a:cubicBezTo>
                    <a:pt x="637" y="64"/>
                    <a:pt x="642" y="65"/>
                    <a:pt x="648" y="65"/>
                  </a:cubicBezTo>
                  <a:cubicBezTo>
                    <a:pt x="652" y="65"/>
                    <a:pt x="653" y="66"/>
                    <a:pt x="653" y="62"/>
                  </a:cubicBezTo>
                  <a:cubicBezTo>
                    <a:pt x="654" y="60"/>
                    <a:pt x="658" y="59"/>
                    <a:pt x="660" y="59"/>
                  </a:cubicBezTo>
                  <a:cubicBezTo>
                    <a:pt x="659" y="60"/>
                    <a:pt x="658" y="61"/>
                    <a:pt x="658" y="62"/>
                  </a:cubicBezTo>
                  <a:cubicBezTo>
                    <a:pt x="661" y="61"/>
                    <a:pt x="665" y="60"/>
                    <a:pt x="668" y="59"/>
                  </a:cubicBezTo>
                  <a:cubicBezTo>
                    <a:pt x="665" y="61"/>
                    <a:pt x="663" y="63"/>
                    <a:pt x="660" y="65"/>
                  </a:cubicBezTo>
                  <a:cubicBezTo>
                    <a:pt x="664" y="64"/>
                    <a:pt x="669" y="64"/>
                    <a:pt x="673" y="63"/>
                  </a:cubicBezTo>
                  <a:cubicBezTo>
                    <a:pt x="676" y="62"/>
                    <a:pt x="682" y="62"/>
                    <a:pt x="684" y="60"/>
                  </a:cubicBezTo>
                  <a:cubicBezTo>
                    <a:pt x="691" y="54"/>
                    <a:pt x="697" y="51"/>
                    <a:pt x="705" y="48"/>
                  </a:cubicBezTo>
                  <a:cubicBezTo>
                    <a:pt x="702" y="51"/>
                    <a:pt x="698" y="54"/>
                    <a:pt x="695" y="57"/>
                  </a:cubicBezTo>
                  <a:cubicBezTo>
                    <a:pt x="697" y="58"/>
                    <a:pt x="699" y="59"/>
                    <a:pt x="701" y="60"/>
                  </a:cubicBezTo>
                  <a:cubicBezTo>
                    <a:pt x="687" y="64"/>
                    <a:pt x="673" y="67"/>
                    <a:pt x="659" y="69"/>
                  </a:cubicBezTo>
                  <a:cubicBezTo>
                    <a:pt x="664" y="74"/>
                    <a:pt x="669" y="78"/>
                    <a:pt x="673" y="82"/>
                  </a:cubicBezTo>
                  <a:cubicBezTo>
                    <a:pt x="668" y="79"/>
                    <a:pt x="660" y="72"/>
                    <a:pt x="654" y="70"/>
                  </a:cubicBezTo>
                  <a:cubicBezTo>
                    <a:pt x="653" y="70"/>
                    <a:pt x="633" y="70"/>
                    <a:pt x="634" y="69"/>
                  </a:cubicBezTo>
                  <a:cubicBezTo>
                    <a:pt x="628" y="80"/>
                    <a:pt x="639" y="80"/>
                    <a:pt x="645" y="84"/>
                  </a:cubicBezTo>
                  <a:cubicBezTo>
                    <a:pt x="651" y="88"/>
                    <a:pt x="656" y="94"/>
                    <a:pt x="659" y="101"/>
                  </a:cubicBezTo>
                  <a:cubicBezTo>
                    <a:pt x="650" y="96"/>
                    <a:pt x="636" y="94"/>
                    <a:pt x="628" y="102"/>
                  </a:cubicBezTo>
                  <a:cubicBezTo>
                    <a:pt x="621" y="110"/>
                    <a:pt x="627" y="110"/>
                    <a:pt x="634" y="112"/>
                  </a:cubicBezTo>
                  <a:cubicBezTo>
                    <a:pt x="639" y="113"/>
                    <a:pt x="643" y="107"/>
                    <a:pt x="646" y="103"/>
                  </a:cubicBezTo>
                  <a:cubicBezTo>
                    <a:pt x="644" y="111"/>
                    <a:pt x="637" y="116"/>
                    <a:pt x="645" y="122"/>
                  </a:cubicBezTo>
                  <a:cubicBezTo>
                    <a:pt x="652" y="126"/>
                    <a:pt x="660" y="117"/>
                    <a:pt x="663" y="113"/>
                  </a:cubicBezTo>
                  <a:cubicBezTo>
                    <a:pt x="657" y="122"/>
                    <a:pt x="653" y="128"/>
                    <a:pt x="642" y="125"/>
                  </a:cubicBezTo>
                  <a:cubicBezTo>
                    <a:pt x="637" y="124"/>
                    <a:pt x="637" y="118"/>
                    <a:pt x="633" y="117"/>
                  </a:cubicBezTo>
                  <a:cubicBezTo>
                    <a:pt x="628" y="116"/>
                    <a:pt x="625" y="116"/>
                    <a:pt x="620" y="118"/>
                  </a:cubicBezTo>
                  <a:cubicBezTo>
                    <a:pt x="623" y="124"/>
                    <a:pt x="623" y="124"/>
                    <a:pt x="629" y="125"/>
                  </a:cubicBezTo>
                  <a:cubicBezTo>
                    <a:pt x="625" y="130"/>
                    <a:pt x="622" y="128"/>
                    <a:pt x="617" y="131"/>
                  </a:cubicBezTo>
                  <a:cubicBezTo>
                    <a:pt x="615" y="131"/>
                    <a:pt x="611" y="132"/>
                    <a:pt x="609" y="134"/>
                  </a:cubicBezTo>
                  <a:cubicBezTo>
                    <a:pt x="608" y="135"/>
                    <a:pt x="611" y="137"/>
                    <a:pt x="609" y="139"/>
                  </a:cubicBezTo>
                  <a:cubicBezTo>
                    <a:pt x="612" y="143"/>
                    <a:pt x="613" y="140"/>
                    <a:pt x="616" y="137"/>
                  </a:cubicBezTo>
                  <a:cubicBezTo>
                    <a:pt x="617" y="142"/>
                    <a:pt x="624" y="146"/>
                    <a:pt x="626" y="140"/>
                  </a:cubicBezTo>
                  <a:cubicBezTo>
                    <a:pt x="627" y="145"/>
                    <a:pt x="630" y="142"/>
                    <a:pt x="633" y="142"/>
                  </a:cubicBezTo>
                  <a:cubicBezTo>
                    <a:pt x="637" y="143"/>
                    <a:pt x="640" y="143"/>
                    <a:pt x="644" y="143"/>
                  </a:cubicBezTo>
                  <a:cubicBezTo>
                    <a:pt x="648" y="143"/>
                    <a:pt x="649" y="139"/>
                    <a:pt x="652" y="141"/>
                  </a:cubicBezTo>
                  <a:cubicBezTo>
                    <a:pt x="654" y="141"/>
                    <a:pt x="659" y="143"/>
                    <a:pt x="658" y="138"/>
                  </a:cubicBezTo>
                  <a:cubicBezTo>
                    <a:pt x="659" y="142"/>
                    <a:pt x="667" y="146"/>
                    <a:pt x="667" y="139"/>
                  </a:cubicBezTo>
                  <a:cubicBezTo>
                    <a:pt x="670" y="143"/>
                    <a:pt x="672" y="138"/>
                    <a:pt x="674" y="140"/>
                  </a:cubicBezTo>
                  <a:cubicBezTo>
                    <a:pt x="677" y="143"/>
                    <a:pt x="676" y="144"/>
                    <a:pt x="675" y="148"/>
                  </a:cubicBezTo>
                  <a:cubicBezTo>
                    <a:pt x="680" y="147"/>
                    <a:pt x="684" y="145"/>
                    <a:pt x="689" y="144"/>
                  </a:cubicBezTo>
                  <a:cubicBezTo>
                    <a:pt x="690" y="143"/>
                    <a:pt x="691" y="141"/>
                    <a:pt x="692" y="140"/>
                  </a:cubicBezTo>
                  <a:cubicBezTo>
                    <a:pt x="693" y="140"/>
                    <a:pt x="694" y="142"/>
                    <a:pt x="696" y="142"/>
                  </a:cubicBezTo>
                  <a:cubicBezTo>
                    <a:pt x="697" y="141"/>
                    <a:pt x="701" y="141"/>
                    <a:pt x="701" y="139"/>
                  </a:cubicBezTo>
                  <a:cubicBezTo>
                    <a:pt x="700" y="138"/>
                    <a:pt x="701" y="134"/>
                    <a:pt x="699" y="133"/>
                  </a:cubicBezTo>
                  <a:cubicBezTo>
                    <a:pt x="697" y="132"/>
                    <a:pt x="696" y="130"/>
                    <a:pt x="694" y="132"/>
                  </a:cubicBezTo>
                  <a:cubicBezTo>
                    <a:pt x="691" y="134"/>
                    <a:pt x="691" y="135"/>
                    <a:pt x="689" y="132"/>
                  </a:cubicBezTo>
                  <a:cubicBezTo>
                    <a:pt x="687" y="129"/>
                    <a:pt x="695" y="123"/>
                    <a:pt x="697" y="122"/>
                  </a:cubicBezTo>
                  <a:cubicBezTo>
                    <a:pt x="702" y="118"/>
                    <a:pt x="694" y="115"/>
                    <a:pt x="696" y="114"/>
                  </a:cubicBezTo>
                  <a:cubicBezTo>
                    <a:pt x="698" y="112"/>
                    <a:pt x="704" y="116"/>
                    <a:pt x="707" y="115"/>
                  </a:cubicBezTo>
                  <a:cubicBezTo>
                    <a:pt x="713" y="113"/>
                    <a:pt x="714" y="112"/>
                    <a:pt x="718" y="107"/>
                  </a:cubicBezTo>
                  <a:cubicBezTo>
                    <a:pt x="715" y="106"/>
                    <a:pt x="712" y="105"/>
                    <a:pt x="710" y="103"/>
                  </a:cubicBezTo>
                  <a:cubicBezTo>
                    <a:pt x="714" y="103"/>
                    <a:pt x="719" y="102"/>
                    <a:pt x="724" y="101"/>
                  </a:cubicBezTo>
                  <a:cubicBezTo>
                    <a:pt x="724" y="96"/>
                    <a:pt x="712" y="95"/>
                    <a:pt x="708" y="94"/>
                  </a:cubicBezTo>
                  <a:cubicBezTo>
                    <a:pt x="714" y="94"/>
                    <a:pt x="719" y="94"/>
                    <a:pt x="724" y="94"/>
                  </a:cubicBezTo>
                  <a:cubicBezTo>
                    <a:pt x="725" y="88"/>
                    <a:pt x="710" y="90"/>
                    <a:pt x="706" y="89"/>
                  </a:cubicBezTo>
                  <a:cubicBezTo>
                    <a:pt x="716" y="88"/>
                    <a:pt x="726" y="87"/>
                    <a:pt x="735" y="85"/>
                  </a:cubicBezTo>
                  <a:cubicBezTo>
                    <a:pt x="735" y="84"/>
                    <a:pt x="734" y="82"/>
                    <a:pt x="734" y="80"/>
                  </a:cubicBezTo>
                  <a:cubicBezTo>
                    <a:pt x="737" y="81"/>
                    <a:pt x="742" y="84"/>
                    <a:pt x="745" y="82"/>
                  </a:cubicBezTo>
                  <a:cubicBezTo>
                    <a:pt x="750" y="79"/>
                    <a:pt x="752" y="78"/>
                    <a:pt x="756" y="74"/>
                  </a:cubicBezTo>
                  <a:cubicBezTo>
                    <a:pt x="752" y="73"/>
                    <a:pt x="749" y="73"/>
                    <a:pt x="745" y="73"/>
                  </a:cubicBezTo>
                  <a:cubicBezTo>
                    <a:pt x="751" y="72"/>
                    <a:pt x="756" y="71"/>
                    <a:pt x="762" y="70"/>
                  </a:cubicBezTo>
                  <a:cubicBezTo>
                    <a:pt x="767" y="69"/>
                    <a:pt x="772" y="63"/>
                    <a:pt x="777" y="60"/>
                  </a:cubicBezTo>
                  <a:cubicBezTo>
                    <a:pt x="782" y="57"/>
                    <a:pt x="801" y="52"/>
                    <a:pt x="802" y="45"/>
                  </a:cubicBezTo>
                  <a:cubicBezTo>
                    <a:pt x="787" y="48"/>
                    <a:pt x="773" y="51"/>
                    <a:pt x="759" y="54"/>
                  </a:cubicBezTo>
                  <a:cubicBezTo>
                    <a:pt x="768" y="51"/>
                    <a:pt x="776" y="48"/>
                    <a:pt x="785" y="46"/>
                  </a:cubicBezTo>
                  <a:cubicBezTo>
                    <a:pt x="780" y="45"/>
                    <a:pt x="775" y="44"/>
                    <a:pt x="770" y="43"/>
                  </a:cubicBezTo>
                  <a:cubicBezTo>
                    <a:pt x="781" y="42"/>
                    <a:pt x="792" y="42"/>
                    <a:pt x="803" y="41"/>
                  </a:cubicBezTo>
                  <a:cubicBezTo>
                    <a:pt x="811" y="40"/>
                    <a:pt x="821" y="32"/>
                    <a:pt x="829" y="28"/>
                  </a:cubicBezTo>
                  <a:cubicBezTo>
                    <a:pt x="819" y="24"/>
                    <a:pt x="810" y="22"/>
                    <a:pt x="800" y="20"/>
                  </a:cubicBezTo>
                  <a:cubicBezTo>
                    <a:pt x="791" y="19"/>
                    <a:pt x="783" y="21"/>
                    <a:pt x="774" y="23"/>
                  </a:cubicBezTo>
                  <a:cubicBezTo>
                    <a:pt x="779" y="21"/>
                    <a:pt x="784" y="18"/>
                    <a:pt x="788" y="15"/>
                  </a:cubicBezTo>
                  <a:cubicBezTo>
                    <a:pt x="779" y="14"/>
                    <a:pt x="770" y="11"/>
                    <a:pt x="761" y="11"/>
                  </a:cubicBezTo>
                  <a:cubicBezTo>
                    <a:pt x="753" y="11"/>
                    <a:pt x="743" y="14"/>
                    <a:pt x="735" y="15"/>
                  </a:cubicBezTo>
                  <a:cubicBezTo>
                    <a:pt x="736" y="18"/>
                    <a:pt x="737" y="20"/>
                    <a:pt x="739" y="22"/>
                  </a:cubicBezTo>
                  <a:cubicBezTo>
                    <a:pt x="734" y="19"/>
                    <a:pt x="729" y="14"/>
                    <a:pt x="724" y="14"/>
                  </a:cubicBezTo>
                  <a:cubicBezTo>
                    <a:pt x="717" y="14"/>
                    <a:pt x="710" y="13"/>
                    <a:pt x="703" y="13"/>
                  </a:cubicBezTo>
                  <a:cubicBezTo>
                    <a:pt x="708" y="17"/>
                    <a:pt x="712" y="20"/>
                    <a:pt x="716" y="24"/>
                  </a:cubicBezTo>
                  <a:cubicBezTo>
                    <a:pt x="711" y="22"/>
                    <a:pt x="706" y="20"/>
                    <a:pt x="701" y="18"/>
                  </a:cubicBezTo>
                  <a:cubicBezTo>
                    <a:pt x="698" y="17"/>
                    <a:pt x="690" y="14"/>
                    <a:pt x="688" y="15"/>
                  </a:cubicBezTo>
                  <a:cubicBezTo>
                    <a:pt x="686" y="16"/>
                    <a:pt x="685" y="19"/>
                    <a:pt x="683" y="19"/>
                  </a:cubicBezTo>
                  <a:cubicBezTo>
                    <a:pt x="680" y="19"/>
                    <a:pt x="677" y="19"/>
                    <a:pt x="673" y="19"/>
                  </a:cubicBezTo>
                  <a:cubicBezTo>
                    <a:pt x="670" y="20"/>
                    <a:pt x="666" y="25"/>
                    <a:pt x="663" y="27"/>
                  </a:cubicBezTo>
                  <a:cubicBezTo>
                    <a:pt x="671" y="32"/>
                    <a:pt x="679" y="36"/>
                    <a:pt x="688" y="41"/>
                  </a:cubicBezTo>
                  <a:cubicBezTo>
                    <a:pt x="679" y="38"/>
                    <a:pt x="669" y="36"/>
                    <a:pt x="660" y="34"/>
                  </a:cubicBezTo>
                  <a:cubicBezTo>
                    <a:pt x="656" y="33"/>
                    <a:pt x="652" y="28"/>
                    <a:pt x="648" y="26"/>
                  </a:cubicBezTo>
                  <a:cubicBezTo>
                    <a:pt x="646" y="24"/>
                    <a:pt x="641" y="25"/>
                    <a:pt x="638" y="25"/>
                  </a:cubicBezTo>
                  <a:cubicBezTo>
                    <a:pt x="639" y="27"/>
                    <a:pt x="639" y="29"/>
                    <a:pt x="640" y="30"/>
                  </a:cubicBezTo>
                  <a:cubicBezTo>
                    <a:pt x="637" y="30"/>
                    <a:pt x="633" y="31"/>
                    <a:pt x="630" y="31"/>
                  </a:cubicBezTo>
                  <a:cubicBezTo>
                    <a:pt x="632" y="32"/>
                    <a:pt x="634" y="33"/>
                    <a:pt x="637" y="34"/>
                  </a:cubicBezTo>
                  <a:cubicBezTo>
                    <a:pt x="628" y="35"/>
                    <a:pt x="615" y="29"/>
                    <a:pt x="611" y="40"/>
                  </a:cubicBezTo>
                  <a:cubicBezTo>
                    <a:pt x="604" y="35"/>
                    <a:pt x="596" y="39"/>
                    <a:pt x="590" y="43"/>
                  </a:cubicBezTo>
                  <a:cubicBezTo>
                    <a:pt x="594" y="45"/>
                    <a:pt x="598" y="47"/>
                    <a:pt x="602" y="49"/>
                  </a:cubicBezTo>
                  <a:cubicBezTo>
                    <a:pt x="607" y="47"/>
                    <a:pt x="611" y="46"/>
                    <a:pt x="615" y="44"/>
                  </a:cubicBezTo>
                  <a:close/>
                  <a:moveTo>
                    <a:pt x="521" y="118"/>
                  </a:moveTo>
                  <a:cubicBezTo>
                    <a:pt x="518" y="115"/>
                    <a:pt x="515" y="115"/>
                    <a:pt x="511" y="116"/>
                  </a:cubicBezTo>
                  <a:cubicBezTo>
                    <a:pt x="507" y="117"/>
                    <a:pt x="509" y="120"/>
                    <a:pt x="512" y="120"/>
                  </a:cubicBezTo>
                  <a:cubicBezTo>
                    <a:pt x="515" y="119"/>
                    <a:pt x="518" y="117"/>
                    <a:pt x="521" y="118"/>
                  </a:cubicBezTo>
                  <a:close/>
                  <a:moveTo>
                    <a:pt x="684" y="367"/>
                  </a:moveTo>
                  <a:cubicBezTo>
                    <a:pt x="687" y="365"/>
                    <a:pt x="694" y="358"/>
                    <a:pt x="687" y="356"/>
                  </a:cubicBezTo>
                  <a:cubicBezTo>
                    <a:pt x="684" y="355"/>
                    <a:pt x="681" y="358"/>
                    <a:pt x="681" y="360"/>
                  </a:cubicBezTo>
                  <a:cubicBezTo>
                    <a:pt x="681" y="364"/>
                    <a:pt x="682" y="364"/>
                    <a:pt x="684" y="367"/>
                  </a:cubicBezTo>
                  <a:close/>
                  <a:moveTo>
                    <a:pt x="1228" y="486"/>
                  </a:moveTo>
                  <a:cubicBezTo>
                    <a:pt x="1227" y="486"/>
                    <a:pt x="1227" y="487"/>
                    <a:pt x="1226" y="488"/>
                  </a:cubicBezTo>
                  <a:cubicBezTo>
                    <a:pt x="1233" y="494"/>
                    <a:pt x="1243" y="483"/>
                    <a:pt x="1249" y="481"/>
                  </a:cubicBezTo>
                  <a:cubicBezTo>
                    <a:pt x="1252" y="480"/>
                    <a:pt x="1253" y="482"/>
                    <a:pt x="1254" y="479"/>
                  </a:cubicBezTo>
                  <a:cubicBezTo>
                    <a:pt x="1255" y="477"/>
                    <a:pt x="1256" y="474"/>
                    <a:pt x="1257" y="472"/>
                  </a:cubicBezTo>
                  <a:cubicBezTo>
                    <a:pt x="1258" y="468"/>
                    <a:pt x="1256" y="464"/>
                    <a:pt x="1254" y="461"/>
                  </a:cubicBezTo>
                  <a:cubicBezTo>
                    <a:pt x="1259" y="458"/>
                    <a:pt x="1260" y="458"/>
                    <a:pt x="1261" y="452"/>
                  </a:cubicBezTo>
                  <a:cubicBezTo>
                    <a:pt x="1258" y="453"/>
                    <a:pt x="1257" y="448"/>
                    <a:pt x="1256" y="446"/>
                  </a:cubicBezTo>
                  <a:cubicBezTo>
                    <a:pt x="1254" y="444"/>
                    <a:pt x="1250" y="447"/>
                    <a:pt x="1248" y="447"/>
                  </a:cubicBezTo>
                  <a:cubicBezTo>
                    <a:pt x="1249" y="446"/>
                    <a:pt x="1249" y="446"/>
                    <a:pt x="1249" y="445"/>
                  </a:cubicBezTo>
                  <a:cubicBezTo>
                    <a:pt x="1244" y="442"/>
                    <a:pt x="1239" y="448"/>
                    <a:pt x="1236" y="452"/>
                  </a:cubicBezTo>
                  <a:cubicBezTo>
                    <a:pt x="1238" y="453"/>
                    <a:pt x="1240" y="453"/>
                    <a:pt x="1241" y="454"/>
                  </a:cubicBezTo>
                  <a:cubicBezTo>
                    <a:pt x="1239" y="456"/>
                    <a:pt x="1238" y="458"/>
                    <a:pt x="1235" y="457"/>
                  </a:cubicBezTo>
                  <a:cubicBezTo>
                    <a:pt x="1233" y="456"/>
                    <a:pt x="1231" y="455"/>
                    <a:pt x="1229" y="456"/>
                  </a:cubicBezTo>
                  <a:cubicBezTo>
                    <a:pt x="1226" y="458"/>
                    <a:pt x="1227" y="458"/>
                    <a:pt x="1228" y="462"/>
                  </a:cubicBezTo>
                  <a:cubicBezTo>
                    <a:pt x="1229" y="463"/>
                    <a:pt x="1226" y="465"/>
                    <a:pt x="1225" y="466"/>
                  </a:cubicBezTo>
                  <a:cubicBezTo>
                    <a:pt x="1228" y="467"/>
                    <a:pt x="1230" y="469"/>
                    <a:pt x="1234" y="469"/>
                  </a:cubicBezTo>
                  <a:cubicBezTo>
                    <a:pt x="1232" y="471"/>
                    <a:pt x="1229" y="473"/>
                    <a:pt x="1227" y="477"/>
                  </a:cubicBezTo>
                  <a:cubicBezTo>
                    <a:pt x="1230" y="476"/>
                    <a:pt x="1233" y="474"/>
                    <a:pt x="1236" y="476"/>
                  </a:cubicBezTo>
                  <a:cubicBezTo>
                    <a:pt x="1234" y="476"/>
                    <a:pt x="1230" y="476"/>
                    <a:pt x="1228" y="478"/>
                  </a:cubicBezTo>
                  <a:cubicBezTo>
                    <a:pt x="1227" y="480"/>
                    <a:pt x="1225" y="481"/>
                    <a:pt x="1223" y="481"/>
                  </a:cubicBezTo>
                  <a:cubicBezTo>
                    <a:pt x="1224" y="481"/>
                    <a:pt x="1226" y="482"/>
                    <a:pt x="1227" y="482"/>
                  </a:cubicBezTo>
                  <a:cubicBezTo>
                    <a:pt x="1226" y="483"/>
                    <a:pt x="1224" y="484"/>
                    <a:pt x="1223" y="484"/>
                  </a:cubicBezTo>
                  <a:cubicBezTo>
                    <a:pt x="1225" y="485"/>
                    <a:pt x="1226" y="485"/>
                    <a:pt x="1228" y="486"/>
                  </a:cubicBezTo>
                  <a:close/>
                  <a:moveTo>
                    <a:pt x="652" y="356"/>
                  </a:moveTo>
                  <a:cubicBezTo>
                    <a:pt x="653" y="356"/>
                    <a:pt x="653" y="359"/>
                    <a:pt x="654" y="359"/>
                  </a:cubicBezTo>
                  <a:cubicBezTo>
                    <a:pt x="661" y="359"/>
                    <a:pt x="668" y="356"/>
                    <a:pt x="669" y="348"/>
                  </a:cubicBezTo>
                  <a:cubicBezTo>
                    <a:pt x="667" y="348"/>
                    <a:pt x="666" y="348"/>
                    <a:pt x="664" y="348"/>
                  </a:cubicBezTo>
                  <a:cubicBezTo>
                    <a:pt x="660" y="348"/>
                    <a:pt x="658" y="348"/>
                    <a:pt x="654" y="351"/>
                  </a:cubicBezTo>
                  <a:cubicBezTo>
                    <a:pt x="652" y="353"/>
                    <a:pt x="651" y="353"/>
                    <a:pt x="652" y="356"/>
                  </a:cubicBezTo>
                  <a:close/>
                  <a:moveTo>
                    <a:pt x="578" y="165"/>
                  </a:moveTo>
                  <a:cubicBezTo>
                    <a:pt x="577" y="161"/>
                    <a:pt x="573" y="154"/>
                    <a:pt x="568" y="156"/>
                  </a:cubicBezTo>
                  <a:cubicBezTo>
                    <a:pt x="565" y="157"/>
                    <a:pt x="552" y="159"/>
                    <a:pt x="554" y="166"/>
                  </a:cubicBezTo>
                  <a:cubicBezTo>
                    <a:pt x="555" y="168"/>
                    <a:pt x="566" y="172"/>
                    <a:pt x="568" y="174"/>
                  </a:cubicBezTo>
                  <a:cubicBezTo>
                    <a:pt x="574" y="173"/>
                    <a:pt x="580" y="174"/>
                    <a:pt x="578" y="165"/>
                  </a:cubicBezTo>
                  <a:close/>
                  <a:moveTo>
                    <a:pt x="489" y="98"/>
                  </a:moveTo>
                  <a:cubicBezTo>
                    <a:pt x="493" y="99"/>
                    <a:pt x="494" y="93"/>
                    <a:pt x="498" y="96"/>
                  </a:cubicBezTo>
                  <a:cubicBezTo>
                    <a:pt x="497" y="97"/>
                    <a:pt x="496" y="98"/>
                    <a:pt x="496" y="98"/>
                  </a:cubicBezTo>
                  <a:cubicBezTo>
                    <a:pt x="498" y="99"/>
                    <a:pt x="500" y="99"/>
                    <a:pt x="502" y="100"/>
                  </a:cubicBezTo>
                  <a:cubicBezTo>
                    <a:pt x="502" y="106"/>
                    <a:pt x="493" y="101"/>
                    <a:pt x="489" y="104"/>
                  </a:cubicBezTo>
                  <a:cubicBezTo>
                    <a:pt x="490" y="116"/>
                    <a:pt x="503" y="104"/>
                    <a:pt x="506" y="107"/>
                  </a:cubicBezTo>
                  <a:cubicBezTo>
                    <a:pt x="508" y="110"/>
                    <a:pt x="513" y="109"/>
                    <a:pt x="517" y="110"/>
                  </a:cubicBezTo>
                  <a:cubicBezTo>
                    <a:pt x="521" y="110"/>
                    <a:pt x="521" y="112"/>
                    <a:pt x="523" y="116"/>
                  </a:cubicBezTo>
                  <a:cubicBezTo>
                    <a:pt x="525" y="119"/>
                    <a:pt x="541" y="119"/>
                    <a:pt x="533" y="109"/>
                  </a:cubicBezTo>
                  <a:cubicBezTo>
                    <a:pt x="532" y="108"/>
                    <a:pt x="529" y="106"/>
                    <a:pt x="529" y="104"/>
                  </a:cubicBezTo>
                  <a:cubicBezTo>
                    <a:pt x="530" y="102"/>
                    <a:pt x="530" y="102"/>
                    <a:pt x="528" y="100"/>
                  </a:cubicBezTo>
                  <a:cubicBezTo>
                    <a:pt x="525" y="97"/>
                    <a:pt x="524" y="98"/>
                    <a:pt x="520" y="99"/>
                  </a:cubicBezTo>
                  <a:cubicBezTo>
                    <a:pt x="521" y="90"/>
                    <a:pt x="510" y="95"/>
                    <a:pt x="507" y="96"/>
                  </a:cubicBezTo>
                  <a:cubicBezTo>
                    <a:pt x="505" y="91"/>
                    <a:pt x="503" y="87"/>
                    <a:pt x="497" y="88"/>
                  </a:cubicBezTo>
                  <a:cubicBezTo>
                    <a:pt x="490" y="89"/>
                    <a:pt x="486" y="87"/>
                    <a:pt x="484" y="94"/>
                  </a:cubicBezTo>
                  <a:cubicBezTo>
                    <a:pt x="486" y="94"/>
                    <a:pt x="488" y="94"/>
                    <a:pt x="491" y="94"/>
                  </a:cubicBezTo>
                  <a:cubicBezTo>
                    <a:pt x="490" y="95"/>
                    <a:pt x="489" y="97"/>
                    <a:pt x="489" y="98"/>
                  </a:cubicBezTo>
                  <a:close/>
                  <a:moveTo>
                    <a:pt x="491" y="129"/>
                  </a:moveTo>
                  <a:cubicBezTo>
                    <a:pt x="493" y="132"/>
                    <a:pt x="495" y="128"/>
                    <a:pt x="493" y="126"/>
                  </a:cubicBezTo>
                  <a:cubicBezTo>
                    <a:pt x="491" y="124"/>
                    <a:pt x="490" y="123"/>
                    <a:pt x="488" y="121"/>
                  </a:cubicBezTo>
                  <a:cubicBezTo>
                    <a:pt x="486" y="120"/>
                    <a:pt x="484" y="117"/>
                    <a:pt x="481" y="118"/>
                  </a:cubicBezTo>
                  <a:cubicBezTo>
                    <a:pt x="481" y="121"/>
                    <a:pt x="482" y="123"/>
                    <a:pt x="483" y="125"/>
                  </a:cubicBezTo>
                  <a:cubicBezTo>
                    <a:pt x="485" y="127"/>
                    <a:pt x="489" y="128"/>
                    <a:pt x="491" y="129"/>
                  </a:cubicBezTo>
                  <a:close/>
                  <a:moveTo>
                    <a:pt x="537" y="75"/>
                  </a:moveTo>
                  <a:cubicBezTo>
                    <a:pt x="535" y="71"/>
                    <a:pt x="524" y="72"/>
                    <a:pt x="527" y="78"/>
                  </a:cubicBezTo>
                  <a:cubicBezTo>
                    <a:pt x="533" y="80"/>
                    <a:pt x="541" y="85"/>
                    <a:pt x="537" y="75"/>
                  </a:cubicBezTo>
                  <a:close/>
                  <a:moveTo>
                    <a:pt x="552" y="111"/>
                  </a:moveTo>
                  <a:cubicBezTo>
                    <a:pt x="550" y="112"/>
                    <a:pt x="548" y="112"/>
                    <a:pt x="545" y="113"/>
                  </a:cubicBezTo>
                  <a:cubicBezTo>
                    <a:pt x="547" y="114"/>
                    <a:pt x="551" y="118"/>
                    <a:pt x="551" y="118"/>
                  </a:cubicBezTo>
                  <a:cubicBezTo>
                    <a:pt x="554" y="118"/>
                    <a:pt x="556" y="117"/>
                    <a:pt x="558" y="116"/>
                  </a:cubicBezTo>
                  <a:cubicBezTo>
                    <a:pt x="561" y="115"/>
                    <a:pt x="566" y="115"/>
                    <a:pt x="567" y="113"/>
                  </a:cubicBezTo>
                  <a:cubicBezTo>
                    <a:pt x="568" y="111"/>
                    <a:pt x="565" y="109"/>
                    <a:pt x="568" y="106"/>
                  </a:cubicBezTo>
                  <a:cubicBezTo>
                    <a:pt x="565" y="105"/>
                    <a:pt x="561" y="105"/>
                    <a:pt x="559" y="104"/>
                  </a:cubicBezTo>
                  <a:cubicBezTo>
                    <a:pt x="557" y="104"/>
                    <a:pt x="555" y="101"/>
                    <a:pt x="552" y="100"/>
                  </a:cubicBezTo>
                  <a:cubicBezTo>
                    <a:pt x="549" y="98"/>
                    <a:pt x="536" y="96"/>
                    <a:pt x="543" y="104"/>
                  </a:cubicBezTo>
                  <a:cubicBezTo>
                    <a:pt x="542" y="104"/>
                    <a:pt x="541" y="104"/>
                    <a:pt x="541" y="104"/>
                  </a:cubicBezTo>
                  <a:cubicBezTo>
                    <a:pt x="542" y="111"/>
                    <a:pt x="548" y="108"/>
                    <a:pt x="552" y="111"/>
                  </a:cubicBezTo>
                  <a:close/>
                  <a:moveTo>
                    <a:pt x="434" y="114"/>
                  </a:moveTo>
                  <a:cubicBezTo>
                    <a:pt x="427" y="115"/>
                    <a:pt x="424" y="114"/>
                    <a:pt x="426" y="122"/>
                  </a:cubicBezTo>
                  <a:cubicBezTo>
                    <a:pt x="429" y="122"/>
                    <a:pt x="432" y="127"/>
                    <a:pt x="434" y="126"/>
                  </a:cubicBezTo>
                  <a:cubicBezTo>
                    <a:pt x="439" y="125"/>
                    <a:pt x="443" y="124"/>
                    <a:pt x="447" y="123"/>
                  </a:cubicBezTo>
                  <a:cubicBezTo>
                    <a:pt x="450" y="122"/>
                    <a:pt x="449" y="121"/>
                    <a:pt x="450" y="119"/>
                  </a:cubicBezTo>
                  <a:cubicBezTo>
                    <a:pt x="450" y="117"/>
                    <a:pt x="445" y="118"/>
                    <a:pt x="444" y="116"/>
                  </a:cubicBezTo>
                  <a:cubicBezTo>
                    <a:pt x="447" y="116"/>
                    <a:pt x="451" y="115"/>
                    <a:pt x="453" y="112"/>
                  </a:cubicBezTo>
                  <a:cubicBezTo>
                    <a:pt x="448" y="110"/>
                    <a:pt x="440" y="113"/>
                    <a:pt x="434" y="114"/>
                  </a:cubicBezTo>
                  <a:close/>
                  <a:moveTo>
                    <a:pt x="448" y="144"/>
                  </a:moveTo>
                  <a:cubicBezTo>
                    <a:pt x="450" y="146"/>
                    <a:pt x="453" y="147"/>
                    <a:pt x="456" y="149"/>
                  </a:cubicBezTo>
                  <a:cubicBezTo>
                    <a:pt x="454" y="150"/>
                    <a:pt x="452" y="151"/>
                    <a:pt x="450" y="151"/>
                  </a:cubicBezTo>
                  <a:cubicBezTo>
                    <a:pt x="452" y="152"/>
                    <a:pt x="459" y="154"/>
                    <a:pt x="459" y="156"/>
                  </a:cubicBezTo>
                  <a:cubicBezTo>
                    <a:pt x="459" y="161"/>
                    <a:pt x="454" y="158"/>
                    <a:pt x="450" y="158"/>
                  </a:cubicBezTo>
                  <a:cubicBezTo>
                    <a:pt x="449" y="158"/>
                    <a:pt x="441" y="159"/>
                    <a:pt x="440" y="157"/>
                  </a:cubicBezTo>
                  <a:cubicBezTo>
                    <a:pt x="439" y="152"/>
                    <a:pt x="438" y="152"/>
                    <a:pt x="434" y="153"/>
                  </a:cubicBezTo>
                  <a:cubicBezTo>
                    <a:pt x="434" y="152"/>
                    <a:pt x="435" y="152"/>
                    <a:pt x="436" y="151"/>
                  </a:cubicBezTo>
                  <a:cubicBezTo>
                    <a:pt x="433" y="149"/>
                    <a:pt x="429" y="144"/>
                    <a:pt x="425" y="145"/>
                  </a:cubicBezTo>
                  <a:cubicBezTo>
                    <a:pt x="418" y="146"/>
                    <a:pt x="421" y="143"/>
                    <a:pt x="415" y="141"/>
                  </a:cubicBezTo>
                  <a:cubicBezTo>
                    <a:pt x="414" y="140"/>
                    <a:pt x="405" y="141"/>
                    <a:pt x="405" y="143"/>
                  </a:cubicBezTo>
                  <a:cubicBezTo>
                    <a:pt x="405" y="145"/>
                    <a:pt x="412" y="146"/>
                    <a:pt x="414" y="147"/>
                  </a:cubicBezTo>
                  <a:cubicBezTo>
                    <a:pt x="408" y="146"/>
                    <a:pt x="404" y="146"/>
                    <a:pt x="398" y="148"/>
                  </a:cubicBezTo>
                  <a:cubicBezTo>
                    <a:pt x="398" y="151"/>
                    <a:pt x="398" y="151"/>
                    <a:pt x="398" y="151"/>
                  </a:cubicBezTo>
                  <a:cubicBezTo>
                    <a:pt x="402" y="153"/>
                    <a:pt x="409" y="151"/>
                    <a:pt x="413" y="151"/>
                  </a:cubicBezTo>
                  <a:cubicBezTo>
                    <a:pt x="411" y="152"/>
                    <a:pt x="394" y="151"/>
                    <a:pt x="394" y="156"/>
                  </a:cubicBezTo>
                  <a:cubicBezTo>
                    <a:pt x="395" y="160"/>
                    <a:pt x="409" y="155"/>
                    <a:pt x="411" y="155"/>
                  </a:cubicBezTo>
                  <a:cubicBezTo>
                    <a:pt x="405" y="159"/>
                    <a:pt x="394" y="156"/>
                    <a:pt x="391" y="162"/>
                  </a:cubicBezTo>
                  <a:cubicBezTo>
                    <a:pt x="395" y="164"/>
                    <a:pt x="397" y="165"/>
                    <a:pt x="402" y="163"/>
                  </a:cubicBezTo>
                  <a:cubicBezTo>
                    <a:pt x="402" y="164"/>
                    <a:pt x="402" y="165"/>
                    <a:pt x="402" y="166"/>
                  </a:cubicBezTo>
                  <a:cubicBezTo>
                    <a:pt x="403" y="166"/>
                    <a:pt x="405" y="167"/>
                    <a:pt x="407" y="167"/>
                  </a:cubicBezTo>
                  <a:cubicBezTo>
                    <a:pt x="406" y="163"/>
                    <a:pt x="410" y="164"/>
                    <a:pt x="411" y="168"/>
                  </a:cubicBezTo>
                  <a:cubicBezTo>
                    <a:pt x="416" y="165"/>
                    <a:pt x="417" y="164"/>
                    <a:pt x="419" y="158"/>
                  </a:cubicBezTo>
                  <a:cubicBezTo>
                    <a:pt x="422" y="160"/>
                    <a:pt x="421" y="162"/>
                    <a:pt x="420" y="165"/>
                  </a:cubicBezTo>
                  <a:cubicBezTo>
                    <a:pt x="423" y="165"/>
                    <a:pt x="429" y="167"/>
                    <a:pt x="430" y="163"/>
                  </a:cubicBezTo>
                  <a:cubicBezTo>
                    <a:pt x="432" y="167"/>
                    <a:pt x="438" y="165"/>
                    <a:pt x="441" y="162"/>
                  </a:cubicBezTo>
                  <a:cubicBezTo>
                    <a:pt x="436" y="169"/>
                    <a:pt x="424" y="170"/>
                    <a:pt x="416" y="172"/>
                  </a:cubicBezTo>
                  <a:cubicBezTo>
                    <a:pt x="426" y="179"/>
                    <a:pt x="430" y="177"/>
                    <a:pt x="440" y="173"/>
                  </a:cubicBezTo>
                  <a:cubicBezTo>
                    <a:pt x="446" y="171"/>
                    <a:pt x="452" y="169"/>
                    <a:pt x="457" y="167"/>
                  </a:cubicBezTo>
                  <a:cubicBezTo>
                    <a:pt x="461" y="165"/>
                    <a:pt x="463" y="168"/>
                    <a:pt x="466" y="168"/>
                  </a:cubicBezTo>
                  <a:cubicBezTo>
                    <a:pt x="467" y="168"/>
                    <a:pt x="468" y="165"/>
                    <a:pt x="470" y="165"/>
                  </a:cubicBezTo>
                  <a:cubicBezTo>
                    <a:pt x="473" y="165"/>
                    <a:pt x="476" y="165"/>
                    <a:pt x="479" y="165"/>
                  </a:cubicBezTo>
                  <a:cubicBezTo>
                    <a:pt x="482" y="165"/>
                    <a:pt x="484" y="161"/>
                    <a:pt x="485" y="157"/>
                  </a:cubicBezTo>
                  <a:cubicBezTo>
                    <a:pt x="486" y="152"/>
                    <a:pt x="485" y="148"/>
                    <a:pt x="479" y="149"/>
                  </a:cubicBezTo>
                  <a:cubicBezTo>
                    <a:pt x="471" y="150"/>
                    <a:pt x="478" y="152"/>
                    <a:pt x="475" y="156"/>
                  </a:cubicBezTo>
                  <a:cubicBezTo>
                    <a:pt x="473" y="152"/>
                    <a:pt x="472" y="151"/>
                    <a:pt x="469" y="150"/>
                  </a:cubicBezTo>
                  <a:cubicBezTo>
                    <a:pt x="467" y="149"/>
                    <a:pt x="466" y="145"/>
                    <a:pt x="464" y="144"/>
                  </a:cubicBezTo>
                  <a:cubicBezTo>
                    <a:pt x="461" y="141"/>
                    <a:pt x="463" y="132"/>
                    <a:pt x="456" y="135"/>
                  </a:cubicBezTo>
                  <a:cubicBezTo>
                    <a:pt x="453" y="139"/>
                    <a:pt x="451" y="141"/>
                    <a:pt x="448" y="144"/>
                  </a:cubicBezTo>
                  <a:close/>
                  <a:moveTo>
                    <a:pt x="553" y="74"/>
                  </a:moveTo>
                  <a:cubicBezTo>
                    <a:pt x="554" y="83"/>
                    <a:pt x="564" y="83"/>
                    <a:pt x="570" y="81"/>
                  </a:cubicBezTo>
                  <a:cubicBezTo>
                    <a:pt x="568" y="84"/>
                    <a:pt x="565" y="84"/>
                    <a:pt x="562" y="84"/>
                  </a:cubicBezTo>
                  <a:cubicBezTo>
                    <a:pt x="560" y="84"/>
                    <a:pt x="560" y="88"/>
                    <a:pt x="563" y="87"/>
                  </a:cubicBezTo>
                  <a:cubicBezTo>
                    <a:pt x="565" y="87"/>
                    <a:pt x="565" y="91"/>
                    <a:pt x="568" y="89"/>
                  </a:cubicBezTo>
                  <a:cubicBezTo>
                    <a:pt x="570" y="88"/>
                    <a:pt x="571" y="86"/>
                    <a:pt x="573" y="87"/>
                  </a:cubicBezTo>
                  <a:cubicBezTo>
                    <a:pt x="573" y="88"/>
                    <a:pt x="573" y="89"/>
                    <a:pt x="573" y="89"/>
                  </a:cubicBezTo>
                  <a:cubicBezTo>
                    <a:pt x="576" y="91"/>
                    <a:pt x="577" y="88"/>
                    <a:pt x="579" y="87"/>
                  </a:cubicBezTo>
                  <a:cubicBezTo>
                    <a:pt x="580" y="87"/>
                    <a:pt x="582" y="90"/>
                    <a:pt x="582" y="86"/>
                  </a:cubicBezTo>
                  <a:cubicBezTo>
                    <a:pt x="586" y="88"/>
                    <a:pt x="593" y="85"/>
                    <a:pt x="596" y="88"/>
                  </a:cubicBezTo>
                  <a:cubicBezTo>
                    <a:pt x="593" y="89"/>
                    <a:pt x="589" y="89"/>
                    <a:pt x="585" y="89"/>
                  </a:cubicBezTo>
                  <a:cubicBezTo>
                    <a:pt x="591" y="92"/>
                    <a:pt x="596" y="91"/>
                    <a:pt x="602" y="90"/>
                  </a:cubicBezTo>
                  <a:cubicBezTo>
                    <a:pt x="592" y="92"/>
                    <a:pt x="582" y="91"/>
                    <a:pt x="572" y="95"/>
                  </a:cubicBezTo>
                  <a:cubicBezTo>
                    <a:pt x="575" y="98"/>
                    <a:pt x="578" y="98"/>
                    <a:pt x="582" y="99"/>
                  </a:cubicBezTo>
                  <a:cubicBezTo>
                    <a:pt x="580" y="99"/>
                    <a:pt x="578" y="99"/>
                    <a:pt x="576" y="99"/>
                  </a:cubicBezTo>
                  <a:cubicBezTo>
                    <a:pt x="579" y="104"/>
                    <a:pt x="587" y="102"/>
                    <a:pt x="592" y="103"/>
                  </a:cubicBezTo>
                  <a:cubicBezTo>
                    <a:pt x="589" y="104"/>
                    <a:pt x="586" y="104"/>
                    <a:pt x="582" y="104"/>
                  </a:cubicBezTo>
                  <a:cubicBezTo>
                    <a:pt x="587" y="111"/>
                    <a:pt x="596" y="110"/>
                    <a:pt x="603" y="111"/>
                  </a:cubicBezTo>
                  <a:cubicBezTo>
                    <a:pt x="603" y="109"/>
                    <a:pt x="601" y="107"/>
                    <a:pt x="600" y="107"/>
                  </a:cubicBezTo>
                  <a:cubicBezTo>
                    <a:pt x="604" y="107"/>
                    <a:pt x="606" y="109"/>
                    <a:pt x="609" y="111"/>
                  </a:cubicBezTo>
                  <a:cubicBezTo>
                    <a:pt x="608" y="108"/>
                    <a:pt x="606" y="105"/>
                    <a:pt x="605" y="102"/>
                  </a:cubicBezTo>
                  <a:cubicBezTo>
                    <a:pt x="608" y="105"/>
                    <a:pt x="611" y="108"/>
                    <a:pt x="614" y="111"/>
                  </a:cubicBezTo>
                  <a:cubicBezTo>
                    <a:pt x="616" y="107"/>
                    <a:pt x="617" y="105"/>
                    <a:pt x="615" y="102"/>
                  </a:cubicBezTo>
                  <a:cubicBezTo>
                    <a:pt x="628" y="109"/>
                    <a:pt x="613" y="96"/>
                    <a:pt x="623" y="93"/>
                  </a:cubicBezTo>
                  <a:cubicBezTo>
                    <a:pt x="622" y="96"/>
                    <a:pt x="623" y="99"/>
                    <a:pt x="624" y="101"/>
                  </a:cubicBezTo>
                  <a:cubicBezTo>
                    <a:pt x="627" y="99"/>
                    <a:pt x="630" y="98"/>
                    <a:pt x="629" y="94"/>
                  </a:cubicBezTo>
                  <a:cubicBezTo>
                    <a:pt x="631" y="96"/>
                    <a:pt x="641" y="91"/>
                    <a:pt x="645" y="90"/>
                  </a:cubicBezTo>
                  <a:cubicBezTo>
                    <a:pt x="643" y="87"/>
                    <a:pt x="641" y="85"/>
                    <a:pt x="638" y="83"/>
                  </a:cubicBezTo>
                  <a:cubicBezTo>
                    <a:pt x="638" y="84"/>
                    <a:pt x="637" y="85"/>
                    <a:pt x="636" y="86"/>
                  </a:cubicBezTo>
                  <a:cubicBezTo>
                    <a:pt x="636" y="79"/>
                    <a:pt x="628" y="83"/>
                    <a:pt x="625" y="85"/>
                  </a:cubicBezTo>
                  <a:cubicBezTo>
                    <a:pt x="629" y="78"/>
                    <a:pt x="631" y="75"/>
                    <a:pt x="622" y="74"/>
                  </a:cubicBezTo>
                  <a:cubicBezTo>
                    <a:pt x="627" y="69"/>
                    <a:pt x="620" y="64"/>
                    <a:pt x="615" y="68"/>
                  </a:cubicBezTo>
                  <a:cubicBezTo>
                    <a:pt x="616" y="69"/>
                    <a:pt x="617" y="71"/>
                    <a:pt x="618" y="73"/>
                  </a:cubicBezTo>
                  <a:cubicBezTo>
                    <a:pt x="616" y="73"/>
                    <a:pt x="613" y="72"/>
                    <a:pt x="611" y="70"/>
                  </a:cubicBezTo>
                  <a:cubicBezTo>
                    <a:pt x="611" y="68"/>
                    <a:pt x="613" y="64"/>
                    <a:pt x="609" y="65"/>
                  </a:cubicBezTo>
                  <a:cubicBezTo>
                    <a:pt x="605" y="66"/>
                    <a:pt x="601" y="64"/>
                    <a:pt x="598" y="61"/>
                  </a:cubicBezTo>
                  <a:cubicBezTo>
                    <a:pt x="593" y="55"/>
                    <a:pt x="591" y="51"/>
                    <a:pt x="584" y="49"/>
                  </a:cubicBezTo>
                  <a:cubicBezTo>
                    <a:pt x="580" y="48"/>
                    <a:pt x="574" y="46"/>
                    <a:pt x="571" y="50"/>
                  </a:cubicBezTo>
                  <a:cubicBezTo>
                    <a:pt x="574" y="52"/>
                    <a:pt x="578" y="50"/>
                    <a:pt x="582" y="52"/>
                  </a:cubicBezTo>
                  <a:cubicBezTo>
                    <a:pt x="578" y="58"/>
                    <a:pt x="566" y="50"/>
                    <a:pt x="563" y="59"/>
                  </a:cubicBezTo>
                  <a:cubicBezTo>
                    <a:pt x="566" y="60"/>
                    <a:pt x="570" y="59"/>
                    <a:pt x="572" y="61"/>
                  </a:cubicBezTo>
                  <a:cubicBezTo>
                    <a:pt x="570" y="62"/>
                    <a:pt x="556" y="63"/>
                    <a:pt x="560" y="67"/>
                  </a:cubicBezTo>
                  <a:cubicBezTo>
                    <a:pt x="558" y="68"/>
                    <a:pt x="556" y="68"/>
                    <a:pt x="554" y="69"/>
                  </a:cubicBezTo>
                  <a:cubicBezTo>
                    <a:pt x="558" y="71"/>
                    <a:pt x="560" y="70"/>
                    <a:pt x="563" y="71"/>
                  </a:cubicBezTo>
                  <a:cubicBezTo>
                    <a:pt x="563" y="71"/>
                    <a:pt x="562" y="72"/>
                    <a:pt x="562" y="72"/>
                  </a:cubicBezTo>
                  <a:cubicBezTo>
                    <a:pt x="565" y="74"/>
                    <a:pt x="569" y="70"/>
                    <a:pt x="572" y="72"/>
                  </a:cubicBezTo>
                  <a:cubicBezTo>
                    <a:pt x="570" y="72"/>
                    <a:pt x="569" y="73"/>
                    <a:pt x="568" y="74"/>
                  </a:cubicBezTo>
                  <a:cubicBezTo>
                    <a:pt x="569" y="74"/>
                    <a:pt x="570" y="75"/>
                    <a:pt x="571" y="76"/>
                  </a:cubicBezTo>
                  <a:cubicBezTo>
                    <a:pt x="569" y="76"/>
                    <a:pt x="568" y="75"/>
                    <a:pt x="567" y="75"/>
                  </a:cubicBezTo>
                  <a:cubicBezTo>
                    <a:pt x="562" y="75"/>
                    <a:pt x="558" y="74"/>
                    <a:pt x="553" y="74"/>
                  </a:cubicBezTo>
                  <a:close/>
                  <a:moveTo>
                    <a:pt x="493" y="147"/>
                  </a:moveTo>
                  <a:cubicBezTo>
                    <a:pt x="496" y="150"/>
                    <a:pt x="509" y="151"/>
                    <a:pt x="507" y="144"/>
                  </a:cubicBezTo>
                  <a:cubicBezTo>
                    <a:pt x="504" y="144"/>
                    <a:pt x="496" y="144"/>
                    <a:pt x="493" y="147"/>
                  </a:cubicBezTo>
                  <a:close/>
                  <a:moveTo>
                    <a:pt x="391" y="147"/>
                  </a:moveTo>
                  <a:cubicBezTo>
                    <a:pt x="389" y="148"/>
                    <a:pt x="377" y="153"/>
                    <a:pt x="378" y="156"/>
                  </a:cubicBezTo>
                  <a:cubicBezTo>
                    <a:pt x="379" y="159"/>
                    <a:pt x="385" y="158"/>
                    <a:pt x="386" y="156"/>
                  </a:cubicBezTo>
                  <a:cubicBezTo>
                    <a:pt x="388" y="154"/>
                    <a:pt x="392" y="151"/>
                    <a:pt x="391" y="147"/>
                  </a:cubicBezTo>
                  <a:close/>
                  <a:moveTo>
                    <a:pt x="1255" y="424"/>
                  </a:moveTo>
                  <a:cubicBezTo>
                    <a:pt x="1254" y="424"/>
                    <a:pt x="1254" y="424"/>
                    <a:pt x="1254" y="424"/>
                  </a:cubicBezTo>
                  <a:cubicBezTo>
                    <a:pt x="1255" y="425"/>
                    <a:pt x="1255" y="425"/>
                    <a:pt x="1255" y="425"/>
                  </a:cubicBezTo>
                  <a:cubicBezTo>
                    <a:pt x="1255" y="425"/>
                    <a:pt x="1255" y="424"/>
                    <a:pt x="1255" y="424"/>
                  </a:cubicBezTo>
                  <a:close/>
                  <a:moveTo>
                    <a:pt x="474" y="193"/>
                  </a:moveTo>
                  <a:cubicBezTo>
                    <a:pt x="478" y="194"/>
                    <a:pt x="478" y="195"/>
                    <a:pt x="481" y="197"/>
                  </a:cubicBezTo>
                  <a:cubicBezTo>
                    <a:pt x="484" y="200"/>
                    <a:pt x="485" y="202"/>
                    <a:pt x="488" y="201"/>
                  </a:cubicBezTo>
                  <a:cubicBezTo>
                    <a:pt x="491" y="200"/>
                    <a:pt x="493" y="196"/>
                    <a:pt x="493" y="193"/>
                  </a:cubicBezTo>
                  <a:cubicBezTo>
                    <a:pt x="493" y="190"/>
                    <a:pt x="490" y="189"/>
                    <a:pt x="487" y="187"/>
                  </a:cubicBezTo>
                  <a:cubicBezTo>
                    <a:pt x="482" y="188"/>
                    <a:pt x="476" y="186"/>
                    <a:pt x="474" y="193"/>
                  </a:cubicBezTo>
                  <a:close/>
                  <a:moveTo>
                    <a:pt x="500" y="164"/>
                  </a:moveTo>
                  <a:cubicBezTo>
                    <a:pt x="498" y="159"/>
                    <a:pt x="496" y="159"/>
                    <a:pt x="491" y="161"/>
                  </a:cubicBezTo>
                  <a:cubicBezTo>
                    <a:pt x="486" y="168"/>
                    <a:pt x="498" y="165"/>
                    <a:pt x="500" y="164"/>
                  </a:cubicBezTo>
                  <a:close/>
                  <a:moveTo>
                    <a:pt x="492" y="139"/>
                  </a:moveTo>
                  <a:cubicBezTo>
                    <a:pt x="493" y="141"/>
                    <a:pt x="493" y="141"/>
                    <a:pt x="494" y="144"/>
                  </a:cubicBezTo>
                  <a:cubicBezTo>
                    <a:pt x="497" y="144"/>
                    <a:pt x="502" y="145"/>
                    <a:pt x="505" y="142"/>
                  </a:cubicBezTo>
                  <a:cubicBezTo>
                    <a:pt x="503" y="141"/>
                    <a:pt x="501" y="140"/>
                    <a:pt x="500" y="139"/>
                  </a:cubicBezTo>
                  <a:cubicBezTo>
                    <a:pt x="497" y="137"/>
                    <a:pt x="494" y="138"/>
                    <a:pt x="492" y="139"/>
                  </a:cubicBezTo>
                  <a:close/>
                  <a:moveTo>
                    <a:pt x="577" y="124"/>
                  </a:moveTo>
                  <a:cubicBezTo>
                    <a:pt x="579" y="122"/>
                    <a:pt x="580" y="120"/>
                    <a:pt x="581" y="119"/>
                  </a:cubicBezTo>
                  <a:cubicBezTo>
                    <a:pt x="573" y="116"/>
                    <a:pt x="564" y="116"/>
                    <a:pt x="557" y="120"/>
                  </a:cubicBezTo>
                  <a:cubicBezTo>
                    <a:pt x="558" y="126"/>
                    <a:pt x="573" y="124"/>
                    <a:pt x="577" y="124"/>
                  </a:cubicBezTo>
                  <a:close/>
                  <a:moveTo>
                    <a:pt x="682" y="201"/>
                  </a:moveTo>
                  <a:cubicBezTo>
                    <a:pt x="683" y="203"/>
                    <a:pt x="685" y="204"/>
                    <a:pt x="687" y="204"/>
                  </a:cubicBezTo>
                  <a:cubicBezTo>
                    <a:pt x="690" y="206"/>
                    <a:pt x="698" y="202"/>
                    <a:pt x="701" y="202"/>
                  </a:cubicBezTo>
                  <a:cubicBezTo>
                    <a:pt x="705" y="201"/>
                    <a:pt x="710" y="202"/>
                    <a:pt x="713" y="202"/>
                  </a:cubicBezTo>
                  <a:cubicBezTo>
                    <a:pt x="708" y="195"/>
                    <a:pt x="705" y="193"/>
                    <a:pt x="697" y="189"/>
                  </a:cubicBezTo>
                  <a:cubicBezTo>
                    <a:pt x="695" y="188"/>
                    <a:pt x="692" y="190"/>
                    <a:pt x="689" y="189"/>
                  </a:cubicBezTo>
                  <a:cubicBezTo>
                    <a:pt x="686" y="188"/>
                    <a:pt x="683" y="187"/>
                    <a:pt x="680" y="186"/>
                  </a:cubicBezTo>
                  <a:cubicBezTo>
                    <a:pt x="675" y="187"/>
                    <a:pt x="674" y="193"/>
                    <a:pt x="679" y="196"/>
                  </a:cubicBezTo>
                  <a:cubicBezTo>
                    <a:pt x="683" y="197"/>
                    <a:pt x="680" y="198"/>
                    <a:pt x="682" y="201"/>
                  </a:cubicBezTo>
                  <a:close/>
                  <a:moveTo>
                    <a:pt x="597" y="122"/>
                  </a:moveTo>
                  <a:cubicBezTo>
                    <a:pt x="594" y="124"/>
                    <a:pt x="600" y="127"/>
                    <a:pt x="601" y="127"/>
                  </a:cubicBezTo>
                  <a:cubicBezTo>
                    <a:pt x="604" y="129"/>
                    <a:pt x="606" y="127"/>
                    <a:pt x="609" y="126"/>
                  </a:cubicBezTo>
                  <a:cubicBezTo>
                    <a:pt x="608" y="120"/>
                    <a:pt x="600" y="119"/>
                    <a:pt x="597" y="122"/>
                  </a:cubicBezTo>
                  <a:close/>
                  <a:moveTo>
                    <a:pt x="602" y="135"/>
                  </a:moveTo>
                  <a:cubicBezTo>
                    <a:pt x="599" y="137"/>
                    <a:pt x="606" y="142"/>
                    <a:pt x="608" y="141"/>
                  </a:cubicBezTo>
                  <a:cubicBezTo>
                    <a:pt x="607" y="140"/>
                    <a:pt x="607" y="138"/>
                    <a:pt x="607" y="138"/>
                  </a:cubicBezTo>
                  <a:cubicBezTo>
                    <a:pt x="610" y="135"/>
                    <a:pt x="604" y="134"/>
                    <a:pt x="602" y="135"/>
                  </a:cubicBezTo>
                  <a:close/>
                  <a:moveTo>
                    <a:pt x="2449" y="172"/>
                  </a:moveTo>
                  <a:cubicBezTo>
                    <a:pt x="2458" y="173"/>
                    <a:pt x="2464" y="172"/>
                    <a:pt x="2473" y="169"/>
                  </a:cubicBezTo>
                  <a:cubicBezTo>
                    <a:pt x="2474" y="169"/>
                    <a:pt x="2474" y="164"/>
                    <a:pt x="2474" y="164"/>
                  </a:cubicBezTo>
                  <a:cubicBezTo>
                    <a:pt x="2473" y="163"/>
                    <a:pt x="2469" y="162"/>
                    <a:pt x="2468" y="162"/>
                  </a:cubicBezTo>
                  <a:cubicBezTo>
                    <a:pt x="2463" y="161"/>
                    <a:pt x="2461" y="161"/>
                    <a:pt x="2457" y="163"/>
                  </a:cubicBezTo>
                  <a:cubicBezTo>
                    <a:pt x="2457" y="162"/>
                    <a:pt x="2456" y="160"/>
                    <a:pt x="2457" y="159"/>
                  </a:cubicBezTo>
                  <a:cubicBezTo>
                    <a:pt x="2453" y="159"/>
                    <a:pt x="2449" y="158"/>
                    <a:pt x="2445" y="161"/>
                  </a:cubicBezTo>
                  <a:cubicBezTo>
                    <a:pt x="2445" y="153"/>
                    <a:pt x="2435" y="158"/>
                    <a:pt x="2436" y="163"/>
                  </a:cubicBezTo>
                  <a:cubicBezTo>
                    <a:pt x="2437" y="166"/>
                    <a:pt x="2447" y="171"/>
                    <a:pt x="2449" y="172"/>
                  </a:cubicBezTo>
                  <a:close/>
                  <a:moveTo>
                    <a:pt x="1709" y="227"/>
                  </a:moveTo>
                  <a:cubicBezTo>
                    <a:pt x="1713" y="233"/>
                    <a:pt x="1719" y="236"/>
                    <a:pt x="1726" y="237"/>
                  </a:cubicBezTo>
                  <a:cubicBezTo>
                    <a:pt x="1732" y="237"/>
                    <a:pt x="1744" y="241"/>
                    <a:pt x="1750" y="236"/>
                  </a:cubicBezTo>
                  <a:cubicBezTo>
                    <a:pt x="1741" y="231"/>
                    <a:pt x="1735" y="226"/>
                    <a:pt x="1734" y="214"/>
                  </a:cubicBezTo>
                  <a:cubicBezTo>
                    <a:pt x="1734" y="205"/>
                    <a:pt x="1743" y="197"/>
                    <a:pt x="1748" y="191"/>
                  </a:cubicBezTo>
                  <a:cubicBezTo>
                    <a:pt x="1751" y="187"/>
                    <a:pt x="1754" y="183"/>
                    <a:pt x="1757" y="179"/>
                  </a:cubicBezTo>
                  <a:cubicBezTo>
                    <a:pt x="1759" y="176"/>
                    <a:pt x="1766" y="174"/>
                    <a:pt x="1769" y="172"/>
                  </a:cubicBezTo>
                  <a:cubicBezTo>
                    <a:pt x="1776" y="167"/>
                    <a:pt x="1781" y="162"/>
                    <a:pt x="1788" y="159"/>
                  </a:cubicBezTo>
                  <a:cubicBezTo>
                    <a:pt x="1797" y="157"/>
                    <a:pt x="1807" y="154"/>
                    <a:pt x="1816" y="151"/>
                  </a:cubicBezTo>
                  <a:cubicBezTo>
                    <a:pt x="1820" y="149"/>
                    <a:pt x="1839" y="146"/>
                    <a:pt x="1839" y="138"/>
                  </a:cubicBezTo>
                  <a:cubicBezTo>
                    <a:pt x="1840" y="128"/>
                    <a:pt x="1821" y="132"/>
                    <a:pt x="1818" y="135"/>
                  </a:cubicBezTo>
                  <a:cubicBezTo>
                    <a:pt x="1811" y="141"/>
                    <a:pt x="1802" y="142"/>
                    <a:pt x="1793" y="145"/>
                  </a:cubicBezTo>
                  <a:cubicBezTo>
                    <a:pt x="1785" y="145"/>
                    <a:pt x="1779" y="146"/>
                    <a:pt x="1771" y="149"/>
                  </a:cubicBezTo>
                  <a:cubicBezTo>
                    <a:pt x="1765" y="151"/>
                    <a:pt x="1755" y="153"/>
                    <a:pt x="1750" y="157"/>
                  </a:cubicBezTo>
                  <a:cubicBezTo>
                    <a:pt x="1745" y="162"/>
                    <a:pt x="1739" y="167"/>
                    <a:pt x="1734" y="173"/>
                  </a:cubicBezTo>
                  <a:cubicBezTo>
                    <a:pt x="1730" y="177"/>
                    <a:pt x="1727" y="181"/>
                    <a:pt x="1723" y="185"/>
                  </a:cubicBezTo>
                  <a:cubicBezTo>
                    <a:pt x="1720" y="188"/>
                    <a:pt x="1722" y="190"/>
                    <a:pt x="1723" y="194"/>
                  </a:cubicBezTo>
                  <a:cubicBezTo>
                    <a:pt x="1723" y="196"/>
                    <a:pt x="1716" y="200"/>
                    <a:pt x="1714" y="201"/>
                  </a:cubicBezTo>
                  <a:cubicBezTo>
                    <a:pt x="1709" y="205"/>
                    <a:pt x="1714" y="205"/>
                    <a:pt x="1711" y="210"/>
                  </a:cubicBezTo>
                  <a:cubicBezTo>
                    <a:pt x="1710" y="213"/>
                    <a:pt x="1704" y="212"/>
                    <a:pt x="1704" y="216"/>
                  </a:cubicBezTo>
                  <a:cubicBezTo>
                    <a:pt x="1704" y="223"/>
                    <a:pt x="1704" y="223"/>
                    <a:pt x="1709" y="227"/>
                  </a:cubicBezTo>
                  <a:close/>
                  <a:moveTo>
                    <a:pt x="1725" y="69"/>
                  </a:moveTo>
                  <a:cubicBezTo>
                    <a:pt x="1717" y="66"/>
                    <a:pt x="1716" y="66"/>
                    <a:pt x="1709" y="72"/>
                  </a:cubicBezTo>
                  <a:cubicBezTo>
                    <a:pt x="1712" y="73"/>
                    <a:pt x="1716" y="73"/>
                    <a:pt x="1719" y="74"/>
                  </a:cubicBezTo>
                  <a:cubicBezTo>
                    <a:pt x="1721" y="72"/>
                    <a:pt x="1723" y="71"/>
                    <a:pt x="1725" y="69"/>
                  </a:cubicBezTo>
                  <a:close/>
                  <a:moveTo>
                    <a:pt x="1758" y="49"/>
                  </a:moveTo>
                  <a:cubicBezTo>
                    <a:pt x="1756" y="47"/>
                    <a:pt x="1754" y="45"/>
                    <a:pt x="1752" y="43"/>
                  </a:cubicBezTo>
                  <a:cubicBezTo>
                    <a:pt x="1756" y="42"/>
                    <a:pt x="1760" y="41"/>
                    <a:pt x="1764" y="40"/>
                  </a:cubicBezTo>
                  <a:cubicBezTo>
                    <a:pt x="1757" y="39"/>
                    <a:pt x="1754" y="38"/>
                    <a:pt x="1749" y="42"/>
                  </a:cubicBezTo>
                  <a:cubicBezTo>
                    <a:pt x="1744" y="45"/>
                    <a:pt x="1740" y="48"/>
                    <a:pt x="1735" y="51"/>
                  </a:cubicBezTo>
                  <a:cubicBezTo>
                    <a:pt x="1739" y="52"/>
                    <a:pt x="1743" y="52"/>
                    <a:pt x="1748" y="53"/>
                  </a:cubicBezTo>
                  <a:cubicBezTo>
                    <a:pt x="1751" y="51"/>
                    <a:pt x="1754" y="50"/>
                    <a:pt x="1758" y="49"/>
                  </a:cubicBezTo>
                  <a:close/>
                  <a:moveTo>
                    <a:pt x="1758" y="243"/>
                  </a:moveTo>
                  <a:cubicBezTo>
                    <a:pt x="1759" y="246"/>
                    <a:pt x="1769" y="255"/>
                    <a:pt x="1772" y="252"/>
                  </a:cubicBezTo>
                  <a:cubicBezTo>
                    <a:pt x="1776" y="248"/>
                    <a:pt x="1764" y="242"/>
                    <a:pt x="1762" y="241"/>
                  </a:cubicBezTo>
                  <a:cubicBezTo>
                    <a:pt x="1760" y="242"/>
                    <a:pt x="1759" y="242"/>
                    <a:pt x="1758" y="243"/>
                  </a:cubicBezTo>
                  <a:close/>
                  <a:moveTo>
                    <a:pt x="1769" y="75"/>
                  </a:moveTo>
                  <a:cubicBezTo>
                    <a:pt x="1767" y="72"/>
                    <a:pt x="1763" y="74"/>
                    <a:pt x="1761" y="75"/>
                  </a:cubicBezTo>
                  <a:cubicBezTo>
                    <a:pt x="1762" y="76"/>
                    <a:pt x="1763" y="77"/>
                    <a:pt x="1764" y="78"/>
                  </a:cubicBezTo>
                  <a:cubicBezTo>
                    <a:pt x="1766" y="77"/>
                    <a:pt x="1767" y="76"/>
                    <a:pt x="1769" y="75"/>
                  </a:cubicBezTo>
                  <a:close/>
                  <a:moveTo>
                    <a:pt x="1754" y="58"/>
                  </a:moveTo>
                  <a:cubicBezTo>
                    <a:pt x="1748" y="56"/>
                    <a:pt x="1743" y="54"/>
                    <a:pt x="1738" y="55"/>
                  </a:cubicBezTo>
                  <a:cubicBezTo>
                    <a:pt x="1730" y="55"/>
                    <a:pt x="1728" y="54"/>
                    <a:pt x="1722" y="60"/>
                  </a:cubicBezTo>
                  <a:cubicBezTo>
                    <a:pt x="1727" y="61"/>
                    <a:pt x="1732" y="63"/>
                    <a:pt x="1738" y="64"/>
                  </a:cubicBezTo>
                  <a:cubicBezTo>
                    <a:pt x="1744" y="63"/>
                    <a:pt x="1748" y="62"/>
                    <a:pt x="1754" y="58"/>
                  </a:cubicBezTo>
                  <a:close/>
                  <a:moveTo>
                    <a:pt x="1677" y="63"/>
                  </a:moveTo>
                  <a:cubicBezTo>
                    <a:pt x="1674" y="65"/>
                    <a:pt x="1670" y="68"/>
                    <a:pt x="1666" y="70"/>
                  </a:cubicBezTo>
                  <a:cubicBezTo>
                    <a:pt x="1673" y="72"/>
                    <a:pt x="1677" y="73"/>
                    <a:pt x="1684" y="73"/>
                  </a:cubicBezTo>
                  <a:cubicBezTo>
                    <a:pt x="1684" y="71"/>
                    <a:pt x="1683" y="69"/>
                    <a:pt x="1683" y="67"/>
                  </a:cubicBezTo>
                  <a:cubicBezTo>
                    <a:pt x="1690" y="65"/>
                    <a:pt x="1697" y="63"/>
                    <a:pt x="1705" y="62"/>
                  </a:cubicBezTo>
                  <a:cubicBezTo>
                    <a:pt x="1701" y="59"/>
                    <a:pt x="1698" y="57"/>
                    <a:pt x="1693" y="58"/>
                  </a:cubicBezTo>
                  <a:cubicBezTo>
                    <a:pt x="1689" y="59"/>
                    <a:pt x="1684" y="61"/>
                    <a:pt x="1679" y="60"/>
                  </a:cubicBezTo>
                  <a:cubicBezTo>
                    <a:pt x="1670" y="58"/>
                    <a:pt x="1663" y="61"/>
                    <a:pt x="1653" y="64"/>
                  </a:cubicBezTo>
                  <a:cubicBezTo>
                    <a:pt x="1657" y="65"/>
                    <a:pt x="1660" y="65"/>
                    <a:pt x="1663" y="66"/>
                  </a:cubicBezTo>
                  <a:cubicBezTo>
                    <a:pt x="1668" y="65"/>
                    <a:pt x="1673" y="64"/>
                    <a:pt x="1677" y="63"/>
                  </a:cubicBezTo>
                  <a:close/>
                  <a:moveTo>
                    <a:pt x="1681" y="266"/>
                  </a:moveTo>
                  <a:cubicBezTo>
                    <a:pt x="1684" y="268"/>
                    <a:pt x="1691" y="262"/>
                    <a:pt x="1693" y="260"/>
                  </a:cubicBezTo>
                  <a:cubicBezTo>
                    <a:pt x="1690" y="257"/>
                    <a:pt x="1688" y="256"/>
                    <a:pt x="1684" y="255"/>
                  </a:cubicBezTo>
                  <a:cubicBezTo>
                    <a:pt x="1678" y="258"/>
                    <a:pt x="1676" y="261"/>
                    <a:pt x="1681" y="266"/>
                  </a:cubicBezTo>
                  <a:close/>
                  <a:moveTo>
                    <a:pt x="1471" y="245"/>
                  </a:moveTo>
                  <a:cubicBezTo>
                    <a:pt x="1479" y="244"/>
                    <a:pt x="1483" y="242"/>
                    <a:pt x="1489" y="236"/>
                  </a:cubicBezTo>
                  <a:cubicBezTo>
                    <a:pt x="1485" y="236"/>
                    <a:pt x="1485" y="239"/>
                    <a:pt x="1482" y="241"/>
                  </a:cubicBezTo>
                  <a:cubicBezTo>
                    <a:pt x="1480" y="242"/>
                    <a:pt x="1476" y="241"/>
                    <a:pt x="1473" y="241"/>
                  </a:cubicBezTo>
                  <a:cubicBezTo>
                    <a:pt x="1475" y="244"/>
                    <a:pt x="1473" y="245"/>
                    <a:pt x="1471" y="245"/>
                  </a:cubicBezTo>
                  <a:close/>
                  <a:moveTo>
                    <a:pt x="435" y="107"/>
                  </a:moveTo>
                  <a:cubicBezTo>
                    <a:pt x="439" y="109"/>
                    <a:pt x="438" y="106"/>
                    <a:pt x="441" y="106"/>
                  </a:cubicBezTo>
                  <a:cubicBezTo>
                    <a:pt x="444" y="106"/>
                    <a:pt x="458" y="111"/>
                    <a:pt x="456" y="104"/>
                  </a:cubicBezTo>
                  <a:cubicBezTo>
                    <a:pt x="455" y="99"/>
                    <a:pt x="444" y="100"/>
                    <a:pt x="441" y="101"/>
                  </a:cubicBezTo>
                  <a:cubicBezTo>
                    <a:pt x="436" y="102"/>
                    <a:pt x="428" y="103"/>
                    <a:pt x="425" y="107"/>
                  </a:cubicBezTo>
                  <a:cubicBezTo>
                    <a:pt x="425" y="108"/>
                    <a:pt x="426" y="108"/>
                    <a:pt x="427" y="109"/>
                  </a:cubicBezTo>
                  <a:cubicBezTo>
                    <a:pt x="429" y="108"/>
                    <a:pt x="433" y="106"/>
                    <a:pt x="435" y="107"/>
                  </a:cubicBezTo>
                  <a:close/>
                  <a:moveTo>
                    <a:pt x="1758" y="66"/>
                  </a:moveTo>
                  <a:cubicBezTo>
                    <a:pt x="1756" y="66"/>
                    <a:pt x="1736" y="67"/>
                    <a:pt x="1738" y="72"/>
                  </a:cubicBezTo>
                  <a:cubicBezTo>
                    <a:pt x="1739" y="78"/>
                    <a:pt x="1753" y="74"/>
                    <a:pt x="1758" y="73"/>
                  </a:cubicBezTo>
                  <a:cubicBezTo>
                    <a:pt x="1757" y="72"/>
                    <a:pt x="1757" y="71"/>
                    <a:pt x="1756" y="70"/>
                  </a:cubicBezTo>
                  <a:cubicBezTo>
                    <a:pt x="1758" y="70"/>
                    <a:pt x="1761" y="69"/>
                    <a:pt x="1763" y="69"/>
                  </a:cubicBezTo>
                  <a:cubicBezTo>
                    <a:pt x="1761" y="68"/>
                    <a:pt x="1759" y="67"/>
                    <a:pt x="1758" y="66"/>
                  </a:cubicBezTo>
                  <a:close/>
                  <a:moveTo>
                    <a:pt x="2372" y="168"/>
                  </a:moveTo>
                  <a:cubicBezTo>
                    <a:pt x="2374" y="170"/>
                    <a:pt x="2377" y="173"/>
                    <a:pt x="2380" y="173"/>
                  </a:cubicBezTo>
                  <a:cubicBezTo>
                    <a:pt x="2386" y="172"/>
                    <a:pt x="2386" y="172"/>
                    <a:pt x="2388" y="167"/>
                  </a:cubicBezTo>
                  <a:cubicBezTo>
                    <a:pt x="2392" y="173"/>
                    <a:pt x="2398" y="168"/>
                    <a:pt x="2404" y="165"/>
                  </a:cubicBezTo>
                  <a:cubicBezTo>
                    <a:pt x="2406" y="165"/>
                    <a:pt x="2408" y="171"/>
                    <a:pt x="2410" y="170"/>
                  </a:cubicBezTo>
                  <a:cubicBezTo>
                    <a:pt x="2413" y="170"/>
                    <a:pt x="2415" y="169"/>
                    <a:pt x="2418" y="168"/>
                  </a:cubicBezTo>
                  <a:cubicBezTo>
                    <a:pt x="2417" y="167"/>
                    <a:pt x="2416" y="165"/>
                    <a:pt x="2415" y="163"/>
                  </a:cubicBezTo>
                  <a:cubicBezTo>
                    <a:pt x="2419" y="165"/>
                    <a:pt x="2420" y="166"/>
                    <a:pt x="2424" y="164"/>
                  </a:cubicBezTo>
                  <a:cubicBezTo>
                    <a:pt x="2427" y="162"/>
                    <a:pt x="2429" y="161"/>
                    <a:pt x="2431" y="158"/>
                  </a:cubicBezTo>
                  <a:cubicBezTo>
                    <a:pt x="2423" y="155"/>
                    <a:pt x="2415" y="152"/>
                    <a:pt x="2407" y="149"/>
                  </a:cubicBezTo>
                  <a:cubicBezTo>
                    <a:pt x="2405" y="148"/>
                    <a:pt x="2402" y="146"/>
                    <a:pt x="2399" y="147"/>
                  </a:cubicBezTo>
                  <a:cubicBezTo>
                    <a:pt x="2395" y="149"/>
                    <a:pt x="2397" y="151"/>
                    <a:pt x="2398" y="156"/>
                  </a:cubicBezTo>
                  <a:cubicBezTo>
                    <a:pt x="2392" y="153"/>
                    <a:pt x="2381" y="143"/>
                    <a:pt x="2376" y="147"/>
                  </a:cubicBezTo>
                  <a:cubicBezTo>
                    <a:pt x="2371" y="151"/>
                    <a:pt x="2368" y="152"/>
                    <a:pt x="2366" y="159"/>
                  </a:cubicBezTo>
                  <a:cubicBezTo>
                    <a:pt x="2365" y="163"/>
                    <a:pt x="2370" y="166"/>
                    <a:pt x="2372" y="168"/>
                  </a:cubicBezTo>
                  <a:close/>
                  <a:moveTo>
                    <a:pt x="1255" y="442"/>
                  </a:moveTo>
                  <a:cubicBezTo>
                    <a:pt x="1257" y="441"/>
                    <a:pt x="1257" y="439"/>
                    <a:pt x="1256" y="437"/>
                  </a:cubicBezTo>
                  <a:cubicBezTo>
                    <a:pt x="1255" y="438"/>
                    <a:pt x="1254" y="438"/>
                    <a:pt x="1253" y="439"/>
                  </a:cubicBezTo>
                  <a:cubicBezTo>
                    <a:pt x="1256" y="440"/>
                    <a:pt x="1254" y="440"/>
                    <a:pt x="1255" y="442"/>
                  </a:cubicBezTo>
                  <a:close/>
                  <a:moveTo>
                    <a:pt x="2402" y="194"/>
                  </a:moveTo>
                  <a:cubicBezTo>
                    <a:pt x="2408" y="198"/>
                    <a:pt x="2411" y="197"/>
                    <a:pt x="2418" y="197"/>
                  </a:cubicBezTo>
                  <a:cubicBezTo>
                    <a:pt x="2416" y="191"/>
                    <a:pt x="2416" y="191"/>
                    <a:pt x="2411" y="188"/>
                  </a:cubicBezTo>
                  <a:cubicBezTo>
                    <a:pt x="2410" y="187"/>
                    <a:pt x="2401" y="183"/>
                    <a:pt x="2401" y="183"/>
                  </a:cubicBezTo>
                  <a:cubicBezTo>
                    <a:pt x="2401" y="179"/>
                    <a:pt x="2398" y="175"/>
                    <a:pt x="2393" y="178"/>
                  </a:cubicBezTo>
                  <a:cubicBezTo>
                    <a:pt x="2387" y="182"/>
                    <a:pt x="2394" y="186"/>
                    <a:pt x="2396" y="187"/>
                  </a:cubicBezTo>
                  <a:cubicBezTo>
                    <a:pt x="2393" y="190"/>
                    <a:pt x="2390" y="192"/>
                    <a:pt x="2387" y="194"/>
                  </a:cubicBezTo>
                  <a:cubicBezTo>
                    <a:pt x="2391" y="194"/>
                    <a:pt x="2399" y="191"/>
                    <a:pt x="2402" y="194"/>
                  </a:cubicBezTo>
                  <a:close/>
                  <a:moveTo>
                    <a:pt x="1808" y="59"/>
                  </a:moveTo>
                  <a:cubicBezTo>
                    <a:pt x="1813" y="58"/>
                    <a:pt x="1811" y="56"/>
                    <a:pt x="1811" y="51"/>
                  </a:cubicBezTo>
                  <a:cubicBezTo>
                    <a:pt x="1809" y="51"/>
                    <a:pt x="1805" y="50"/>
                    <a:pt x="1804" y="51"/>
                  </a:cubicBezTo>
                  <a:cubicBezTo>
                    <a:pt x="1802" y="52"/>
                    <a:pt x="1802" y="56"/>
                    <a:pt x="1801" y="57"/>
                  </a:cubicBezTo>
                  <a:cubicBezTo>
                    <a:pt x="1797" y="59"/>
                    <a:pt x="1793" y="53"/>
                    <a:pt x="1790" y="59"/>
                  </a:cubicBezTo>
                  <a:cubicBezTo>
                    <a:pt x="1791" y="60"/>
                    <a:pt x="1792" y="62"/>
                    <a:pt x="1793" y="62"/>
                  </a:cubicBezTo>
                  <a:cubicBezTo>
                    <a:pt x="1798" y="61"/>
                    <a:pt x="1803" y="60"/>
                    <a:pt x="1808" y="59"/>
                  </a:cubicBezTo>
                  <a:close/>
                  <a:moveTo>
                    <a:pt x="1766" y="66"/>
                  </a:moveTo>
                  <a:cubicBezTo>
                    <a:pt x="1769" y="66"/>
                    <a:pt x="1770" y="65"/>
                    <a:pt x="1772" y="68"/>
                  </a:cubicBezTo>
                  <a:cubicBezTo>
                    <a:pt x="1775" y="72"/>
                    <a:pt x="1783" y="66"/>
                    <a:pt x="1786" y="63"/>
                  </a:cubicBezTo>
                  <a:cubicBezTo>
                    <a:pt x="1789" y="59"/>
                    <a:pt x="1782" y="54"/>
                    <a:pt x="1778" y="55"/>
                  </a:cubicBezTo>
                  <a:cubicBezTo>
                    <a:pt x="1773" y="56"/>
                    <a:pt x="1768" y="58"/>
                    <a:pt x="1762" y="61"/>
                  </a:cubicBezTo>
                  <a:cubicBezTo>
                    <a:pt x="1763" y="63"/>
                    <a:pt x="1763" y="66"/>
                    <a:pt x="1766" y="66"/>
                  </a:cubicBezTo>
                  <a:close/>
                  <a:moveTo>
                    <a:pt x="2074" y="112"/>
                  </a:moveTo>
                  <a:cubicBezTo>
                    <a:pt x="2079" y="118"/>
                    <a:pt x="2089" y="111"/>
                    <a:pt x="2094" y="109"/>
                  </a:cubicBezTo>
                  <a:cubicBezTo>
                    <a:pt x="2096" y="108"/>
                    <a:pt x="2099" y="111"/>
                    <a:pt x="2101" y="111"/>
                  </a:cubicBezTo>
                  <a:cubicBezTo>
                    <a:pt x="2106" y="110"/>
                    <a:pt x="2110" y="109"/>
                    <a:pt x="2115" y="109"/>
                  </a:cubicBezTo>
                  <a:cubicBezTo>
                    <a:pt x="2118" y="108"/>
                    <a:pt x="2119" y="107"/>
                    <a:pt x="2122" y="105"/>
                  </a:cubicBezTo>
                  <a:cubicBezTo>
                    <a:pt x="2124" y="103"/>
                    <a:pt x="2120" y="98"/>
                    <a:pt x="2118" y="98"/>
                  </a:cubicBezTo>
                  <a:cubicBezTo>
                    <a:pt x="2114" y="97"/>
                    <a:pt x="2113" y="96"/>
                    <a:pt x="2110" y="92"/>
                  </a:cubicBezTo>
                  <a:cubicBezTo>
                    <a:pt x="2109" y="90"/>
                    <a:pt x="2103" y="92"/>
                    <a:pt x="2101" y="92"/>
                  </a:cubicBezTo>
                  <a:cubicBezTo>
                    <a:pt x="2102" y="91"/>
                    <a:pt x="2104" y="90"/>
                    <a:pt x="2105" y="89"/>
                  </a:cubicBezTo>
                  <a:cubicBezTo>
                    <a:pt x="2099" y="86"/>
                    <a:pt x="2094" y="86"/>
                    <a:pt x="2090" y="91"/>
                  </a:cubicBezTo>
                  <a:cubicBezTo>
                    <a:pt x="2085" y="96"/>
                    <a:pt x="2082" y="102"/>
                    <a:pt x="2078" y="108"/>
                  </a:cubicBezTo>
                  <a:cubicBezTo>
                    <a:pt x="2077" y="109"/>
                    <a:pt x="2076" y="111"/>
                    <a:pt x="2074" y="112"/>
                  </a:cubicBezTo>
                  <a:close/>
                  <a:moveTo>
                    <a:pt x="2016" y="82"/>
                  </a:moveTo>
                  <a:cubicBezTo>
                    <a:pt x="2020" y="82"/>
                    <a:pt x="2029" y="79"/>
                    <a:pt x="2032" y="83"/>
                  </a:cubicBezTo>
                  <a:cubicBezTo>
                    <a:pt x="2036" y="88"/>
                    <a:pt x="2038" y="95"/>
                    <a:pt x="2044" y="94"/>
                  </a:cubicBezTo>
                  <a:cubicBezTo>
                    <a:pt x="2052" y="94"/>
                    <a:pt x="2056" y="93"/>
                    <a:pt x="2063" y="96"/>
                  </a:cubicBezTo>
                  <a:cubicBezTo>
                    <a:pt x="2069" y="98"/>
                    <a:pt x="2072" y="97"/>
                    <a:pt x="2078" y="95"/>
                  </a:cubicBezTo>
                  <a:cubicBezTo>
                    <a:pt x="2078" y="93"/>
                    <a:pt x="2076" y="89"/>
                    <a:pt x="2076" y="86"/>
                  </a:cubicBezTo>
                  <a:cubicBezTo>
                    <a:pt x="2077" y="84"/>
                    <a:pt x="2080" y="80"/>
                    <a:pt x="2077" y="79"/>
                  </a:cubicBezTo>
                  <a:cubicBezTo>
                    <a:pt x="2071" y="75"/>
                    <a:pt x="2068" y="78"/>
                    <a:pt x="2062" y="81"/>
                  </a:cubicBezTo>
                  <a:cubicBezTo>
                    <a:pt x="2064" y="78"/>
                    <a:pt x="2066" y="76"/>
                    <a:pt x="2068" y="74"/>
                  </a:cubicBezTo>
                  <a:cubicBezTo>
                    <a:pt x="2065" y="73"/>
                    <a:pt x="2058" y="73"/>
                    <a:pt x="2057" y="70"/>
                  </a:cubicBezTo>
                  <a:cubicBezTo>
                    <a:pt x="2056" y="62"/>
                    <a:pt x="2056" y="63"/>
                    <a:pt x="2062" y="61"/>
                  </a:cubicBezTo>
                  <a:cubicBezTo>
                    <a:pt x="2058" y="58"/>
                    <a:pt x="2050" y="49"/>
                    <a:pt x="2045" y="49"/>
                  </a:cubicBezTo>
                  <a:cubicBezTo>
                    <a:pt x="2039" y="49"/>
                    <a:pt x="2043" y="52"/>
                    <a:pt x="2040" y="54"/>
                  </a:cubicBezTo>
                  <a:cubicBezTo>
                    <a:pt x="2036" y="55"/>
                    <a:pt x="2032" y="56"/>
                    <a:pt x="2028" y="57"/>
                  </a:cubicBezTo>
                  <a:cubicBezTo>
                    <a:pt x="2023" y="59"/>
                    <a:pt x="2024" y="60"/>
                    <a:pt x="2023" y="65"/>
                  </a:cubicBezTo>
                  <a:cubicBezTo>
                    <a:pt x="2022" y="67"/>
                    <a:pt x="2015" y="67"/>
                    <a:pt x="2014" y="68"/>
                  </a:cubicBezTo>
                  <a:cubicBezTo>
                    <a:pt x="2012" y="68"/>
                    <a:pt x="2010" y="75"/>
                    <a:pt x="2009" y="77"/>
                  </a:cubicBezTo>
                  <a:cubicBezTo>
                    <a:pt x="2009" y="78"/>
                    <a:pt x="2015" y="82"/>
                    <a:pt x="2016" y="82"/>
                  </a:cubicBezTo>
                  <a:close/>
                  <a:moveTo>
                    <a:pt x="2700" y="234"/>
                  </a:moveTo>
                  <a:cubicBezTo>
                    <a:pt x="2702" y="234"/>
                    <a:pt x="2703" y="235"/>
                    <a:pt x="2705" y="235"/>
                  </a:cubicBezTo>
                  <a:cubicBezTo>
                    <a:pt x="2712" y="233"/>
                    <a:pt x="2717" y="234"/>
                    <a:pt x="2722" y="228"/>
                  </a:cubicBezTo>
                  <a:cubicBezTo>
                    <a:pt x="2719" y="226"/>
                    <a:pt x="2717" y="223"/>
                    <a:pt x="2714" y="223"/>
                  </a:cubicBezTo>
                  <a:cubicBezTo>
                    <a:pt x="2709" y="222"/>
                    <a:pt x="2704" y="222"/>
                    <a:pt x="2699" y="222"/>
                  </a:cubicBezTo>
                  <a:cubicBezTo>
                    <a:pt x="2696" y="222"/>
                    <a:pt x="2691" y="225"/>
                    <a:pt x="2688" y="227"/>
                  </a:cubicBezTo>
                  <a:cubicBezTo>
                    <a:pt x="2687" y="227"/>
                    <a:pt x="2690" y="236"/>
                    <a:pt x="2690" y="237"/>
                  </a:cubicBezTo>
                  <a:cubicBezTo>
                    <a:pt x="2693" y="236"/>
                    <a:pt x="2696" y="235"/>
                    <a:pt x="2700" y="234"/>
                  </a:cubicBezTo>
                  <a:close/>
                  <a:moveTo>
                    <a:pt x="1429" y="259"/>
                  </a:moveTo>
                  <a:cubicBezTo>
                    <a:pt x="1427" y="260"/>
                    <a:pt x="1423" y="260"/>
                    <a:pt x="1424" y="264"/>
                  </a:cubicBezTo>
                  <a:cubicBezTo>
                    <a:pt x="1426" y="263"/>
                    <a:pt x="1427" y="262"/>
                    <a:pt x="1429" y="260"/>
                  </a:cubicBezTo>
                  <a:cubicBezTo>
                    <a:pt x="1429" y="260"/>
                    <a:pt x="1429" y="259"/>
                    <a:pt x="1429" y="259"/>
                  </a:cubicBezTo>
                  <a:close/>
                  <a:moveTo>
                    <a:pt x="1409" y="276"/>
                  </a:moveTo>
                  <a:cubicBezTo>
                    <a:pt x="1411" y="276"/>
                    <a:pt x="1413" y="275"/>
                    <a:pt x="1414" y="273"/>
                  </a:cubicBezTo>
                  <a:cubicBezTo>
                    <a:pt x="1412" y="272"/>
                    <a:pt x="1411" y="272"/>
                    <a:pt x="1409" y="274"/>
                  </a:cubicBezTo>
                  <a:cubicBezTo>
                    <a:pt x="1409" y="274"/>
                    <a:pt x="1409" y="275"/>
                    <a:pt x="1409" y="276"/>
                  </a:cubicBezTo>
                  <a:close/>
                  <a:moveTo>
                    <a:pt x="1420" y="262"/>
                  </a:moveTo>
                  <a:cubicBezTo>
                    <a:pt x="1419" y="264"/>
                    <a:pt x="1417" y="266"/>
                    <a:pt x="1415" y="268"/>
                  </a:cubicBezTo>
                  <a:cubicBezTo>
                    <a:pt x="1417" y="268"/>
                    <a:pt x="1419" y="269"/>
                    <a:pt x="1420" y="269"/>
                  </a:cubicBezTo>
                  <a:cubicBezTo>
                    <a:pt x="1424" y="267"/>
                    <a:pt x="1423" y="265"/>
                    <a:pt x="1420" y="262"/>
                  </a:cubicBezTo>
                  <a:close/>
                  <a:moveTo>
                    <a:pt x="1279" y="401"/>
                  </a:moveTo>
                  <a:cubicBezTo>
                    <a:pt x="1281" y="401"/>
                    <a:pt x="1281" y="401"/>
                    <a:pt x="1283" y="400"/>
                  </a:cubicBezTo>
                  <a:cubicBezTo>
                    <a:pt x="1281" y="400"/>
                    <a:pt x="1281" y="399"/>
                    <a:pt x="1279" y="400"/>
                  </a:cubicBezTo>
                  <a:cubicBezTo>
                    <a:pt x="1280" y="399"/>
                    <a:pt x="1280" y="399"/>
                    <a:pt x="1281" y="399"/>
                  </a:cubicBezTo>
                  <a:cubicBezTo>
                    <a:pt x="1278" y="397"/>
                    <a:pt x="1277" y="400"/>
                    <a:pt x="1277" y="401"/>
                  </a:cubicBezTo>
                  <a:cubicBezTo>
                    <a:pt x="1278" y="401"/>
                    <a:pt x="1278" y="402"/>
                    <a:pt x="1278" y="402"/>
                  </a:cubicBezTo>
                  <a:cubicBezTo>
                    <a:pt x="1279" y="402"/>
                    <a:pt x="1279" y="401"/>
                    <a:pt x="1279" y="401"/>
                  </a:cubicBezTo>
                  <a:close/>
                  <a:moveTo>
                    <a:pt x="1482" y="240"/>
                  </a:moveTo>
                  <a:cubicBezTo>
                    <a:pt x="1483" y="238"/>
                    <a:pt x="1485" y="237"/>
                    <a:pt x="1486" y="235"/>
                  </a:cubicBezTo>
                  <a:cubicBezTo>
                    <a:pt x="1483" y="236"/>
                    <a:pt x="1483" y="238"/>
                    <a:pt x="1480" y="237"/>
                  </a:cubicBezTo>
                  <a:cubicBezTo>
                    <a:pt x="1478" y="236"/>
                    <a:pt x="1476" y="236"/>
                    <a:pt x="1474" y="236"/>
                  </a:cubicBezTo>
                  <a:cubicBezTo>
                    <a:pt x="1475" y="241"/>
                    <a:pt x="1478" y="240"/>
                    <a:pt x="1482" y="240"/>
                  </a:cubicBezTo>
                  <a:close/>
                  <a:moveTo>
                    <a:pt x="1257" y="439"/>
                  </a:moveTo>
                  <a:cubicBezTo>
                    <a:pt x="1258" y="438"/>
                    <a:pt x="1259" y="437"/>
                    <a:pt x="1259" y="435"/>
                  </a:cubicBezTo>
                  <a:cubicBezTo>
                    <a:pt x="1258" y="435"/>
                    <a:pt x="1256" y="436"/>
                    <a:pt x="1257" y="439"/>
                  </a:cubicBezTo>
                  <a:close/>
                  <a:moveTo>
                    <a:pt x="1421" y="270"/>
                  </a:moveTo>
                  <a:cubicBezTo>
                    <a:pt x="1418" y="270"/>
                    <a:pt x="1415" y="269"/>
                    <a:pt x="1415" y="274"/>
                  </a:cubicBezTo>
                  <a:cubicBezTo>
                    <a:pt x="1417" y="273"/>
                    <a:pt x="1419" y="272"/>
                    <a:pt x="1421" y="270"/>
                  </a:cubicBezTo>
                  <a:close/>
                  <a:moveTo>
                    <a:pt x="1262" y="440"/>
                  </a:moveTo>
                  <a:cubicBezTo>
                    <a:pt x="1262" y="441"/>
                    <a:pt x="1263" y="442"/>
                    <a:pt x="1264" y="443"/>
                  </a:cubicBezTo>
                  <a:cubicBezTo>
                    <a:pt x="1265" y="442"/>
                    <a:pt x="1264" y="440"/>
                    <a:pt x="1262" y="440"/>
                  </a:cubicBezTo>
                  <a:close/>
                  <a:moveTo>
                    <a:pt x="1260" y="420"/>
                  </a:moveTo>
                  <a:cubicBezTo>
                    <a:pt x="1260" y="420"/>
                    <a:pt x="1260" y="420"/>
                    <a:pt x="1259" y="420"/>
                  </a:cubicBezTo>
                  <a:cubicBezTo>
                    <a:pt x="1260" y="421"/>
                    <a:pt x="1260" y="421"/>
                    <a:pt x="1261" y="421"/>
                  </a:cubicBezTo>
                  <a:cubicBezTo>
                    <a:pt x="1259" y="422"/>
                    <a:pt x="1259" y="424"/>
                    <a:pt x="1258" y="426"/>
                  </a:cubicBezTo>
                  <a:cubicBezTo>
                    <a:pt x="1258" y="427"/>
                    <a:pt x="1255" y="428"/>
                    <a:pt x="1254" y="430"/>
                  </a:cubicBezTo>
                  <a:cubicBezTo>
                    <a:pt x="1258" y="430"/>
                    <a:pt x="1258" y="432"/>
                    <a:pt x="1255" y="432"/>
                  </a:cubicBezTo>
                  <a:cubicBezTo>
                    <a:pt x="1257" y="434"/>
                    <a:pt x="1262" y="432"/>
                    <a:pt x="1257" y="429"/>
                  </a:cubicBezTo>
                  <a:cubicBezTo>
                    <a:pt x="1260" y="431"/>
                    <a:pt x="1262" y="429"/>
                    <a:pt x="1264" y="427"/>
                  </a:cubicBezTo>
                  <a:cubicBezTo>
                    <a:pt x="1264" y="427"/>
                    <a:pt x="1264" y="427"/>
                    <a:pt x="1264" y="428"/>
                  </a:cubicBezTo>
                  <a:cubicBezTo>
                    <a:pt x="1261" y="429"/>
                    <a:pt x="1261" y="433"/>
                    <a:pt x="1260" y="436"/>
                  </a:cubicBezTo>
                  <a:cubicBezTo>
                    <a:pt x="1259" y="439"/>
                    <a:pt x="1261" y="439"/>
                    <a:pt x="1260" y="442"/>
                  </a:cubicBezTo>
                  <a:cubicBezTo>
                    <a:pt x="1259" y="443"/>
                    <a:pt x="1258" y="444"/>
                    <a:pt x="1259" y="445"/>
                  </a:cubicBezTo>
                  <a:cubicBezTo>
                    <a:pt x="1262" y="447"/>
                    <a:pt x="1261" y="442"/>
                    <a:pt x="1261" y="440"/>
                  </a:cubicBezTo>
                  <a:cubicBezTo>
                    <a:pt x="1262" y="438"/>
                    <a:pt x="1261" y="435"/>
                    <a:pt x="1265" y="433"/>
                  </a:cubicBezTo>
                  <a:cubicBezTo>
                    <a:pt x="1261" y="436"/>
                    <a:pt x="1264" y="440"/>
                    <a:pt x="1267" y="434"/>
                  </a:cubicBezTo>
                  <a:cubicBezTo>
                    <a:pt x="1267" y="435"/>
                    <a:pt x="1267" y="436"/>
                    <a:pt x="1268" y="437"/>
                  </a:cubicBezTo>
                  <a:cubicBezTo>
                    <a:pt x="1265" y="437"/>
                    <a:pt x="1266" y="438"/>
                    <a:pt x="1266" y="440"/>
                  </a:cubicBezTo>
                  <a:cubicBezTo>
                    <a:pt x="1267" y="443"/>
                    <a:pt x="1267" y="442"/>
                    <a:pt x="1266" y="446"/>
                  </a:cubicBezTo>
                  <a:cubicBezTo>
                    <a:pt x="1265" y="449"/>
                    <a:pt x="1262" y="450"/>
                    <a:pt x="1266" y="453"/>
                  </a:cubicBezTo>
                  <a:cubicBezTo>
                    <a:pt x="1266" y="452"/>
                    <a:pt x="1266" y="451"/>
                    <a:pt x="1266" y="450"/>
                  </a:cubicBezTo>
                  <a:cubicBezTo>
                    <a:pt x="1268" y="451"/>
                    <a:pt x="1271" y="453"/>
                    <a:pt x="1269" y="450"/>
                  </a:cubicBezTo>
                  <a:cubicBezTo>
                    <a:pt x="1272" y="452"/>
                    <a:pt x="1276" y="448"/>
                    <a:pt x="1280" y="449"/>
                  </a:cubicBezTo>
                  <a:cubicBezTo>
                    <a:pt x="1273" y="450"/>
                    <a:pt x="1277" y="461"/>
                    <a:pt x="1281" y="458"/>
                  </a:cubicBezTo>
                  <a:cubicBezTo>
                    <a:pt x="1279" y="461"/>
                    <a:pt x="1280" y="467"/>
                    <a:pt x="1282" y="468"/>
                  </a:cubicBezTo>
                  <a:cubicBezTo>
                    <a:pt x="1281" y="469"/>
                    <a:pt x="1281" y="469"/>
                    <a:pt x="1281" y="469"/>
                  </a:cubicBezTo>
                  <a:cubicBezTo>
                    <a:pt x="1280" y="467"/>
                    <a:pt x="1280" y="468"/>
                    <a:pt x="1279" y="467"/>
                  </a:cubicBezTo>
                  <a:cubicBezTo>
                    <a:pt x="1279" y="468"/>
                    <a:pt x="1279" y="468"/>
                    <a:pt x="1279" y="469"/>
                  </a:cubicBezTo>
                  <a:cubicBezTo>
                    <a:pt x="1277" y="469"/>
                    <a:pt x="1274" y="467"/>
                    <a:pt x="1272" y="469"/>
                  </a:cubicBezTo>
                  <a:cubicBezTo>
                    <a:pt x="1272" y="467"/>
                    <a:pt x="1270" y="467"/>
                    <a:pt x="1268" y="467"/>
                  </a:cubicBezTo>
                  <a:cubicBezTo>
                    <a:pt x="1271" y="470"/>
                    <a:pt x="1269" y="472"/>
                    <a:pt x="1267" y="474"/>
                  </a:cubicBezTo>
                  <a:cubicBezTo>
                    <a:pt x="1268" y="474"/>
                    <a:pt x="1270" y="473"/>
                    <a:pt x="1272" y="473"/>
                  </a:cubicBezTo>
                  <a:cubicBezTo>
                    <a:pt x="1271" y="476"/>
                    <a:pt x="1274" y="477"/>
                    <a:pt x="1271" y="481"/>
                  </a:cubicBezTo>
                  <a:cubicBezTo>
                    <a:pt x="1270" y="482"/>
                    <a:pt x="1265" y="483"/>
                    <a:pt x="1263" y="484"/>
                  </a:cubicBezTo>
                  <a:cubicBezTo>
                    <a:pt x="1263" y="485"/>
                    <a:pt x="1263" y="487"/>
                    <a:pt x="1263" y="486"/>
                  </a:cubicBezTo>
                  <a:cubicBezTo>
                    <a:pt x="1265" y="490"/>
                    <a:pt x="1268" y="485"/>
                    <a:pt x="1272" y="487"/>
                  </a:cubicBezTo>
                  <a:cubicBezTo>
                    <a:pt x="1271" y="487"/>
                    <a:pt x="1271" y="488"/>
                    <a:pt x="1270" y="488"/>
                  </a:cubicBezTo>
                  <a:cubicBezTo>
                    <a:pt x="1272" y="488"/>
                    <a:pt x="1276" y="490"/>
                    <a:pt x="1276" y="490"/>
                  </a:cubicBezTo>
                  <a:cubicBezTo>
                    <a:pt x="1279" y="489"/>
                    <a:pt x="1281" y="488"/>
                    <a:pt x="1284" y="487"/>
                  </a:cubicBezTo>
                  <a:cubicBezTo>
                    <a:pt x="1282" y="489"/>
                    <a:pt x="1281" y="491"/>
                    <a:pt x="1280" y="493"/>
                  </a:cubicBezTo>
                  <a:cubicBezTo>
                    <a:pt x="1275" y="492"/>
                    <a:pt x="1270" y="490"/>
                    <a:pt x="1269" y="496"/>
                  </a:cubicBezTo>
                  <a:cubicBezTo>
                    <a:pt x="1268" y="500"/>
                    <a:pt x="1262" y="502"/>
                    <a:pt x="1260" y="505"/>
                  </a:cubicBezTo>
                  <a:cubicBezTo>
                    <a:pt x="1264" y="508"/>
                    <a:pt x="1269" y="499"/>
                    <a:pt x="1275" y="504"/>
                  </a:cubicBezTo>
                  <a:cubicBezTo>
                    <a:pt x="1278" y="495"/>
                    <a:pt x="1280" y="502"/>
                    <a:pt x="1286" y="499"/>
                  </a:cubicBezTo>
                  <a:cubicBezTo>
                    <a:pt x="1288" y="498"/>
                    <a:pt x="1291" y="495"/>
                    <a:pt x="1293" y="495"/>
                  </a:cubicBezTo>
                  <a:cubicBezTo>
                    <a:pt x="1296" y="496"/>
                    <a:pt x="1297" y="498"/>
                    <a:pt x="1299" y="498"/>
                  </a:cubicBezTo>
                  <a:cubicBezTo>
                    <a:pt x="1305" y="496"/>
                    <a:pt x="1308" y="497"/>
                    <a:pt x="1313" y="494"/>
                  </a:cubicBezTo>
                  <a:cubicBezTo>
                    <a:pt x="1320" y="492"/>
                    <a:pt x="1310" y="489"/>
                    <a:pt x="1308" y="489"/>
                  </a:cubicBezTo>
                  <a:cubicBezTo>
                    <a:pt x="1313" y="485"/>
                    <a:pt x="1316" y="483"/>
                    <a:pt x="1317" y="476"/>
                  </a:cubicBezTo>
                  <a:cubicBezTo>
                    <a:pt x="1318" y="469"/>
                    <a:pt x="1306" y="474"/>
                    <a:pt x="1305" y="473"/>
                  </a:cubicBezTo>
                  <a:cubicBezTo>
                    <a:pt x="1309" y="469"/>
                    <a:pt x="1302" y="463"/>
                    <a:pt x="1299" y="463"/>
                  </a:cubicBezTo>
                  <a:cubicBezTo>
                    <a:pt x="1301" y="463"/>
                    <a:pt x="1303" y="463"/>
                    <a:pt x="1304" y="465"/>
                  </a:cubicBezTo>
                  <a:cubicBezTo>
                    <a:pt x="1303" y="456"/>
                    <a:pt x="1295" y="455"/>
                    <a:pt x="1293" y="448"/>
                  </a:cubicBezTo>
                  <a:cubicBezTo>
                    <a:pt x="1290" y="438"/>
                    <a:pt x="1286" y="437"/>
                    <a:pt x="1277" y="436"/>
                  </a:cubicBezTo>
                  <a:cubicBezTo>
                    <a:pt x="1279" y="434"/>
                    <a:pt x="1281" y="433"/>
                    <a:pt x="1283" y="434"/>
                  </a:cubicBezTo>
                  <a:cubicBezTo>
                    <a:pt x="1280" y="428"/>
                    <a:pt x="1292" y="422"/>
                    <a:pt x="1289" y="417"/>
                  </a:cubicBezTo>
                  <a:cubicBezTo>
                    <a:pt x="1287" y="414"/>
                    <a:pt x="1273" y="415"/>
                    <a:pt x="1271" y="419"/>
                  </a:cubicBezTo>
                  <a:cubicBezTo>
                    <a:pt x="1271" y="418"/>
                    <a:pt x="1271" y="418"/>
                    <a:pt x="1271" y="418"/>
                  </a:cubicBezTo>
                  <a:cubicBezTo>
                    <a:pt x="1272" y="417"/>
                    <a:pt x="1272" y="415"/>
                    <a:pt x="1273" y="415"/>
                  </a:cubicBezTo>
                  <a:cubicBezTo>
                    <a:pt x="1272" y="414"/>
                    <a:pt x="1271" y="414"/>
                    <a:pt x="1270" y="413"/>
                  </a:cubicBezTo>
                  <a:cubicBezTo>
                    <a:pt x="1271" y="414"/>
                    <a:pt x="1271" y="413"/>
                    <a:pt x="1272" y="414"/>
                  </a:cubicBezTo>
                  <a:cubicBezTo>
                    <a:pt x="1273" y="410"/>
                    <a:pt x="1279" y="409"/>
                    <a:pt x="1280" y="404"/>
                  </a:cubicBezTo>
                  <a:cubicBezTo>
                    <a:pt x="1277" y="403"/>
                    <a:pt x="1272" y="404"/>
                    <a:pt x="1269" y="406"/>
                  </a:cubicBezTo>
                  <a:cubicBezTo>
                    <a:pt x="1268" y="405"/>
                    <a:pt x="1269" y="405"/>
                    <a:pt x="1267" y="406"/>
                  </a:cubicBezTo>
                  <a:cubicBezTo>
                    <a:pt x="1266" y="403"/>
                    <a:pt x="1263" y="406"/>
                    <a:pt x="1265" y="409"/>
                  </a:cubicBezTo>
                  <a:cubicBezTo>
                    <a:pt x="1264" y="409"/>
                    <a:pt x="1263" y="409"/>
                    <a:pt x="1262" y="409"/>
                  </a:cubicBezTo>
                  <a:cubicBezTo>
                    <a:pt x="1262" y="410"/>
                    <a:pt x="1262" y="410"/>
                    <a:pt x="1261" y="411"/>
                  </a:cubicBezTo>
                  <a:cubicBezTo>
                    <a:pt x="1263" y="412"/>
                    <a:pt x="1263" y="413"/>
                    <a:pt x="1264" y="414"/>
                  </a:cubicBezTo>
                  <a:cubicBezTo>
                    <a:pt x="1263" y="413"/>
                    <a:pt x="1261" y="413"/>
                    <a:pt x="1259" y="414"/>
                  </a:cubicBezTo>
                  <a:cubicBezTo>
                    <a:pt x="1260" y="415"/>
                    <a:pt x="1260" y="417"/>
                    <a:pt x="1260" y="418"/>
                  </a:cubicBezTo>
                  <a:cubicBezTo>
                    <a:pt x="1260" y="418"/>
                    <a:pt x="1259" y="418"/>
                    <a:pt x="1258" y="417"/>
                  </a:cubicBezTo>
                  <a:cubicBezTo>
                    <a:pt x="1258" y="419"/>
                    <a:pt x="1259" y="419"/>
                    <a:pt x="1260" y="420"/>
                  </a:cubicBezTo>
                  <a:close/>
                  <a:moveTo>
                    <a:pt x="1270" y="455"/>
                  </a:moveTo>
                  <a:cubicBezTo>
                    <a:pt x="1268" y="456"/>
                    <a:pt x="1267" y="457"/>
                    <a:pt x="1267" y="459"/>
                  </a:cubicBezTo>
                  <a:cubicBezTo>
                    <a:pt x="1267" y="459"/>
                    <a:pt x="1268" y="460"/>
                    <a:pt x="1268" y="460"/>
                  </a:cubicBezTo>
                  <a:cubicBezTo>
                    <a:pt x="1270" y="458"/>
                    <a:pt x="1271" y="457"/>
                    <a:pt x="1270" y="455"/>
                  </a:cubicBezTo>
                  <a:close/>
                  <a:moveTo>
                    <a:pt x="1434" y="268"/>
                  </a:moveTo>
                  <a:cubicBezTo>
                    <a:pt x="1437" y="264"/>
                    <a:pt x="1440" y="261"/>
                    <a:pt x="1443" y="258"/>
                  </a:cubicBezTo>
                  <a:cubicBezTo>
                    <a:pt x="1440" y="260"/>
                    <a:pt x="1438" y="262"/>
                    <a:pt x="1436" y="263"/>
                  </a:cubicBezTo>
                  <a:cubicBezTo>
                    <a:pt x="1434" y="263"/>
                    <a:pt x="1433" y="265"/>
                    <a:pt x="1434" y="268"/>
                  </a:cubicBezTo>
                  <a:close/>
                  <a:moveTo>
                    <a:pt x="1449" y="249"/>
                  </a:moveTo>
                  <a:cubicBezTo>
                    <a:pt x="1448" y="251"/>
                    <a:pt x="1446" y="252"/>
                    <a:pt x="1444" y="254"/>
                  </a:cubicBezTo>
                  <a:cubicBezTo>
                    <a:pt x="1446" y="254"/>
                    <a:pt x="1448" y="254"/>
                    <a:pt x="1449" y="254"/>
                  </a:cubicBezTo>
                  <a:cubicBezTo>
                    <a:pt x="1451" y="252"/>
                    <a:pt x="1453" y="250"/>
                    <a:pt x="1449" y="249"/>
                  </a:cubicBezTo>
                  <a:close/>
                  <a:moveTo>
                    <a:pt x="1439" y="254"/>
                  </a:moveTo>
                  <a:cubicBezTo>
                    <a:pt x="1435" y="256"/>
                    <a:pt x="1435" y="255"/>
                    <a:pt x="1435" y="259"/>
                  </a:cubicBezTo>
                  <a:cubicBezTo>
                    <a:pt x="1434" y="265"/>
                    <a:pt x="1443" y="257"/>
                    <a:pt x="1445" y="256"/>
                  </a:cubicBezTo>
                  <a:cubicBezTo>
                    <a:pt x="1443" y="253"/>
                    <a:pt x="1441" y="254"/>
                    <a:pt x="1439" y="254"/>
                  </a:cubicBezTo>
                  <a:close/>
                  <a:moveTo>
                    <a:pt x="1457" y="247"/>
                  </a:moveTo>
                  <a:cubicBezTo>
                    <a:pt x="1454" y="246"/>
                    <a:pt x="1451" y="246"/>
                    <a:pt x="1450" y="249"/>
                  </a:cubicBezTo>
                  <a:cubicBezTo>
                    <a:pt x="1451" y="249"/>
                    <a:pt x="1452" y="250"/>
                    <a:pt x="1453" y="250"/>
                  </a:cubicBezTo>
                  <a:cubicBezTo>
                    <a:pt x="1454" y="250"/>
                    <a:pt x="1456" y="249"/>
                    <a:pt x="1457" y="247"/>
                  </a:cubicBezTo>
                  <a:close/>
                  <a:moveTo>
                    <a:pt x="1430" y="264"/>
                  </a:moveTo>
                  <a:cubicBezTo>
                    <a:pt x="1428" y="265"/>
                    <a:pt x="1429" y="268"/>
                    <a:pt x="1427" y="269"/>
                  </a:cubicBezTo>
                  <a:cubicBezTo>
                    <a:pt x="1427" y="267"/>
                    <a:pt x="1427" y="265"/>
                    <a:pt x="1428" y="263"/>
                  </a:cubicBezTo>
                  <a:cubicBezTo>
                    <a:pt x="1425" y="263"/>
                    <a:pt x="1424" y="265"/>
                    <a:pt x="1425" y="268"/>
                  </a:cubicBezTo>
                  <a:cubicBezTo>
                    <a:pt x="1424" y="268"/>
                    <a:pt x="1423" y="268"/>
                    <a:pt x="1423" y="268"/>
                  </a:cubicBezTo>
                  <a:cubicBezTo>
                    <a:pt x="1422" y="271"/>
                    <a:pt x="1423" y="270"/>
                    <a:pt x="1421" y="272"/>
                  </a:cubicBezTo>
                  <a:cubicBezTo>
                    <a:pt x="1424" y="272"/>
                    <a:pt x="1425" y="273"/>
                    <a:pt x="1427" y="271"/>
                  </a:cubicBezTo>
                  <a:cubicBezTo>
                    <a:pt x="1429" y="269"/>
                    <a:pt x="1430" y="268"/>
                    <a:pt x="1432" y="269"/>
                  </a:cubicBezTo>
                  <a:cubicBezTo>
                    <a:pt x="1433" y="267"/>
                    <a:pt x="1433" y="262"/>
                    <a:pt x="1430" y="264"/>
                  </a:cubicBezTo>
                  <a:close/>
                  <a:moveTo>
                    <a:pt x="1423" y="275"/>
                  </a:moveTo>
                  <a:cubicBezTo>
                    <a:pt x="1423" y="279"/>
                    <a:pt x="1421" y="280"/>
                    <a:pt x="1418" y="280"/>
                  </a:cubicBezTo>
                  <a:cubicBezTo>
                    <a:pt x="1419" y="281"/>
                    <a:pt x="1419" y="281"/>
                    <a:pt x="1420" y="282"/>
                  </a:cubicBezTo>
                  <a:cubicBezTo>
                    <a:pt x="1420" y="283"/>
                    <a:pt x="1419" y="284"/>
                    <a:pt x="1419" y="285"/>
                  </a:cubicBezTo>
                  <a:cubicBezTo>
                    <a:pt x="1422" y="281"/>
                    <a:pt x="1424" y="280"/>
                    <a:pt x="1423" y="275"/>
                  </a:cubicBezTo>
                  <a:close/>
                  <a:moveTo>
                    <a:pt x="1426" y="274"/>
                  </a:moveTo>
                  <a:cubicBezTo>
                    <a:pt x="1426" y="274"/>
                    <a:pt x="1425" y="274"/>
                    <a:pt x="1424" y="274"/>
                  </a:cubicBezTo>
                  <a:cubicBezTo>
                    <a:pt x="1424" y="275"/>
                    <a:pt x="1424" y="277"/>
                    <a:pt x="1424" y="278"/>
                  </a:cubicBezTo>
                  <a:cubicBezTo>
                    <a:pt x="1427" y="275"/>
                    <a:pt x="1429" y="273"/>
                    <a:pt x="1431" y="270"/>
                  </a:cubicBezTo>
                  <a:cubicBezTo>
                    <a:pt x="1429" y="270"/>
                    <a:pt x="1427" y="272"/>
                    <a:pt x="1426" y="274"/>
                  </a:cubicBezTo>
                  <a:close/>
                  <a:moveTo>
                    <a:pt x="1462" y="249"/>
                  </a:moveTo>
                  <a:cubicBezTo>
                    <a:pt x="1459" y="246"/>
                    <a:pt x="1453" y="250"/>
                    <a:pt x="1451" y="253"/>
                  </a:cubicBezTo>
                  <a:cubicBezTo>
                    <a:pt x="1452" y="253"/>
                    <a:pt x="1454" y="252"/>
                    <a:pt x="1456" y="252"/>
                  </a:cubicBezTo>
                  <a:cubicBezTo>
                    <a:pt x="1458" y="251"/>
                    <a:pt x="1460" y="250"/>
                    <a:pt x="1462" y="249"/>
                  </a:cubicBezTo>
                  <a:close/>
                  <a:moveTo>
                    <a:pt x="1465" y="244"/>
                  </a:moveTo>
                  <a:cubicBezTo>
                    <a:pt x="1464" y="244"/>
                    <a:pt x="1463" y="244"/>
                    <a:pt x="1462" y="244"/>
                  </a:cubicBezTo>
                  <a:cubicBezTo>
                    <a:pt x="1462" y="245"/>
                    <a:pt x="1462" y="246"/>
                    <a:pt x="1462" y="247"/>
                  </a:cubicBezTo>
                  <a:cubicBezTo>
                    <a:pt x="1465" y="248"/>
                    <a:pt x="1466" y="247"/>
                    <a:pt x="1465" y="244"/>
                  </a:cubicBezTo>
                  <a:close/>
                  <a:moveTo>
                    <a:pt x="1850" y="192"/>
                  </a:moveTo>
                  <a:cubicBezTo>
                    <a:pt x="1845" y="193"/>
                    <a:pt x="1847" y="195"/>
                    <a:pt x="1846" y="200"/>
                  </a:cubicBezTo>
                  <a:cubicBezTo>
                    <a:pt x="1850" y="199"/>
                    <a:pt x="1855" y="198"/>
                    <a:pt x="1859" y="198"/>
                  </a:cubicBezTo>
                  <a:cubicBezTo>
                    <a:pt x="1858" y="193"/>
                    <a:pt x="1854" y="192"/>
                    <a:pt x="1850" y="192"/>
                  </a:cubicBezTo>
                  <a:close/>
                  <a:moveTo>
                    <a:pt x="2309" y="678"/>
                  </a:moveTo>
                  <a:cubicBezTo>
                    <a:pt x="2309" y="680"/>
                    <a:pt x="2309" y="682"/>
                    <a:pt x="2310" y="684"/>
                  </a:cubicBezTo>
                  <a:cubicBezTo>
                    <a:pt x="2315" y="685"/>
                    <a:pt x="2311" y="679"/>
                    <a:pt x="2314" y="679"/>
                  </a:cubicBezTo>
                  <a:cubicBezTo>
                    <a:pt x="2319" y="680"/>
                    <a:pt x="2316" y="685"/>
                    <a:pt x="2315" y="687"/>
                  </a:cubicBezTo>
                  <a:cubicBezTo>
                    <a:pt x="2313" y="691"/>
                    <a:pt x="2313" y="702"/>
                    <a:pt x="2319" y="698"/>
                  </a:cubicBezTo>
                  <a:cubicBezTo>
                    <a:pt x="2324" y="694"/>
                    <a:pt x="2325" y="688"/>
                    <a:pt x="2328" y="682"/>
                  </a:cubicBezTo>
                  <a:cubicBezTo>
                    <a:pt x="2329" y="680"/>
                    <a:pt x="2326" y="677"/>
                    <a:pt x="2326" y="676"/>
                  </a:cubicBezTo>
                  <a:cubicBezTo>
                    <a:pt x="2324" y="673"/>
                    <a:pt x="2322" y="676"/>
                    <a:pt x="2320" y="673"/>
                  </a:cubicBezTo>
                  <a:cubicBezTo>
                    <a:pt x="2324" y="669"/>
                    <a:pt x="2328" y="675"/>
                    <a:pt x="2330" y="667"/>
                  </a:cubicBezTo>
                  <a:cubicBezTo>
                    <a:pt x="2332" y="671"/>
                    <a:pt x="2334" y="669"/>
                    <a:pt x="2336" y="668"/>
                  </a:cubicBezTo>
                  <a:cubicBezTo>
                    <a:pt x="2338" y="667"/>
                    <a:pt x="2342" y="666"/>
                    <a:pt x="2342" y="665"/>
                  </a:cubicBezTo>
                  <a:cubicBezTo>
                    <a:pt x="2345" y="662"/>
                    <a:pt x="2351" y="664"/>
                    <a:pt x="2355" y="665"/>
                  </a:cubicBezTo>
                  <a:cubicBezTo>
                    <a:pt x="2349" y="670"/>
                    <a:pt x="2352" y="673"/>
                    <a:pt x="2357" y="677"/>
                  </a:cubicBezTo>
                  <a:cubicBezTo>
                    <a:pt x="2359" y="674"/>
                    <a:pt x="2361" y="668"/>
                    <a:pt x="2366" y="669"/>
                  </a:cubicBezTo>
                  <a:cubicBezTo>
                    <a:pt x="2363" y="666"/>
                    <a:pt x="2362" y="664"/>
                    <a:pt x="2365" y="661"/>
                  </a:cubicBezTo>
                  <a:cubicBezTo>
                    <a:pt x="2369" y="667"/>
                    <a:pt x="2376" y="665"/>
                    <a:pt x="2380" y="660"/>
                  </a:cubicBezTo>
                  <a:cubicBezTo>
                    <a:pt x="2381" y="661"/>
                    <a:pt x="2382" y="663"/>
                    <a:pt x="2382" y="665"/>
                  </a:cubicBezTo>
                  <a:cubicBezTo>
                    <a:pt x="2384" y="662"/>
                    <a:pt x="2386" y="659"/>
                    <a:pt x="2389" y="656"/>
                  </a:cubicBezTo>
                  <a:cubicBezTo>
                    <a:pt x="2388" y="658"/>
                    <a:pt x="2388" y="660"/>
                    <a:pt x="2388" y="662"/>
                  </a:cubicBezTo>
                  <a:cubicBezTo>
                    <a:pt x="2391" y="660"/>
                    <a:pt x="2392" y="657"/>
                    <a:pt x="2395" y="655"/>
                  </a:cubicBezTo>
                  <a:cubicBezTo>
                    <a:pt x="2396" y="655"/>
                    <a:pt x="2395" y="647"/>
                    <a:pt x="2395" y="645"/>
                  </a:cubicBezTo>
                  <a:cubicBezTo>
                    <a:pt x="2396" y="641"/>
                    <a:pt x="2398" y="641"/>
                    <a:pt x="2398" y="636"/>
                  </a:cubicBezTo>
                  <a:cubicBezTo>
                    <a:pt x="2398" y="632"/>
                    <a:pt x="2397" y="627"/>
                    <a:pt x="2402" y="629"/>
                  </a:cubicBezTo>
                  <a:cubicBezTo>
                    <a:pt x="2402" y="626"/>
                    <a:pt x="2401" y="624"/>
                    <a:pt x="2403" y="622"/>
                  </a:cubicBezTo>
                  <a:cubicBezTo>
                    <a:pt x="2406" y="620"/>
                    <a:pt x="2405" y="616"/>
                    <a:pt x="2405" y="613"/>
                  </a:cubicBezTo>
                  <a:cubicBezTo>
                    <a:pt x="2405" y="610"/>
                    <a:pt x="2403" y="607"/>
                    <a:pt x="2402" y="605"/>
                  </a:cubicBezTo>
                  <a:cubicBezTo>
                    <a:pt x="2400" y="602"/>
                    <a:pt x="2402" y="600"/>
                    <a:pt x="2402" y="597"/>
                  </a:cubicBezTo>
                  <a:cubicBezTo>
                    <a:pt x="2398" y="595"/>
                    <a:pt x="2396" y="598"/>
                    <a:pt x="2397" y="603"/>
                  </a:cubicBezTo>
                  <a:cubicBezTo>
                    <a:pt x="2394" y="594"/>
                    <a:pt x="2389" y="606"/>
                    <a:pt x="2388" y="609"/>
                  </a:cubicBezTo>
                  <a:cubicBezTo>
                    <a:pt x="2387" y="612"/>
                    <a:pt x="2390" y="613"/>
                    <a:pt x="2390" y="615"/>
                  </a:cubicBezTo>
                  <a:cubicBezTo>
                    <a:pt x="2389" y="619"/>
                    <a:pt x="2388" y="622"/>
                    <a:pt x="2386" y="626"/>
                  </a:cubicBezTo>
                  <a:cubicBezTo>
                    <a:pt x="2385" y="631"/>
                    <a:pt x="2381" y="636"/>
                    <a:pt x="2377" y="639"/>
                  </a:cubicBezTo>
                  <a:cubicBezTo>
                    <a:pt x="2374" y="640"/>
                    <a:pt x="2372" y="642"/>
                    <a:pt x="2368" y="642"/>
                  </a:cubicBezTo>
                  <a:cubicBezTo>
                    <a:pt x="2366" y="642"/>
                    <a:pt x="2369" y="637"/>
                    <a:pt x="2370" y="636"/>
                  </a:cubicBezTo>
                  <a:cubicBezTo>
                    <a:pt x="2366" y="637"/>
                    <a:pt x="2364" y="637"/>
                    <a:pt x="2364" y="642"/>
                  </a:cubicBezTo>
                  <a:cubicBezTo>
                    <a:pt x="2364" y="644"/>
                    <a:pt x="2360" y="647"/>
                    <a:pt x="2359" y="649"/>
                  </a:cubicBezTo>
                  <a:cubicBezTo>
                    <a:pt x="2357" y="652"/>
                    <a:pt x="2360" y="654"/>
                    <a:pt x="2357" y="655"/>
                  </a:cubicBezTo>
                  <a:cubicBezTo>
                    <a:pt x="2352" y="657"/>
                    <a:pt x="2354" y="653"/>
                    <a:pt x="2351" y="654"/>
                  </a:cubicBezTo>
                  <a:cubicBezTo>
                    <a:pt x="2346" y="654"/>
                    <a:pt x="2336" y="653"/>
                    <a:pt x="2333" y="658"/>
                  </a:cubicBezTo>
                  <a:cubicBezTo>
                    <a:pt x="2330" y="663"/>
                    <a:pt x="2325" y="666"/>
                    <a:pt x="2319" y="666"/>
                  </a:cubicBezTo>
                  <a:cubicBezTo>
                    <a:pt x="2321" y="673"/>
                    <a:pt x="2313" y="675"/>
                    <a:pt x="2309" y="678"/>
                  </a:cubicBezTo>
                  <a:close/>
                  <a:moveTo>
                    <a:pt x="2301" y="950"/>
                  </a:moveTo>
                  <a:cubicBezTo>
                    <a:pt x="2299" y="952"/>
                    <a:pt x="2295" y="955"/>
                    <a:pt x="2294" y="958"/>
                  </a:cubicBezTo>
                  <a:cubicBezTo>
                    <a:pt x="2291" y="962"/>
                    <a:pt x="2293" y="962"/>
                    <a:pt x="2293" y="966"/>
                  </a:cubicBezTo>
                  <a:cubicBezTo>
                    <a:pt x="2294" y="969"/>
                    <a:pt x="2294" y="972"/>
                    <a:pt x="2294" y="975"/>
                  </a:cubicBezTo>
                  <a:cubicBezTo>
                    <a:pt x="2294" y="977"/>
                    <a:pt x="2298" y="980"/>
                    <a:pt x="2300" y="981"/>
                  </a:cubicBezTo>
                  <a:cubicBezTo>
                    <a:pt x="2299" y="977"/>
                    <a:pt x="2298" y="969"/>
                    <a:pt x="2304" y="971"/>
                  </a:cubicBezTo>
                  <a:cubicBezTo>
                    <a:pt x="2303" y="971"/>
                    <a:pt x="2297" y="966"/>
                    <a:pt x="2300" y="965"/>
                  </a:cubicBezTo>
                  <a:cubicBezTo>
                    <a:pt x="2303" y="964"/>
                    <a:pt x="2304" y="960"/>
                    <a:pt x="2300" y="959"/>
                  </a:cubicBezTo>
                  <a:cubicBezTo>
                    <a:pt x="2300" y="958"/>
                    <a:pt x="2301" y="956"/>
                    <a:pt x="2302" y="955"/>
                  </a:cubicBezTo>
                  <a:cubicBezTo>
                    <a:pt x="2302" y="954"/>
                    <a:pt x="2301" y="952"/>
                    <a:pt x="2301" y="950"/>
                  </a:cubicBezTo>
                  <a:close/>
                  <a:moveTo>
                    <a:pt x="2475" y="1179"/>
                  </a:moveTo>
                  <a:cubicBezTo>
                    <a:pt x="2470" y="1175"/>
                    <a:pt x="2476" y="1170"/>
                    <a:pt x="2469" y="1167"/>
                  </a:cubicBezTo>
                  <a:cubicBezTo>
                    <a:pt x="2468" y="1167"/>
                    <a:pt x="2465" y="1172"/>
                    <a:pt x="2464" y="1169"/>
                  </a:cubicBezTo>
                  <a:cubicBezTo>
                    <a:pt x="2463" y="1166"/>
                    <a:pt x="2462" y="1162"/>
                    <a:pt x="2461" y="1159"/>
                  </a:cubicBezTo>
                  <a:cubicBezTo>
                    <a:pt x="2459" y="1153"/>
                    <a:pt x="2459" y="1150"/>
                    <a:pt x="2454" y="1147"/>
                  </a:cubicBezTo>
                  <a:cubicBezTo>
                    <a:pt x="2452" y="1145"/>
                    <a:pt x="2438" y="1139"/>
                    <a:pt x="2438" y="1137"/>
                  </a:cubicBezTo>
                  <a:cubicBezTo>
                    <a:pt x="2438" y="1131"/>
                    <a:pt x="2439" y="1124"/>
                    <a:pt x="2436" y="1120"/>
                  </a:cubicBezTo>
                  <a:cubicBezTo>
                    <a:pt x="2430" y="1114"/>
                    <a:pt x="2431" y="1111"/>
                    <a:pt x="2430" y="1103"/>
                  </a:cubicBezTo>
                  <a:cubicBezTo>
                    <a:pt x="2430" y="1098"/>
                    <a:pt x="2423" y="1095"/>
                    <a:pt x="2420" y="1098"/>
                  </a:cubicBezTo>
                  <a:cubicBezTo>
                    <a:pt x="2418" y="1085"/>
                    <a:pt x="2414" y="1076"/>
                    <a:pt x="2410" y="1065"/>
                  </a:cubicBezTo>
                  <a:cubicBezTo>
                    <a:pt x="2404" y="1066"/>
                    <a:pt x="2403" y="1077"/>
                    <a:pt x="2402" y="1082"/>
                  </a:cubicBezTo>
                  <a:cubicBezTo>
                    <a:pt x="2400" y="1088"/>
                    <a:pt x="2402" y="1094"/>
                    <a:pt x="2402" y="1100"/>
                  </a:cubicBezTo>
                  <a:cubicBezTo>
                    <a:pt x="2402" y="1107"/>
                    <a:pt x="2398" y="1130"/>
                    <a:pt x="2388" y="1126"/>
                  </a:cubicBezTo>
                  <a:cubicBezTo>
                    <a:pt x="2385" y="1125"/>
                    <a:pt x="2382" y="1119"/>
                    <a:pt x="2378" y="1117"/>
                  </a:cubicBezTo>
                  <a:cubicBezTo>
                    <a:pt x="2372" y="1113"/>
                    <a:pt x="2365" y="1109"/>
                    <a:pt x="2359" y="1105"/>
                  </a:cubicBezTo>
                  <a:cubicBezTo>
                    <a:pt x="2353" y="1102"/>
                    <a:pt x="2356" y="1100"/>
                    <a:pt x="2357" y="1092"/>
                  </a:cubicBezTo>
                  <a:cubicBezTo>
                    <a:pt x="2359" y="1086"/>
                    <a:pt x="2362" y="1083"/>
                    <a:pt x="2366" y="1079"/>
                  </a:cubicBezTo>
                  <a:cubicBezTo>
                    <a:pt x="2360" y="1073"/>
                    <a:pt x="2358" y="1073"/>
                    <a:pt x="2350" y="1072"/>
                  </a:cubicBezTo>
                  <a:cubicBezTo>
                    <a:pt x="2344" y="1071"/>
                    <a:pt x="2337" y="1070"/>
                    <a:pt x="2331" y="1070"/>
                  </a:cubicBezTo>
                  <a:cubicBezTo>
                    <a:pt x="2331" y="1073"/>
                    <a:pt x="2332" y="1076"/>
                    <a:pt x="2332" y="1079"/>
                  </a:cubicBezTo>
                  <a:cubicBezTo>
                    <a:pt x="2325" y="1078"/>
                    <a:pt x="2319" y="1074"/>
                    <a:pt x="2314" y="1081"/>
                  </a:cubicBezTo>
                  <a:cubicBezTo>
                    <a:pt x="2310" y="1087"/>
                    <a:pt x="2309" y="1093"/>
                    <a:pt x="2307" y="1101"/>
                  </a:cubicBezTo>
                  <a:cubicBezTo>
                    <a:pt x="2301" y="1098"/>
                    <a:pt x="2295" y="1095"/>
                    <a:pt x="2289" y="1092"/>
                  </a:cubicBezTo>
                  <a:cubicBezTo>
                    <a:pt x="2287" y="1090"/>
                    <a:pt x="2279" y="1099"/>
                    <a:pt x="2277" y="1100"/>
                  </a:cubicBezTo>
                  <a:cubicBezTo>
                    <a:pt x="2268" y="1109"/>
                    <a:pt x="2254" y="1116"/>
                    <a:pt x="2250" y="1129"/>
                  </a:cubicBezTo>
                  <a:cubicBezTo>
                    <a:pt x="2247" y="1135"/>
                    <a:pt x="2247" y="1141"/>
                    <a:pt x="2241" y="1142"/>
                  </a:cubicBezTo>
                  <a:cubicBezTo>
                    <a:pt x="2232" y="1144"/>
                    <a:pt x="2224" y="1146"/>
                    <a:pt x="2216" y="1148"/>
                  </a:cubicBezTo>
                  <a:cubicBezTo>
                    <a:pt x="2210" y="1149"/>
                    <a:pt x="2207" y="1152"/>
                    <a:pt x="2202" y="1155"/>
                  </a:cubicBezTo>
                  <a:cubicBezTo>
                    <a:pt x="2196" y="1160"/>
                    <a:pt x="2194" y="1161"/>
                    <a:pt x="2192" y="1169"/>
                  </a:cubicBezTo>
                  <a:cubicBezTo>
                    <a:pt x="2190" y="1167"/>
                    <a:pt x="2189" y="1164"/>
                    <a:pt x="2188" y="1161"/>
                  </a:cubicBezTo>
                  <a:cubicBezTo>
                    <a:pt x="2184" y="1172"/>
                    <a:pt x="2182" y="1180"/>
                    <a:pt x="2186" y="1191"/>
                  </a:cubicBezTo>
                  <a:cubicBezTo>
                    <a:pt x="2188" y="1197"/>
                    <a:pt x="2188" y="1198"/>
                    <a:pt x="2185" y="1204"/>
                  </a:cubicBezTo>
                  <a:cubicBezTo>
                    <a:pt x="2184" y="1209"/>
                    <a:pt x="2187" y="1212"/>
                    <a:pt x="2189" y="1216"/>
                  </a:cubicBezTo>
                  <a:cubicBezTo>
                    <a:pt x="2194" y="1227"/>
                    <a:pt x="2197" y="1237"/>
                    <a:pt x="2199" y="1248"/>
                  </a:cubicBezTo>
                  <a:cubicBezTo>
                    <a:pt x="2199" y="1252"/>
                    <a:pt x="2203" y="1264"/>
                    <a:pt x="2201" y="1267"/>
                  </a:cubicBezTo>
                  <a:cubicBezTo>
                    <a:pt x="2201" y="1269"/>
                    <a:pt x="2191" y="1274"/>
                    <a:pt x="2196" y="1278"/>
                  </a:cubicBezTo>
                  <a:cubicBezTo>
                    <a:pt x="2200" y="1280"/>
                    <a:pt x="2204" y="1286"/>
                    <a:pt x="2209" y="1286"/>
                  </a:cubicBezTo>
                  <a:cubicBezTo>
                    <a:pt x="2213" y="1286"/>
                    <a:pt x="2219" y="1287"/>
                    <a:pt x="2223" y="1284"/>
                  </a:cubicBezTo>
                  <a:cubicBezTo>
                    <a:pt x="2228" y="1279"/>
                    <a:pt x="2230" y="1277"/>
                    <a:pt x="2236" y="1276"/>
                  </a:cubicBezTo>
                  <a:cubicBezTo>
                    <a:pt x="2241" y="1275"/>
                    <a:pt x="2246" y="1275"/>
                    <a:pt x="2251" y="1275"/>
                  </a:cubicBezTo>
                  <a:cubicBezTo>
                    <a:pt x="2255" y="1274"/>
                    <a:pt x="2258" y="1274"/>
                    <a:pt x="2262" y="1274"/>
                  </a:cubicBezTo>
                  <a:cubicBezTo>
                    <a:pt x="2263" y="1274"/>
                    <a:pt x="2265" y="1269"/>
                    <a:pt x="2266" y="1268"/>
                  </a:cubicBezTo>
                  <a:cubicBezTo>
                    <a:pt x="2268" y="1264"/>
                    <a:pt x="2275" y="1262"/>
                    <a:pt x="2279" y="1260"/>
                  </a:cubicBezTo>
                  <a:cubicBezTo>
                    <a:pt x="2283" y="1258"/>
                    <a:pt x="2289" y="1261"/>
                    <a:pt x="2292" y="1259"/>
                  </a:cubicBezTo>
                  <a:cubicBezTo>
                    <a:pt x="2295" y="1257"/>
                    <a:pt x="2301" y="1252"/>
                    <a:pt x="2304" y="1252"/>
                  </a:cubicBezTo>
                  <a:cubicBezTo>
                    <a:pt x="2316" y="1254"/>
                    <a:pt x="2326" y="1255"/>
                    <a:pt x="2337" y="1259"/>
                  </a:cubicBezTo>
                  <a:cubicBezTo>
                    <a:pt x="2344" y="1262"/>
                    <a:pt x="2345" y="1263"/>
                    <a:pt x="2349" y="1270"/>
                  </a:cubicBezTo>
                  <a:cubicBezTo>
                    <a:pt x="2351" y="1275"/>
                    <a:pt x="2354" y="1279"/>
                    <a:pt x="2357" y="1283"/>
                  </a:cubicBezTo>
                  <a:cubicBezTo>
                    <a:pt x="2363" y="1276"/>
                    <a:pt x="2368" y="1270"/>
                    <a:pt x="2373" y="1262"/>
                  </a:cubicBezTo>
                  <a:cubicBezTo>
                    <a:pt x="2376" y="1271"/>
                    <a:pt x="2370" y="1278"/>
                    <a:pt x="2366" y="1285"/>
                  </a:cubicBezTo>
                  <a:cubicBezTo>
                    <a:pt x="2373" y="1287"/>
                    <a:pt x="2373" y="1282"/>
                    <a:pt x="2376" y="1275"/>
                  </a:cubicBezTo>
                  <a:cubicBezTo>
                    <a:pt x="2377" y="1280"/>
                    <a:pt x="2375" y="1291"/>
                    <a:pt x="2380" y="1291"/>
                  </a:cubicBezTo>
                  <a:cubicBezTo>
                    <a:pt x="2384" y="1291"/>
                    <a:pt x="2387" y="1299"/>
                    <a:pt x="2388" y="1303"/>
                  </a:cubicBezTo>
                  <a:cubicBezTo>
                    <a:pt x="2390" y="1315"/>
                    <a:pt x="2399" y="1319"/>
                    <a:pt x="2410" y="1320"/>
                  </a:cubicBezTo>
                  <a:cubicBezTo>
                    <a:pt x="2417" y="1322"/>
                    <a:pt x="2418" y="1322"/>
                    <a:pt x="2423" y="1318"/>
                  </a:cubicBezTo>
                  <a:cubicBezTo>
                    <a:pt x="2429" y="1313"/>
                    <a:pt x="2429" y="1315"/>
                    <a:pt x="2434" y="1321"/>
                  </a:cubicBezTo>
                  <a:cubicBezTo>
                    <a:pt x="2436" y="1324"/>
                    <a:pt x="2443" y="1322"/>
                    <a:pt x="2445" y="1319"/>
                  </a:cubicBezTo>
                  <a:cubicBezTo>
                    <a:pt x="2450" y="1314"/>
                    <a:pt x="2451" y="1313"/>
                    <a:pt x="2459" y="1313"/>
                  </a:cubicBezTo>
                  <a:cubicBezTo>
                    <a:pt x="2471" y="1313"/>
                    <a:pt x="2470" y="1296"/>
                    <a:pt x="2472" y="1285"/>
                  </a:cubicBezTo>
                  <a:cubicBezTo>
                    <a:pt x="2473" y="1276"/>
                    <a:pt x="2483" y="1270"/>
                    <a:pt x="2486" y="1261"/>
                  </a:cubicBezTo>
                  <a:cubicBezTo>
                    <a:pt x="2488" y="1250"/>
                    <a:pt x="2494" y="1237"/>
                    <a:pt x="2494" y="1226"/>
                  </a:cubicBezTo>
                  <a:cubicBezTo>
                    <a:pt x="2494" y="1215"/>
                    <a:pt x="2491" y="1203"/>
                    <a:pt x="2489" y="1193"/>
                  </a:cubicBezTo>
                  <a:cubicBezTo>
                    <a:pt x="2484" y="1188"/>
                    <a:pt x="2479" y="1184"/>
                    <a:pt x="2475" y="1179"/>
                  </a:cubicBezTo>
                  <a:close/>
                  <a:moveTo>
                    <a:pt x="2281" y="1001"/>
                  </a:moveTo>
                  <a:cubicBezTo>
                    <a:pt x="2278" y="1008"/>
                    <a:pt x="2290" y="1005"/>
                    <a:pt x="2291" y="1004"/>
                  </a:cubicBezTo>
                  <a:cubicBezTo>
                    <a:pt x="2291" y="1000"/>
                    <a:pt x="2282" y="996"/>
                    <a:pt x="2281" y="1001"/>
                  </a:cubicBezTo>
                  <a:close/>
                  <a:moveTo>
                    <a:pt x="2321" y="1070"/>
                  </a:moveTo>
                  <a:cubicBezTo>
                    <a:pt x="2317" y="1072"/>
                    <a:pt x="2313" y="1067"/>
                    <a:pt x="2312" y="1074"/>
                  </a:cubicBezTo>
                  <a:cubicBezTo>
                    <a:pt x="2316" y="1074"/>
                    <a:pt x="2319" y="1076"/>
                    <a:pt x="2322" y="1074"/>
                  </a:cubicBezTo>
                  <a:cubicBezTo>
                    <a:pt x="2324" y="1073"/>
                    <a:pt x="2325" y="1069"/>
                    <a:pt x="2321" y="1070"/>
                  </a:cubicBezTo>
                  <a:close/>
                  <a:moveTo>
                    <a:pt x="2490" y="1015"/>
                  </a:moveTo>
                  <a:cubicBezTo>
                    <a:pt x="2492" y="1010"/>
                    <a:pt x="2492" y="1010"/>
                    <a:pt x="2490" y="1006"/>
                  </a:cubicBezTo>
                  <a:cubicBezTo>
                    <a:pt x="2490" y="1006"/>
                    <a:pt x="2488" y="1007"/>
                    <a:pt x="2488" y="1006"/>
                  </a:cubicBezTo>
                  <a:cubicBezTo>
                    <a:pt x="2487" y="1005"/>
                    <a:pt x="2486" y="1003"/>
                    <a:pt x="2486" y="1003"/>
                  </a:cubicBezTo>
                  <a:cubicBezTo>
                    <a:pt x="2482" y="1000"/>
                    <a:pt x="2477" y="997"/>
                    <a:pt x="2473" y="995"/>
                  </a:cubicBezTo>
                  <a:cubicBezTo>
                    <a:pt x="2472" y="1000"/>
                    <a:pt x="2490" y="1002"/>
                    <a:pt x="2488" y="1011"/>
                  </a:cubicBezTo>
                  <a:cubicBezTo>
                    <a:pt x="2488" y="1012"/>
                    <a:pt x="2489" y="1013"/>
                    <a:pt x="2490" y="1015"/>
                  </a:cubicBezTo>
                  <a:close/>
                  <a:moveTo>
                    <a:pt x="2451" y="1341"/>
                  </a:moveTo>
                  <a:cubicBezTo>
                    <a:pt x="2448" y="1342"/>
                    <a:pt x="2441" y="1347"/>
                    <a:pt x="2439" y="1346"/>
                  </a:cubicBezTo>
                  <a:cubicBezTo>
                    <a:pt x="2435" y="1344"/>
                    <a:pt x="2430" y="1342"/>
                    <a:pt x="2426" y="1340"/>
                  </a:cubicBezTo>
                  <a:cubicBezTo>
                    <a:pt x="2425" y="1347"/>
                    <a:pt x="2426" y="1355"/>
                    <a:pt x="2429" y="1361"/>
                  </a:cubicBezTo>
                  <a:cubicBezTo>
                    <a:pt x="2432" y="1368"/>
                    <a:pt x="2436" y="1370"/>
                    <a:pt x="2443" y="1371"/>
                  </a:cubicBezTo>
                  <a:cubicBezTo>
                    <a:pt x="2451" y="1373"/>
                    <a:pt x="2459" y="1344"/>
                    <a:pt x="2451" y="1341"/>
                  </a:cubicBezTo>
                  <a:close/>
                  <a:moveTo>
                    <a:pt x="2463" y="1020"/>
                  </a:moveTo>
                  <a:cubicBezTo>
                    <a:pt x="2460" y="1021"/>
                    <a:pt x="2457" y="1020"/>
                    <a:pt x="2454" y="1021"/>
                  </a:cubicBezTo>
                  <a:cubicBezTo>
                    <a:pt x="2456" y="1026"/>
                    <a:pt x="2465" y="1028"/>
                    <a:pt x="2470" y="1027"/>
                  </a:cubicBezTo>
                  <a:cubicBezTo>
                    <a:pt x="2473" y="1026"/>
                    <a:pt x="2478" y="1025"/>
                    <a:pt x="2479" y="1021"/>
                  </a:cubicBezTo>
                  <a:cubicBezTo>
                    <a:pt x="2480" y="1020"/>
                    <a:pt x="2487" y="1021"/>
                    <a:pt x="2482" y="1016"/>
                  </a:cubicBezTo>
                  <a:cubicBezTo>
                    <a:pt x="2488" y="1015"/>
                    <a:pt x="2486" y="1010"/>
                    <a:pt x="2482" y="1008"/>
                  </a:cubicBezTo>
                  <a:cubicBezTo>
                    <a:pt x="2478" y="1005"/>
                    <a:pt x="2479" y="1013"/>
                    <a:pt x="2479" y="1015"/>
                  </a:cubicBezTo>
                  <a:cubicBezTo>
                    <a:pt x="2479" y="1015"/>
                    <a:pt x="2465" y="1025"/>
                    <a:pt x="2468" y="1017"/>
                  </a:cubicBezTo>
                  <a:cubicBezTo>
                    <a:pt x="2468" y="1016"/>
                    <a:pt x="2466" y="1020"/>
                    <a:pt x="2463" y="1020"/>
                  </a:cubicBezTo>
                  <a:close/>
                  <a:moveTo>
                    <a:pt x="2434" y="1020"/>
                  </a:moveTo>
                  <a:cubicBezTo>
                    <a:pt x="2432" y="1017"/>
                    <a:pt x="2434" y="1013"/>
                    <a:pt x="2430" y="1010"/>
                  </a:cubicBezTo>
                  <a:cubicBezTo>
                    <a:pt x="2427" y="1008"/>
                    <a:pt x="2423" y="1006"/>
                    <a:pt x="2420" y="1004"/>
                  </a:cubicBezTo>
                  <a:cubicBezTo>
                    <a:pt x="2415" y="1001"/>
                    <a:pt x="2408" y="999"/>
                    <a:pt x="2402" y="997"/>
                  </a:cubicBezTo>
                  <a:cubicBezTo>
                    <a:pt x="2393" y="994"/>
                    <a:pt x="2384" y="990"/>
                    <a:pt x="2376" y="987"/>
                  </a:cubicBezTo>
                  <a:cubicBezTo>
                    <a:pt x="2371" y="985"/>
                    <a:pt x="2364" y="989"/>
                    <a:pt x="2361" y="992"/>
                  </a:cubicBezTo>
                  <a:cubicBezTo>
                    <a:pt x="2360" y="994"/>
                    <a:pt x="2356" y="1002"/>
                    <a:pt x="2354" y="1001"/>
                  </a:cubicBezTo>
                  <a:cubicBezTo>
                    <a:pt x="2351" y="999"/>
                    <a:pt x="2349" y="999"/>
                    <a:pt x="2347" y="995"/>
                  </a:cubicBezTo>
                  <a:cubicBezTo>
                    <a:pt x="2345" y="990"/>
                    <a:pt x="2344" y="987"/>
                    <a:pt x="2344" y="982"/>
                  </a:cubicBezTo>
                  <a:cubicBezTo>
                    <a:pt x="2343" y="977"/>
                    <a:pt x="2342" y="978"/>
                    <a:pt x="2337" y="977"/>
                  </a:cubicBezTo>
                  <a:cubicBezTo>
                    <a:pt x="2330" y="975"/>
                    <a:pt x="2323" y="977"/>
                    <a:pt x="2319" y="984"/>
                  </a:cubicBezTo>
                  <a:cubicBezTo>
                    <a:pt x="2322" y="985"/>
                    <a:pt x="2324" y="985"/>
                    <a:pt x="2327" y="986"/>
                  </a:cubicBezTo>
                  <a:cubicBezTo>
                    <a:pt x="2328" y="986"/>
                    <a:pt x="2327" y="990"/>
                    <a:pt x="2328" y="991"/>
                  </a:cubicBezTo>
                  <a:cubicBezTo>
                    <a:pt x="2332" y="993"/>
                    <a:pt x="2338" y="992"/>
                    <a:pt x="2342" y="991"/>
                  </a:cubicBezTo>
                  <a:cubicBezTo>
                    <a:pt x="2342" y="992"/>
                    <a:pt x="2342" y="994"/>
                    <a:pt x="2342" y="995"/>
                  </a:cubicBezTo>
                  <a:cubicBezTo>
                    <a:pt x="2336" y="993"/>
                    <a:pt x="2333" y="994"/>
                    <a:pt x="2327" y="996"/>
                  </a:cubicBezTo>
                  <a:cubicBezTo>
                    <a:pt x="2330" y="1000"/>
                    <a:pt x="2332" y="1004"/>
                    <a:pt x="2334" y="1008"/>
                  </a:cubicBezTo>
                  <a:cubicBezTo>
                    <a:pt x="2337" y="1005"/>
                    <a:pt x="2339" y="1003"/>
                    <a:pt x="2341" y="1000"/>
                  </a:cubicBezTo>
                  <a:cubicBezTo>
                    <a:pt x="2342" y="1006"/>
                    <a:pt x="2342" y="1006"/>
                    <a:pt x="2347" y="1008"/>
                  </a:cubicBezTo>
                  <a:cubicBezTo>
                    <a:pt x="2353" y="1011"/>
                    <a:pt x="2359" y="1014"/>
                    <a:pt x="2366" y="1016"/>
                  </a:cubicBezTo>
                  <a:cubicBezTo>
                    <a:pt x="2368" y="1017"/>
                    <a:pt x="2374" y="1018"/>
                    <a:pt x="2376" y="1021"/>
                  </a:cubicBezTo>
                  <a:cubicBezTo>
                    <a:pt x="2378" y="1026"/>
                    <a:pt x="2380" y="1031"/>
                    <a:pt x="2382" y="1036"/>
                  </a:cubicBezTo>
                  <a:cubicBezTo>
                    <a:pt x="2375" y="1038"/>
                    <a:pt x="2374" y="1037"/>
                    <a:pt x="2373" y="1045"/>
                  </a:cubicBezTo>
                  <a:cubicBezTo>
                    <a:pt x="2378" y="1045"/>
                    <a:pt x="2384" y="1044"/>
                    <a:pt x="2389" y="1044"/>
                  </a:cubicBezTo>
                  <a:cubicBezTo>
                    <a:pt x="2392" y="1044"/>
                    <a:pt x="2394" y="1052"/>
                    <a:pt x="2398" y="1052"/>
                  </a:cubicBezTo>
                  <a:cubicBezTo>
                    <a:pt x="2404" y="1053"/>
                    <a:pt x="2409" y="1054"/>
                    <a:pt x="2414" y="1051"/>
                  </a:cubicBezTo>
                  <a:cubicBezTo>
                    <a:pt x="2417" y="1049"/>
                    <a:pt x="2418" y="1040"/>
                    <a:pt x="2421" y="1041"/>
                  </a:cubicBezTo>
                  <a:cubicBezTo>
                    <a:pt x="2424" y="1041"/>
                    <a:pt x="2433" y="1041"/>
                    <a:pt x="2435" y="1043"/>
                  </a:cubicBezTo>
                  <a:cubicBezTo>
                    <a:pt x="2440" y="1048"/>
                    <a:pt x="2444" y="1052"/>
                    <a:pt x="2448" y="1057"/>
                  </a:cubicBezTo>
                  <a:cubicBezTo>
                    <a:pt x="2452" y="1060"/>
                    <a:pt x="2457" y="1060"/>
                    <a:pt x="2461" y="1061"/>
                  </a:cubicBezTo>
                  <a:cubicBezTo>
                    <a:pt x="2465" y="1061"/>
                    <a:pt x="2470" y="1065"/>
                    <a:pt x="2472" y="1064"/>
                  </a:cubicBezTo>
                  <a:cubicBezTo>
                    <a:pt x="2470" y="1062"/>
                    <a:pt x="2464" y="1058"/>
                    <a:pt x="2467" y="1055"/>
                  </a:cubicBezTo>
                  <a:cubicBezTo>
                    <a:pt x="2464" y="1055"/>
                    <a:pt x="2460" y="1055"/>
                    <a:pt x="2462" y="1051"/>
                  </a:cubicBezTo>
                  <a:cubicBezTo>
                    <a:pt x="2455" y="1050"/>
                    <a:pt x="2455" y="1049"/>
                    <a:pt x="2452" y="1042"/>
                  </a:cubicBezTo>
                  <a:cubicBezTo>
                    <a:pt x="2451" y="1040"/>
                    <a:pt x="2448" y="1039"/>
                    <a:pt x="2446" y="1038"/>
                  </a:cubicBezTo>
                  <a:cubicBezTo>
                    <a:pt x="2445" y="1037"/>
                    <a:pt x="2444" y="1033"/>
                    <a:pt x="2443" y="1031"/>
                  </a:cubicBezTo>
                  <a:cubicBezTo>
                    <a:pt x="2446" y="1031"/>
                    <a:pt x="2448" y="1031"/>
                    <a:pt x="2450" y="1030"/>
                  </a:cubicBezTo>
                  <a:cubicBezTo>
                    <a:pt x="2451" y="1021"/>
                    <a:pt x="2438" y="1024"/>
                    <a:pt x="2434" y="1020"/>
                  </a:cubicBezTo>
                  <a:close/>
                  <a:moveTo>
                    <a:pt x="2406" y="496"/>
                  </a:moveTo>
                  <a:cubicBezTo>
                    <a:pt x="2406" y="501"/>
                    <a:pt x="2407" y="506"/>
                    <a:pt x="2405" y="511"/>
                  </a:cubicBezTo>
                  <a:cubicBezTo>
                    <a:pt x="2402" y="517"/>
                    <a:pt x="2404" y="518"/>
                    <a:pt x="2405" y="524"/>
                  </a:cubicBezTo>
                  <a:cubicBezTo>
                    <a:pt x="2406" y="528"/>
                    <a:pt x="2406" y="528"/>
                    <a:pt x="2404" y="531"/>
                  </a:cubicBezTo>
                  <a:cubicBezTo>
                    <a:pt x="2403" y="533"/>
                    <a:pt x="2404" y="536"/>
                    <a:pt x="2404" y="538"/>
                  </a:cubicBezTo>
                  <a:cubicBezTo>
                    <a:pt x="2404" y="544"/>
                    <a:pt x="2403" y="545"/>
                    <a:pt x="2406" y="551"/>
                  </a:cubicBezTo>
                  <a:cubicBezTo>
                    <a:pt x="2406" y="548"/>
                    <a:pt x="2406" y="543"/>
                    <a:pt x="2410" y="542"/>
                  </a:cubicBezTo>
                  <a:cubicBezTo>
                    <a:pt x="2414" y="541"/>
                    <a:pt x="2416" y="546"/>
                    <a:pt x="2416" y="550"/>
                  </a:cubicBezTo>
                  <a:cubicBezTo>
                    <a:pt x="2420" y="546"/>
                    <a:pt x="2415" y="540"/>
                    <a:pt x="2413" y="536"/>
                  </a:cubicBezTo>
                  <a:cubicBezTo>
                    <a:pt x="2410" y="531"/>
                    <a:pt x="2409" y="530"/>
                    <a:pt x="2410" y="525"/>
                  </a:cubicBezTo>
                  <a:cubicBezTo>
                    <a:pt x="2413" y="518"/>
                    <a:pt x="2412" y="516"/>
                    <a:pt x="2419" y="514"/>
                  </a:cubicBezTo>
                  <a:cubicBezTo>
                    <a:pt x="2423" y="513"/>
                    <a:pt x="2423" y="521"/>
                    <a:pt x="2427" y="521"/>
                  </a:cubicBezTo>
                  <a:cubicBezTo>
                    <a:pt x="2424" y="515"/>
                    <a:pt x="2422" y="509"/>
                    <a:pt x="2420" y="502"/>
                  </a:cubicBezTo>
                  <a:cubicBezTo>
                    <a:pt x="2419" y="498"/>
                    <a:pt x="2418" y="495"/>
                    <a:pt x="2418" y="491"/>
                  </a:cubicBezTo>
                  <a:cubicBezTo>
                    <a:pt x="2417" y="489"/>
                    <a:pt x="2414" y="487"/>
                    <a:pt x="2414" y="485"/>
                  </a:cubicBezTo>
                  <a:cubicBezTo>
                    <a:pt x="2413" y="477"/>
                    <a:pt x="2419" y="473"/>
                    <a:pt x="2415" y="466"/>
                  </a:cubicBezTo>
                  <a:cubicBezTo>
                    <a:pt x="2413" y="462"/>
                    <a:pt x="2415" y="451"/>
                    <a:pt x="2408" y="457"/>
                  </a:cubicBezTo>
                  <a:cubicBezTo>
                    <a:pt x="2411" y="459"/>
                    <a:pt x="2412" y="464"/>
                    <a:pt x="2409" y="466"/>
                  </a:cubicBezTo>
                  <a:cubicBezTo>
                    <a:pt x="2408" y="467"/>
                    <a:pt x="2408" y="465"/>
                    <a:pt x="2406" y="467"/>
                  </a:cubicBezTo>
                  <a:cubicBezTo>
                    <a:pt x="2403" y="469"/>
                    <a:pt x="2404" y="469"/>
                    <a:pt x="2405" y="472"/>
                  </a:cubicBezTo>
                  <a:cubicBezTo>
                    <a:pt x="2406" y="476"/>
                    <a:pt x="2404" y="482"/>
                    <a:pt x="2403" y="486"/>
                  </a:cubicBezTo>
                  <a:cubicBezTo>
                    <a:pt x="2402" y="489"/>
                    <a:pt x="2410" y="492"/>
                    <a:pt x="2406" y="496"/>
                  </a:cubicBezTo>
                  <a:close/>
                  <a:moveTo>
                    <a:pt x="2266" y="891"/>
                  </a:moveTo>
                  <a:cubicBezTo>
                    <a:pt x="2270" y="892"/>
                    <a:pt x="2272" y="886"/>
                    <a:pt x="2267" y="886"/>
                  </a:cubicBezTo>
                  <a:cubicBezTo>
                    <a:pt x="2266" y="887"/>
                    <a:pt x="2262" y="890"/>
                    <a:pt x="2266" y="891"/>
                  </a:cubicBezTo>
                  <a:close/>
                  <a:moveTo>
                    <a:pt x="2260" y="892"/>
                  </a:moveTo>
                  <a:cubicBezTo>
                    <a:pt x="2261" y="889"/>
                    <a:pt x="2263" y="886"/>
                    <a:pt x="2265" y="884"/>
                  </a:cubicBezTo>
                  <a:cubicBezTo>
                    <a:pt x="2267" y="883"/>
                    <a:pt x="2266" y="878"/>
                    <a:pt x="2267" y="876"/>
                  </a:cubicBezTo>
                  <a:cubicBezTo>
                    <a:pt x="2266" y="876"/>
                    <a:pt x="2266" y="876"/>
                    <a:pt x="2265" y="876"/>
                  </a:cubicBezTo>
                  <a:cubicBezTo>
                    <a:pt x="2264" y="881"/>
                    <a:pt x="2260" y="887"/>
                    <a:pt x="2260" y="892"/>
                  </a:cubicBezTo>
                  <a:close/>
                  <a:moveTo>
                    <a:pt x="2273" y="875"/>
                  </a:moveTo>
                  <a:cubicBezTo>
                    <a:pt x="2271" y="876"/>
                    <a:pt x="2269" y="876"/>
                    <a:pt x="2268" y="874"/>
                  </a:cubicBezTo>
                  <a:cubicBezTo>
                    <a:pt x="2268" y="876"/>
                    <a:pt x="2268" y="878"/>
                    <a:pt x="2269" y="880"/>
                  </a:cubicBezTo>
                  <a:cubicBezTo>
                    <a:pt x="2272" y="877"/>
                    <a:pt x="2270" y="885"/>
                    <a:pt x="2273" y="887"/>
                  </a:cubicBezTo>
                  <a:cubicBezTo>
                    <a:pt x="2273" y="886"/>
                    <a:pt x="2273" y="885"/>
                    <a:pt x="2273" y="884"/>
                  </a:cubicBezTo>
                  <a:cubicBezTo>
                    <a:pt x="2274" y="885"/>
                    <a:pt x="2274" y="886"/>
                    <a:pt x="2275" y="887"/>
                  </a:cubicBezTo>
                  <a:cubicBezTo>
                    <a:pt x="2277" y="884"/>
                    <a:pt x="2273" y="879"/>
                    <a:pt x="2273" y="875"/>
                  </a:cubicBezTo>
                  <a:close/>
                  <a:moveTo>
                    <a:pt x="2262" y="868"/>
                  </a:moveTo>
                  <a:cubicBezTo>
                    <a:pt x="2263" y="870"/>
                    <a:pt x="2264" y="872"/>
                    <a:pt x="2266" y="873"/>
                  </a:cubicBezTo>
                  <a:cubicBezTo>
                    <a:pt x="2266" y="872"/>
                    <a:pt x="2266" y="869"/>
                    <a:pt x="2266" y="868"/>
                  </a:cubicBezTo>
                  <a:cubicBezTo>
                    <a:pt x="2263" y="868"/>
                    <a:pt x="2264" y="864"/>
                    <a:pt x="2259" y="865"/>
                  </a:cubicBezTo>
                  <a:cubicBezTo>
                    <a:pt x="2261" y="867"/>
                    <a:pt x="2260" y="869"/>
                    <a:pt x="2258" y="871"/>
                  </a:cubicBezTo>
                  <a:cubicBezTo>
                    <a:pt x="2259" y="870"/>
                    <a:pt x="2261" y="869"/>
                    <a:pt x="2262" y="868"/>
                  </a:cubicBezTo>
                  <a:close/>
                  <a:moveTo>
                    <a:pt x="2268" y="865"/>
                  </a:moveTo>
                  <a:cubicBezTo>
                    <a:pt x="2268" y="868"/>
                    <a:pt x="2270" y="869"/>
                    <a:pt x="2272" y="871"/>
                  </a:cubicBezTo>
                  <a:cubicBezTo>
                    <a:pt x="2274" y="873"/>
                    <a:pt x="2272" y="873"/>
                    <a:pt x="2273" y="875"/>
                  </a:cubicBezTo>
                  <a:cubicBezTo>
                    <a:pt x="2279" y="882"/>
                    <a:pt x="2278" y="873"/>
                    <a:pt x="2277" y="869"/>
                  </a:cubicBezTo>
                  <a:cubicBezTo>
                    <a:pt x="2276" y="864"/>
                    <a:pt x="2271" y="865"/>
                    <a:pt x="2268" y="865"/>
                  </a:cubicBezTo>
                  <a:close/>
                  <a:moveTo>
                    <a:pt x="2249" y="872"/>
                  </a:moveTo>
                  <a:cubicBezTo>
                    <a:pt x="2250" y="881"/>
                    <a:pt x="2248" y="887"/>
                    <a:pt x="2258" y="883"/>
                  </a:cubicBezTo>
                  <a:cubicBezTo>
                    <a:pt x="2255" y="886"/>
                    <a:pt x="2250" y="891"/>
                    <a:pt x="2255" y="893"/>
                  </a:cubicBezTo>
                  <a:cubicBezTo>
                    <a:pt x="2257" y="894"/>
                    <a:pt x="2256" y="897"/>
                    <a:pt x="2259" y="896"/>
                  </a:cubicBezTo>
                  <a:cubicBezTo>
                    <a:pt x="2261" y="896"/>
                    <a:pt x="2260" y="892"/>
                    <a:pt x="2260" y="890"/>
                  </a:cubicBezTo>
                  <a:cubicBezTo>
                    <a:pt x="2260" y="887"/>
                    <a:pt x="2263" y="881"/>
                    <a:pt x="2262" y="879"/>
                  </a:cubicBezTo>
                  <a:cubicBezTo>
                    <a:pt x="2259" y="874"/>
                    <a:pt x="2258" y="874"/>
                    <a:pt x="2253" y="872"/>
                  </a:cubicBezTo>
                  <a:cubicBezTo>
                    <a:pt x="2252" y="871"/>
                    <a:pt x="2250" y="872"/>
                    <a:pt x="2249" y="872"/>
                  </a:cubicBezTo>
                  <a:close/>
                  <a:moveTo>
                    <a:pt x="2229" y="984"/>
                  </a:moveTo>
                  <a:cubicBezTo>
                    <a:pt x="2228" y="987"/>
                    <a:pt x="2229" y="989"/>
                    <a:pt x="2227" y="993"/>
                  </a:cubicBezTo>
                  <a:cubicBezTo>
                    <a:pt x="2225" y="998"/>
                    <a:pt x="2223" y="998"/>
                    <a:pt x="2226" y="1003"/>
                  </a:cubicBezTo>
                  <a:cubicBezTo>
                    <a:pt x="2228" y="1005"/>
                    <a:pt x="2232" y="1002"/>
                    <a:pt x="2231" y="1008"/>
                  </a:cubicBezTo>
                  <a:cubicBezTo>
                    <a:pt x="2231" y="1010"/>
                    <a:pt x="2228" y="1019"/>
                    <a:pt x="2229" y="1021"/>
                  </a:cubicBezTo>
                  <a:cubicBezTo>
                    <a:pt x="2231" y="1023"/>
                    <a:pt x="2237" y="1023"/>
                    <a:pt x="2238" y="1021"/>
                  </a:cubicBezTo>
                  <a:cubicBezTo>
                    <a:pt x="2238" y="1020"/>
                    <a:pt x="2237" y="1017"/>
                    <a:pt x="2237" y="1016"/>
                  </a:cubicBezTo>
                  <a:cubicBezTo>
                    <a:pt x="2237" y="1015"/>
                    <a:pt x="2238" y="1013"/>
                    <a:pt x="2238" y="1012"/>
                  </a:cubicBezTo>
                  <a:cubicBezTo>
                    <a:pt x="2239" y="1009"/>
                    <a:pt x="2238" y="1005"/>
                    <a:pt x="2238" y="1002"/>
                  </a:cubicBezTo>
                  <a:cubicBezTo>
                    <a:pt x="2239" y="999"/>
                    <a:pt x="2234" y="997"/>
                    <a:pt x="2241" y="996"/>
                  </a:cubicBezTo>
                  <a:cubicBezTo>
                    <a:pt x="2244" y="995"/>
                    <a:pt x="2241" y="1002"/>
                    <a:pt x="2242" y="1004"/>
                  </a:cubicBezTo>
                  <a:cubicBezTo>
                    <a:pt x="2243" y="1007"/>
                    <a:pt x="2247" y="1007"/>
                    <a:pt x="2246" y="1010"/>
                  </a:cubicBezTo>
                  <a:cubicBezTo>
                    <a:pt x="2245" y="1014"/>
                    <a:pt x="2248" y="1015"/>
                    <a:pt x="2251" y="1014"/>
                  </a:cubicBezTo>
                  <a:cubicBezTo>
                    <a:pt x="2249" y="1015"/>
                    <a:pt x="2257" y="1008"/>
                    <a:pt x="2256" y="1010"/>
                  </a:cubicBezTo>
                  <a:cubicBezTo>
                    <a:pt x="2259" y="1005"/>
                    <a:pt x="2253" y="1008"/>
                    <a:pt x="2252" y="1004"/>
                  </a:cubicBezTo>
                  <a:cubicBezTo>
                    <a:pt x="2251" y="1003"/>
                    <a:pt x="2254" y="1001"/>
                    <a:pt x="2253" y="1000"/>
                  </a:cubicBezTo>
                  <a:cubicBezTo>
                    <a:pt x="2252" y="998"/>
                    <a:pt x="2251" y="996"/>
                    <a:pt x="2250" y="994"/>
                  </a:cubicBezTo>
                  <a:cubicBezTo>
                    <a:pt x="2249" y="991"/>
                    <a:pt x="2247" y="992"/>
                    <a:pt x="2245" y="989"/>
                  </a:cubicBezTo>
                  <a:cubicBezTo>
                    <a:pt x="2252" y="992"/>
                    <a:pt x="2255" y="978"/>
                    <a:pt x="2261" y="982"/>
                  </a:cubicBezTo>
                  <a:cubicBezTo>
                    <a:pt x="2263" y="976"/>
                    <a:pt x="2257" y="979"/>
                    <a:pt x="2255" y="979"/>
                  </a:cubicBezTo>
                  <a:cubicBezTo>
                    <a:pt x="2252" y="979"/>
                    <a:pt x="2252" y="981"/>
                    <a:pt x="2250" y="981"/>
                  </a:cubicBezTo>
                  <a:cubicBezTo>
                    <a:pt x="2247" y="982"/>
                    <a:pt x="2248" y="979"/>
                    <a:pt x="2246" y="982"/>
                  </a:cubicBezTo>
                  <a:cubicBezTo>
                    <a:pt x="2239" y="989"/>
                    <a:pt x="2232" y="976"/>
                    <a:pt x="2237" y="970"/>
                  </a:cubicBezTo>
                  <a:cubicBezTo>
                    <a:pt x="2240" y="967"/>
                    <a:pt x="2243" y="970"/>
                    <a:pt x="2246" y="970"/>
                  </a:cubicBezTo>
                  <a:cubicBezTo>
                    <a:pt x="2250" y="970"/>
                    <a:pt x="2255" y="968"/>
                    <a:pt x="2259" y="970"/>
                  </a:cubicBezTo>
                  <a:cubicBezTo>
                    <a:pt x="2267" y="975"/>
                    <a:pt x="2272" y="965"/>
                    <a:pt x="2275" y="958"/>
                  </a:cubicBezTo>
                  <a:cubicBezTo>
                    <a:pt x="2271" y="958"/>
                    <a:pt x="2268" y="964"/>
                    <a:pt x="2265" y="966"/>
                  </a:cubicBezTo>
                  <a:cubicBezTo>
                    <a:pt x="2263" y="967"/>
                    <a:pt x="2260" y="965"/>
                    <a:pt x="2258" y="965"/>
                  </a:cubicBezTo>
                  <a:cubicBezTo>
                    <a:pt x="2256" y="965"/>
                    <a:pt x="2257" y="966"/>
                    <a:pt x="2254" y="965"/>
                  </a:cubicBezTo>
                  <a:cubicBezTo>
                    <a:pt x="2250" y="964"/>
                    <a:pt x="2244" y="960"/>
                    <a:pt x="2240" y="962"/>
                  </a:cubicBezTo>
                  <a:cubicBezTo>
                    <a:pt x="2236" y="965"/>
                    <a:pt x="2235" y="968"/>
                    <a:pt x="2232" y="973"/>
                  </a:cubicBezTo>
                  <a:cubicBezTo>
                    <a:pt x="2235" y="978"/>
                    <a:pt x="2230" y="980"/>
                    <a:pt x="2229" y="984"/>
                  </a:cubicBezTo>
                  <a:close/>
                  <a:moveTo>
                    <a:pt x="2237" y="857"/>
                  </a:moveTo>
                  <a:cubicBezTo>
                    <a:pt x="2239" y="861"/>
                    <a:pt x="2242" y="865"/>
                    <a:pt x="2244" y="869"/>
                  </a:cubicBezTo>
                  <a:cubicBezTo>
                    <a:pt x="2248" y="864"/>
                    <a:pt x="2248" y="861"/>
                    <a:pt x="2243" y="857"/>
                  </a:cubicBezTo>
                  <a:cubicBezTo>
                    <a:pt x="2241" y="857"/>
                    <a:pt x="2239" y="857"/>
                    <a:pt x="2237" y="857"/>
                  </a:cubicBezTo>
                  <a:close/>
                  <a:moveTo>
                    <a:pt x="2194" y="1043"/>
                  </a:moveTo>
                  <a:cubicBezTo>
                    <a:pt x="2194" y="1047"/>
                    <a:pt x="2197" y="1051"/>
                    <a:pt x="2200" y="1047"/>
                  </a:cubicBezTo>
                  <a:cubicBezTo>
                    <a:pt x="2203" y="1043"/>
                    <a:pt x="2196" y="1042"/>
                    <a:pt x="2194" y="1043"/>
                  </a:cubicBezTo>
                  <a:close/>
                  <a:moveTo>
                    <a:pt x="2393" y="576"/>
                  </a:moveTo>
                  <a:cubicBezTo>
                    <a:pt x="2393" y="578"/>
                    <a:pt x="2393" y="582"/>
                    <a:pt x="2392" y="582"/>
                  </a:cubicBezTo>
                  <a:cubicBezTo>
                    <a:pt x="2389" y="584"/>
                    <a:pt x="2388" y="584"/>
                    <a:pt x="2388" y="587"/>
                  </a:cubicBezTo>
                  <a:cubicBezTo>
                    <a:pt x="2387" y="588"/>
                    <a:pt x="2390" y="597"/>
                    <a:pt x="2391" y="597"/>
                  </a:cubicBezTo>
                  <a:cubicBezTo>
                    <a:pt x="2392" y="598"/>
                    <a:pt x="2394" y="594"/>
                    <a:pt x="2395" y="594"/>
                  </a:cubicBezTo>
                  <a:cubicBezTo>
                    <a:pt x="2396" y="594"/>
                    <a:pt x="2399" y="595"/>
                    <a:pt x="2398" y="592"/>
                  </a:cubicBezTo>
                  <a:cubicBezTo>
                    <a:pt x="2396" y="590"/>
                    <a:pt x="2391" y="591"/>
                    <a:pt x="2392" y="586"/>
                  </a:cubicBezTo>
                  <a:cubicBezTo>
                    <a:pt x="2394" y="586"/>
                    <a:pt x="2397" y="588"/>
                    <a:pt x="2398" y="587"/>
                  </a:cubicBezTo>
                  <a:cubicBezTo>
                    <a:pt x="2400" y="587"/>
                    <a:pt x="2403" y="585"/>
                    <a:pt x="2404" y="586"/>
                  </a:cubicBezTo>
                  <a:cubicBezTo>
                    <a:pt x="2406" y="588"/>
                    <a:pt x="2413" y="593"/>
                    <a:pt x="2415" y="592"/>
                  </a:cubicBezTo>
                  <a:cubicBezTo>
                    <a:pt x="2415" y="592"/>
                    <a:pt x="2417" y="586"/>
                    <a:pt x="2417" y="585"/>
                  </a:cubicBezTo>
                  <a:cubicBezTo>
                    <a:pt x="2418" y="584"/>
                    <a:pt x="2422" y="582"/>
                    <a:pt x="2423" y="582"/>
                  </a:cubicBezTo>
                  <a:cubicBezTo>
                    <a:pt x="2428" y="582"/>
                    <a:pt x="2431" y="581"/>
                    <a:pt x="2434" y="578"/>
                  </a:cubicBezTo>
                  <a:cubicBezTo>
                    <a:pt x="2426" y="578"/>
                    <a:pt x="2432" y="571"/>
                    <a:pt x="2431" y="567"/>
                  </a:cubicBezTo>
                  <a:cubicBezTo>
                    <a:pt x="2425" y="573"/>
                    <a:pt x="2425" y="572"/>
                    <a:pt x="2418" y="568"/>
                  </a:cubicBezTo>
                  <a:cubicBezTo>
                    <a:pt x="2412" y="565"/>
                    <a:pt x="2410" y="560"/>
                    <a:pt x="2406" y="555"/>
                  </a:cubicBezTo>
                  <a:cubicBezTo>
                    <a:pt x="2402" y="549"/>
                    <a:pt x="2404" y="563"/>
                    <a:pt x="2404" y="565"/>
                  </a:cubicBezTo>
                  <a:cubicBezTo>
                    <a:pt x="2405" y="567"/>
                    <a:pt x="2401" y="570"/>
                    <a:pt x="2401" y="572"/>
                  </a:cubicBezTo>
                  <a:cubicBezTo>
                    <a:pt x="2401" y="575"/>
                    <a:pt x="2402" y="576"/>
                    <a:pt x="2400" y="578"/>
                  </a:cubicBezTo>
                  <a:cubicBezTo>
                    <a:pt x="2398" y="578"/>
                    <a:pt x="2396" y="577"/>
                    <a:pt x="2393" y="576"/>
                  </a:cubicBezTo>
                  <a:close/>
                  <a:moveTo>
                    <a:pt x="1380" y="442"/>
                  </a:moveTo>
                  <a:cubicBezTo>
                    <a:pt x="1380" y="444"/>
                    <a:pt x="1383" y="449"/>
                    <a:pt x="1385" y="448"/>
                  </a:cubicBezTo>
                  <a:cubicBezTo>
                    <a:pt x="1388" y="448"/>
                    <a:pt x="1388" y="444"/>
                    <a:pt x="1385" y="443"/>
                  </a:cubicBezTo>
                  <a:cubicBezTo>
                    <a:pt x="1384" y="440"/>
                    <a:pt x="1382" y="441"/>
                    <a:pt x="1380" y="442"/>
                  </a:cubicBezTo>
                  <a:close/>
                  <a:moveTo>
                    <a:pt x="1572" y="654"/>
                  </a:moveTo>
                  <a:cubicBezTo>
                    <a:pt x="1570" y="656"/>
                    <a:pt x="1566" y="658"/>
                    <a:pt x="1563" y="658"/>
                  </a:cubicBezTo>
                  <a:cubicBezTo>
                    <a:pt x="1561" y="658"/>
                    <a:pt x="1555" y="657"/>
                    <a:pt x="1554" y="659"/>
                  </a:cubicBezTo>
                  <a:cubicBezTo>
                    <a:pt x="1550" y="667"/>
                    <a:pt x="1567" y="662"/>
                    <a:pt x="1568" y="662"/>
                  </a:cubicBezTo>
                  <a:cubicBezTo>
                    <a:pt x="1566" y="658"/>
                    <a:pt x="1570" y="657"/>
                    <a:pt x="1572" y="654"/>
                  </a:cubicBezTo>
                  <a:close/>
                  <a:moveTo>
                    <a:pt x="1508" y="661"/>
                  </a:moveTo>
                  <a:cubicBezTo>
                    <a:pt x="1508" y="658"/>
                    <a:pt x="1502" y="657"/>
                    <a:pt x="1500" y="657"/>
                  </a:cubicBezTo>
                  <a:cubicBezTo>
                    <a:pt x="1494" y="658"/>
                    <a:pt x="1493" y="657"/>
                    <a:pt x="1488" y="654"/>
                  </a:cubicBezTo>
                  <a:cubicBezTo>
                    <a:pt x="1488" y="655"/>
                    <a:pt x="1487" y="657"/>
                    <a:pt x="1486" y="658"/>
                  </a:cubicBezTo>
                  <a:cubicBezTo>
                    <a:pt x="1494" y="661"/>
                    <a:pt x="1500" y="661"/>
                    <a:pt x="1508" y="661"/>
                  </a:cubicBezTo>
                  <a:close/>
                  <a:moveTo>
                    <a:pt x="1390" y="441"/>
                  </a:moveTo>
                  <a:cubicBezTo>
                    <a:pt x="1389" y="443"/>
                    <a:pt x="1390" y="447"/>
                    <a:pt x="1393" y="447"/>
                  </a:cubicBezTo>
                  <a:cubicBezTo>
                    <a:pt x="1396" y="447"/>
                    <a:pt x="1395" y="449"/>
                    <a:pt x="1396" y="453"/>
                  </a:cubicBezTo>
                  <a:cubicBezTo>
                    <a:pt x="1397" y="449"/>
                    <a:pt x="1396" y="445"/>
                    <a:pt x="1401" y="445"/>
                  </a:cubicBezTo>
                  <a:cubicBezTo>
                    <a:pt x="1400" y="444"/>
                    <a:pt x="1399" y="443"/>
                    <a:pt x="1398" y="442"/>
                  </a:cubicBezTo>
                  <a:cubicBezTo>
                    <a:pt x="1409" y="440"/>
                    <a:pt x="1391" y="430"/>
                    <a:pt x="1397" y="440"/>
                  </a:cubicBezTo>
                  <a:cubicBezTo>
                    <a:pt x="1394" y="440"/>
                    <a:pt x="1393" y="439"/>
                    <a:pt x="1395" y="437"/>
                  </a:cubicBezTo>
                  <a:cubicBezTo>
                    <a:pt x="1394" y="437"/>
                    <a:pt x="1393" y="437"/>
                    <a:pt x="1392" y="437"/>
                  </a:cubicBezTo>
                  <a:cubicBezTo>
                    <a:pt x="1393" y="439"/>
                    <a:pt x="1392" y="440"/>
                    <a:pt x="1390" y="441"/>
                  </a:cubicBezTo>
                  <a:close/>
                  <a:moveTo>
                    <a:pt x="1485" y="406"/>
                  </a:moveTo>
                  <a:cubicBezTo>
                    <a:pt x="1480" y="404"/>
                    <a:pt x="1478" y="405"/>
                    <a:pt x="1473" y="406"/>
                  </a:cubicBezTo>
                  <a:cubicBezTo>
                    <a:pt x="1474" y="408"/>
                    <a:pt x="1476" y="410"/>
                    <a:pt x="1474" y="413"/>
                  </a:cubicBezTo>
                  <a:cubicBezTo>
                    <a:pt x="1477" y="409"/>
                    <a:pt x="1482" y="408"/>
                    <a:pt x="1485" y="406"/>
                  </a:cubicBezTo>
                  <a:close/>
                  <a:moveTo>
                    <a:pt x="1370" y="608"/>
                  </a:moveTo>
                  <a:cubicBezTo>
                    <a:pt x="1371" y="610"/>
                    <a:pt x="1369" y="612"/>
                    <a:pt x="1368" y="613"/>
                  </a:cubicBezTo>
                  <a:cubicBezTo>
                    <a:pt x="1368" y="614"/>
                    <a:pt x="1370" y="615"/>
                    <a:pt x="1370" y="615"/>
                  </a:cubicBezTo>
                  <a:cubicBezTo>
                    <a:pt x="1370" y="619"/>
                    <a:pt x="1366" y="619"/>
                    <a:pt x="1369" y="622"/>
                  </a:cubicBezTo>
                  <a:cubicBezTo>
                    <a:pt x="1372" y="624"/>
                    <a:pt x="1374" y="625"/>
                    <a:pt x="1374" y="621"/>
                  </a:cubicBezTo>
                  <a:cubicBezTo>
                    <a:pt x="1375" y="619"/>
                    <a:pt x="1378" y="621"/>
                    <a:pt x="1378" y="617"/>
                  </a:cubicBezTo>
                  <a:cubicBezTo>
                    <a:pt x="1379" y="613"/>
                    <a:pt x="1379" y="609"/>
                    <a:pt x="1380" y="605"/>
                  </a:cubicBezTo>
                  <a:cubicBezTo>
                    <a:pt x="1381" y="597"/>
                    <a:pt x="1372" y="602"/>
                    <a:pt x="1369" y="603"/>
                  </a:cubicBezTo>
                  <a:cubicBezTo>
                    <a:pt x="1369" y="603"/>
                    <a:pt x="1368" y="603"/>
                    <a:pt x="1367" y="602"/>
                  </a:cubicBezTo>
                  <a:cubicBezTo>
                    <a:pt x="1365" y="607"/>
                    <a:pt x="1370" y="605"/>
                    <a:pt x="1370" y="608"/>
                  </a:cubicBezTo>
                  <a:close/>
                  <a:moveTo>
                    <a:pt x="2773" y="338"/>
                  </a:moveTo>
                  <a:cubicBezTo>
                    <a:pt x="2771" y="338"/>
                    <a:pt x="2764" y="336"/>
                    <a:pt x="2763" y="337"/>
                  </a:cubicBezTo>
                  <a:cubicBezTo>
                    <a:pt x="2761" y="339"/>
                    <a:pt x="2763" y="343"/>
                    <a:pt x="2764" y="344"/>
                  </a:cubicBezTo>
                  <a:cubicBezTo>
                    <a:pt x="2768" y="347"/>
                    <a:pt x="2774" y="342"/>
                    <a:pt x="2777" y="345"/>
                  </a:cubicBezTo>
                  <a:cubicBezTo>
                    <a:pt x="2780" y="350"/>
                    <a:pt x="2785" y="351"/>
                    <a:pt x="2788" y="344"/>
                  </a:cubicBezTo>
                  <a:cubicBezTo>
                    <a:pt x="2783" y="342"/>
                    <a:pt x="2778" y="338"/>
                    <a:pt x="2773" y="338"/>
                  </a:cubicBezTo>
                  <a:close/>
                  <a:moveTo>
                    <a:pt x="1444" y="425"/>
                  </a:moveTo>
                  <a:cubicBezTo>
                    <a:pt x="1446" y="423"/>
                    <a:pt x="1448" y="421"/>
                    <a:pt x="1451" y="420"/>
                  </a:cubicBezTo>
                  <a:cubicBezTo>
                    <a:pt x="1448" y="417"/>
                    <a:pt x="1450" y="416"/>
                    <a:pt x="1452" y="413"/>
                  </a:cubicBezTo>
                  <a:cubicBezTo>
                    <a:pt x="1444" y="411"/>
                    <a:pt x="1444" y="419"/>
                    <a:pt x="1444" y="425"/>
                  </a:cubicBezTo>
                  <a:close/>
                  <a:moveTo>
                    <a:pt x="1460" y="387"/>
                  </a:moveTo>
                  <a:cubicBezTo>
                    <a:pt x="1460" y="386"/>
                    <a:pt x="1460" y="385"/>
                    <a:pt x="1460" y="384"/>
                  </a:cubicBezTo>
                  <a:cubicBezTo>
                    <a:pt x="1460" y="384"/>
                    <a:pt x="1461" y="384"/>
                    <a:pt x="1461" y="384"/>
                  </a:cubicBezTo>
                  <a:cubicBezTo>
                    <a:pt x="1460" y="379"/>
                    <a:pt x="1454" y="383"/>
                    <a:pt x="1460" y="387"/>
                  </a:cubicBezTo>
                  <a:close/>
                  <a:moveTo>
                    <a:pt x="1370" y="589"/>
                  </a:moveTo>
                  <a:cubicBezTo>
                    <a:pt x="1367" y="592"/>
                    <a:pt x="1372" y="597"/>
                    <a:pt x="1375" y="597"/>
                  </a:cubicBezTo>
                  <a:cubicBezTo>
                    <a:pt x="1377" y="590"/>
                    <a:pt x="1377" y="588"/>
                    <a:pt x="1377" y="581"/>
                  </a:cubicBezTo>
                  <a:cubicBezTo>
                    <a:pt x="1374" y="582"/>
                    <a:pt x="1376" y="583"/>
                    <a:pt x="1375" y="585"/>
                  </a:cubicBezTo>
                  <a:cubicBezTo>
                    <a:pt x="1374" y="587"/>
                    <a:pt x="1372" y="588"/>
                    <a:pt x="1370" y="589"/>
                  </a:cubicBezTo>
                  <a:close/>
                  <a:moveTo>
                    <a:pt x="2508" y="1024"/>
                  </a:moveTo>
                  <a:cubicBezTo>
                    <a:pt x="2506" y="1023"/>
                    <a:pt x="2506" y="1020"/>
                    <a:pt x="2503" y="1019"/>
                  </a:cubicBezTo>
                  <a:cubicBezTo>
                    <a:pt x="2503" y="1021"/>
                    <a:pt x="2503" y="1023"/>
                    <a:pt x="2505" y="1025"/>
                  </a:cubicBezTo>
                  <a:cubicBezTo>
                    <a:pt x="2506" y="1026"/>
                    <a:pt x="2505" y="1028"/>
                    <a:pt x="2506" y="1029"/>
                  </a:cubicBezTo>
                  <a:cubicBezTo>
                    <a:pt x="2508" y="1031"/>
                    <a:pt x="2515" y="1034"/>
                    <a:pt x="2513" y="1028"/>
                  </a:cubicBezTo>
                  <a:cubicBezTo>
                    <a:pt x="2512" y="1027"/>
                    <a:pt x="2510" y="1025"/>
                    <a:pt x="2508" y="1024"/>
                  </a:cubicBezTo>
                  <a:close/>
                  <a:moveTo>
                    <a:pt x="2341" y="676"/>
                  </a:moveTo>
                  <a:cubicBezTo>
                    <a:pt x="2342" y="675"/>
                    <a:pt x="2344" y="679"/>
                    <a:pt x="2345" y="678"/>
                  </a:cubicBezTo>
                  <a:cubicBezTo>
                    <a:pt x="2346" y="677"/>
                    <a:pt x="2349" y="674"/>
                    <a:pt x="2349" y="673"/>
                  </a:cubicBezTo>
                  <a:cubicBezTo>
                    <a:pt x="2349" y="663"/>
                    <a:pt x="2337" y="671"/>
                    <a:pt x="2335" y="670"/>
                  </a:cubicBezTo>
                  <a:cubicBezTo>
                    <a:pt x="2332" y="676"/>
                    <a:pt x="2330" y="675"/>
                    <a:pt x="2332" y="682"/>
                  </a:cubicBezTo>
                  <a:cubicBezTo>
                    <a:pt x="2337" y="685"/>
                    <a:pt x="2338" y="678"/>
                    <a:pt x="2341" y="676"/>
                  </a:cubicBezTo>
                  <a:close/>
                  <a:moveTo>
                    <a:pt x="2296" y="1000"/>
                  </a:moveTo>
                  <a:cubicBezTo>
                    <a:pt x="2292" y="1005"/>
                    <a:pt x="2299" y="1005"/>
                    <a:pt x="2301" y="1005"/>
                  </a:cubicBezTo>
                  <a:cubicBezTo>
                    <a:pt x="2302" y="1004"/>
                    <a:pt x="2302" y="1001"/>
                    <a:pt x="2303" y="1002"/>
                  </a:cubicBezTo>
                  <a:cubicBezTo>
                    <a:pt x="2305" y="1002"/>
                    <a:pt x="2307" y="1004"/>
                    <a:pt x="2309" y="1003"/>
                  </a:cubicBezTo>
                  <a:cubicBezTo>
                    <a:pt x="2313" y="1002"/>
                    <a:pt x="2315" y="1004"/>
                    <a:pt x="2319" y="1007"/>
                  </a:cubicBezTo>
                  <a:cubicBezTo>
                    <a:pt x="2320" y="998"/>
                    <a:pt x="2312" y="998"/>
                    <a:pt x="2307" y="996"/>
                  </a:cubicBezTo>
                  <a:cubicBezTo>
                    <a:pt x="2302" y="997"/>
                    <a:pt x="2298" y="997"/>
                    <a:pt x="2296" y="1000"/>
                  </a:cubicBezTo>
                  <a:close/>
                  <a:moveTo>
                    <a:pt x="2647" y="1348"/>
                  </a:moveTo>
                  <a:cubicBezTo>
                    <a:pt x="2647" y="1345"/>
                    <a:pt x="2646" y="1342"/>
                    <a:pt x="2645" y="1340"/>
                  </a:cubicBezTo>
                  <a:cubicBezTo>
                    <a:pt x="2641" y="1342"/>
                    <a:pt x="2640" y="1342"/>
                    <a:pt x="2639" y="1346"/>
                  </a:cubicBezTo>
                  <a:cubicBezTo>
                    <a:pt x="2638" y="1350"/>
                    <a:pt x="2636" y="1348"/>
                    <a:pt x="2634" y="1352"/>
                  </a:cubicBezTo>
                  <a:cubicBezTo>
                    <a:pt x="2632" y="1354"/>
                    <a:pt x="2633" y="1358"/>
                    <a:pt x="2631" y="1360"/>
                  </a:cubicBezTo>
                  <a:cubicBezTo>
                    <a:pt x="2629" y="1363"/>
                    <a:pt x="2626" y="1365"/>
                    <a:pt x="2624" y="1367"/>
                  </a:cubicBezTo>
                  <a:cubicBezTo>
                    <a:pt x="2622" y="1369"/>
                    <a:pt x="2620" y="1371"/>
                    <a:pt x="2617" y="1372"/>
                  </a:cubicBezTo>
                  <a:cubicBezTo>
                    <a:pt x="2615" y="1373"/>
                    <a:pt x="2610" y="1374"/>
                    <a:pt x="2609" y="1376"/>
                  </a:cubicBezTo>
                  <a:cubicBezTo>
                    <a:pt x="2605" y="1382"/>
                    <a:pt x="2600" y="1388"/>
                    <a:pt x="2596" y="1394"/>
                  </a:cubicBezTo>
                  <a:cubicBezTo>
                    <a:pt x="2591" y="1400"/>
                    <a:pt x="2605" y="1398"/>
                    <a:pt x="2606" y="1400"/>
                  </a:cubicBezTo>
                  <a:cubicBezTo>
                    <a:pt x="2609" y="1403"/>
                    <a:pt x="2618" y="1406"/>
                    <a:pt x="2621" y="1402"/>
                  </a:cubicBezTo>
                  <a:cubicBezTo>
                    <a:pt x="2624" y="1397"/>
                    <a:pt x="2630" y="1391"/>
                    <a:pt x="2631" y="1385"/>
                  </a:cubicBezTo>
                  <a:cubicBezTo>
                    <a:pt x="2633" y="1377"/>
                    <a:pt x="2636" y="1376"/>
                    <a:pt x="2642" y="1372"/>
                  </a:cubicBezTo>
                  <a:cubicBezTo>
                    <a:pt x="2643" y="1373"/>
                    <a:pt x="2644" y="1375"/>
                    <a:pt x="2646" y="1375"/>
                  </a:cubicBezTo>
                  <a:cubicBezTo>
                    <a:pt x="2643" y="1370"/>
                    <a:pt x="2643" y="1369"/>
                    <a:pt x="2646" y="1365"/>
                  </a:cubicBezTo>
                  <a:cubicBezTo>
                    <a:pt x="2649" y="1361"/>
                    <a:pt x="2653" y="1357"/>
                    <a:pt x="2656" y="1353"/>
                  </a:cubicBezTo>
                  <a:cubicBezTo>
                    <a:pt x="2655" y="1350"/>
                    <a:pt x="2654" y="1347"/>
                    <a:pt x="2653" y="1344"/>
                  </a:cubicBezTo>
                  <a:cubicBezTo>
                    <a:pt x="2651" y="1345"/>
                    <a:pt x="2649" y="1347"/>
                    <a:pt x="2647" y="1348"/>
                  </a:cubicBezTo>
                  <a:close/>
                  <a:moveTo>
                    <a:pt x="2606" y="1403"/>
                  </a:moveTo>
                  <a:cubicBezTo>
                    <a:pt x="2604" y="1404"/>
                    <a:pt x="2605" y="1408"/>
                    <a:pt x="2603" y="1410"/>
                  </a:cubicBezTo>
                  <a:cubicBezTo>
                    <a:pt x="2606" y="1408"/>
                    <a:pt x="2613" y="1409"/>
                    <a:pt x="2606" y="1403"/>
                  </a:cubicBezTo>
                  <a:close/>
                  <a:moveTo>
                    <a:pt x="2685" y="1310"/>
                  </a:moveTo>
                  <a:cubicBezTo>
                    <a:pt x="2679" y="1314"/>
                    <a:pt x="2678" y="1314"/>
                    <a:pt x="2671" y="1312"/>
                  </a:cubicBezTo>
                  <a:cubicBezTo>
                    <a:pt x="2667" y="1311"/>
                    <a:pt x="2669" y="1303"/>
                    <a:pt x="2665" y="1300"/>
                  </a:cubicBezTo>
                  <a:cubicBezTo>
                    <a:pt x="2665" y="1305"/>
                    <a:pt x="2662" y="1309"/>
                    <a:pt x="2660" y="1303"/>
                  </a:cubicBezTo>
                  <a:cubicBezTo>
                    <a:pt x="2659" y="1301"/>
                    <a:pt x="2660" y="1299"/>
                    <a:pt x="2659" y="1297"/>
                  </a:cubicBezTo>
                  <a:cubicBezTo>
                    <a:pt x="2658" y="1296"/>
                    <a:pt x="2657" y="1294"/>
                    <a:pt x="2656" y="1293"/>
                  </a:cubicBezTo>
                  <a:cubicBezTo>
                    <a:pt x="2654" y="1287"/>
                    <a:pt x="2658" y="1288"/>
                    <a:pt x="2651" y="1285"/>
                  </a:cubicBezTo>
                  <a:cubicBezTo>
                    <a:pt x="2648" y="1284"/>
                    <a:pt x="2646" y="1281"/>
                    <a:pt x="2643" y="1280"/>
                  </a:cubicBezTo>
                  <a:cubicBezTo>
                    <a:pt x="2645" y="1283"/>
                    <a:pt x="2646" y="1287"/>
                    <a:pt x="2648" y="1290"/>
                  </a:cubicBezTo>
                  <a:cubicBezTo>
                    <a:pt x="2649" y="1290"/>
                    <a:pt x="2649" y="1289"/>
                    <a:pt x="2650" y="1289"/>
                  </a:cubicBezTo>
                  <a:cubicBezTo>
                    <a:pt x="2652" y="1292"/>
                    <a:pt x="2655" y="1306"/>
                    <a:pt x="2659" y="1304"/>
                  </a:cubicBezTo>
                  <a:cubicBezTo>
                    <a:pt x="2658" y="1309"/>
                    <a:pt x="2661" y="1313"/>
                    <a:pt x="2659" y="1317"/>
                  </a:cubicBezTo>
                  <a:cubicBezTo>
                    <a:pt x="2657" y="1323"/>
                    <a:pt x="2656" y="1324"/>
                    <a:pt x="2652" y="1328"/>
                  </a:cubicBezTo>
                  <a:cubicBezTo>
                    <a:pt x="2654" y="1329"/>
                    <a:pt x="2655" y="1331"/>
                    <a:pt x="2657" y="1333"/>
                  </a:cubicBezTo>
                  <a:cubicBezTo>
                    <a:pt x="2659" y="1333"/>
                    <a:pt x="2663" y="1333"/>
                    <a:pt x="2663" y="1335"/>
                  </a:cubicBezTo>
                  <a:cubicBezTo>
                    <a:pt x="2666" y="1339"/>
                    <a:pt x="2660" y="1345"/>
                    <a:pt x="2658" y="1347"/>
                  </a:cubicBezTo>
                  <a:cubicBezTo>
                    <a:pt x="2662" y="1349"/>
                    <a:pt x="2667" y="1352"/>
                    <a:pt x="2670" y="1346"/>
                  </a:cubicBezTo>
                  <a:cubicBezTo>
                    <a:pt x="2672" y="1341"/>
                    <a:pt x="2677" y="1334"/>
                    <a:pt x="2677" y="1329"/>
                  </a:cubicBezTo>
                  <a:cubicBezTo>
                    <a:pt x="2676" y="1325"/>
                    <a:pt x="2681" y="1325"/>
                    <a:pt x="2683" y="1326"/>
                  </a:cubicBezTo>
                  <a:cubicBezTo>
                    <a:pt x="2685" y="1327"/>
                    <a:pt x="2683" y="1324"/>
                    <a:pt x="2684" y="1323"/>
                  </a:cubicBezTo>
                  <a:cubicBezTo>
                    <a:pt x="2687" y="1320"/>
                    <a:pt x="2692" y="1311"/>
                    <a:pt x="2685" y="1310"/>
                  </a:cubicBezTo>
                  <a:close/>
                  <a:moveTo>
                    <a:pt x="1323" y="615"/>
                  </a:moveTo>
                  <a:cubicBezTo>
                    <a:pt x="1324" y="617"/>
                    <a:pt x="1326" y="618"/>
                    <a:pt x="1327" y="619"/>
                  </a:cubicBezTo>
                  <a:cubicBezTo>
                    <a:pt x="1329" y="618"/>
                    <a:pt x="1330" y="617"/>
                    <a:pt x="1331" y="616"/>
                  </a:cubicBezTo>
                  <a:cubicBezTo>
                    <a:pt x="1329" y="610"/>
                    <a:pt x="1327" y="613"/>
                    <a:pt x="1323" y="615"/>
                  </a:cubicBezTo>
                  <a:close/>
                  <a:moveTo>
                    <a:pt x="2759" y="312"/>
                  </a:moveTo>
                  <a:cubicBezTo>
                    <a:pt x="2759" y="317"/>
                    <a:pt x="2760" y="319"/>
                    <a:pt x="2756" y="321"/>
                  </a:cubicBezTo>
                  <a:cubicBezTo>
                    <a:pt x="2753" y="322"/>
                    <a:pt x="2755" y="327"/>
                    <a:pt x="2756" y="330"/>
                  </a:cubicBezTo>
                  <a:cubicBezTo>
                    <a:pt x="2750" y="329"/>
                    <a:pt x="2748" y="329"/>
                    <a:pt x="2744" y="325"/>
                  </a:cubicBezTo>
                  <a:cubicBezTo>
                    <a:pt x="2741" y="323"/>
                    <a:pt x="2734" y="327"/>
                    <a:pt x="2733" y="323"/>
                  </a:cubicBezTo>
                  <a:cubicBezTo>
                    <a:pt x="2732" y="318"/>
                    <a:pt x="2733" y="313"/>
                    <a:pt x="2728" y="313"/>
                  </a:cubicBezTo>
                  <a:cubicBezTo>
                    <a:pt x="2722" y="312"/>
                    <a:pt x="2717" y="312"/>
                    <a:pt x="2711" y="312"/>
                  </a:cubicBezTo>
                  <a:cubicBezTo>
                    <a:pt x="2708" y="311"/>
                    <a:pt x="2714" y="301"/>
                    <a:pt x="2706" y="303"/>
                  </a:cubicBezTo>
                  <a:cubicBezTo>
                    <a:pt x="2703" y="303"/>
                    <a:pt x="2704" y="313"/>
                    <a:pt x="2704" y="316"/>
                  </a:cubicBezTo>
                  <a:cubicBezTo>
                    <a:pt x="2704" y="322"/>
                    <a:pt x="2685" y="324"/>
                    <a:pt x="2680" y="325"/>
                  </a:cubicBezTo>
                  <a:cubicBezTo>
                    <a:pt x="2685" y="328"/>
                    <a:pt x="2690" y="330"/>
                    <a:pt x="2690" y="335"/>
                  </a:cubicBezTo>
                  <a:cubicBezTo>
                    <a:pt x="2690" y="342"/>
                    <a:pt x="2693" y="345"/>
                    <a:pt x="2697" y="350"/>
                  </a:cubicBezTo>
                  <a:cubicBezTo>
                    <a:pt x="2697" y="351"/>
                    <a:pt x="2694" y="355"/>
                    <a:pt x="2693" y="355"/>
                  </a:cubicBezTo>
                  <a:cubicBezTo>
                    <a:pt x="2692" y="356"/>
                    <a:pt x="2688" y="354"/>
                    <a:pt x="2686" y="354"/>
                  </a:cubicBezTo>
                  <a:cubicBezTo>
                    <a:pt x="2684" y="353"/>
                    <a:pt x="2678" y="351"/>
                    <a:pt x="2675" y="352"/>
                  </a:cubicBezTo>
                  <a:cubicBezTo>
                    <a:pt x="2665" y="358"/>
                    <a:pt x="2655" y="365"/>
                    <a:pt x="2645" y="371"/>
                  </a:cubicBezTo>
                  <a:cubicBezTo>
                    <a:pt x="2637" y="376"/>
                    <a:pt x="2628" y="378"/>
                    <a:pt x="2625" y="387"/>
                  </a:cubicBezTo>
                  <a:cubicBezTo>
                    <a:pt x="2618" y="380"/>
                    <a:pt x="2617" y="379"/>
                    <a:pt x="2608" y="381"/>
                  </a:cubicBezTo>
                  <a:cubicBezTo>
                    <a:pt x="2599" y="382"/>
                    <a:pt x="2599" y="382"/>
                    <a:pt x="2593" y="390"/>
                  </a:cubicBezTo>
                  <a:cubicBezTo>
                    <a:pt x="2593" y="387"/>
                    <a:pt x="2593" y="385"/>
                    <a:pt x="2593" y="382"/>
                  </a:cubicBezTo>
                  <a:cubicBezTo>
                    <a:pt x="2590" y="383"/>
                    <a:pt x="2585" y="387"/>
                    <a:pt x="2582" y="387"/>
                  </a:cubicBezTo>
                  <a:cubicBezTo>
                    <a:pt x="2579" y="386"/>
                    <a:pt x="2575" y="384"/>
                    <a:pt x="2573" y="388"/>
                  </a:cubicBezTo>
                  <a:cubicBezTo>
                    <a:pt x="2568" y="396"/>
                    <a:pt x="2563" y="404"/>
                    <a:pt x="2558" y="412"/>
                  </a:cubicBezTo>
                  <a:cubicBezTo>
                    <a:pt x="2561" y="413"/>
                    <a:pt x="2570" y="414"/>
                    <a:pt x="2569" y="417"/>
                  </a:cubicBezTo>
                  <a:cubicBezTo>
                    <a:pt x="2567" y="425"/>
                    <a:pt x="2567" y="426"/>
                    <a:pt x="2571" y="432"/>
                  </a:cubicBezTo>
                  <a:cubicBezTo>
                    <a:pt x="2564" y="435"/>
                    <a:pt x="2556" y="439"/>
                    <a:pt x="2561" y="449"/>
                  </a:cubicBezTo>
                  <a:cubicBezTo>
                    <a:pt x="2561" y="451"/>
                    <a:pt x="2555" y="454"/>
                    <a:pt x="2553" y="454"/>
                  </a:cubicBezTo>
                  <a:cubicBezTo>
                    <a:pt x="2549" y="455"/>
                    <a:pt x="2546" y="455"/>
                    <a:pt x="2545" y="460"/>
                  </a:cubicBezTo>
                  <a:cubicBezTo>
                    <a:pt x="2545" y="465"/>
                    <a:pt x="2546" y="469"/>
                    <a:pt x="2541" y="471"/>
                  </a:cubicBezTo>
                  <a:cubicBezTo>
                    <a:pt x="2535" y="472"/>
                    <a:pt x="2535" y="472"/>
                    <a:pt x="2534" y="479"/>
                  </a:cubicBezTo>
                  <a:cubicBezTo>
                    <a:pt x="2533" y="486"/>
                    <a:pt x="2524" y="493"/>
                    <a:pt x="2520" y="498"/>
                  </a:cubicBezTo>
                  <a:cubicBezTo>
                    <a:pt x="2514" y="474"/>
                    <a:pt x="2497" y="427"/>
                    <a:pt x="2526" y="413"/>
                  </a:cubicBezTo>
                  <a:cubicBezTo>
                    <a:pt x="2534" y="409"/>
                    <a:pt x="2539" y="408"/>
                    <a:pt x="2544" y="400"/>
                  </a:cubicBezTo>
                  <a:cubicBezTo>
                    <a:pt x="2548" y="392"/>
                    <a:pt x="2554" y="388"/>
                    <a:pt x="2561" y="383"/>
                  </a:cubicBezTo>
                  <a:cubicBezTo>
                    <a:pt x="2566" y="379"/>
                    <a:pt x="2572" y="377"/>
                    <a:pt x="2574" y="371"/>
                  </a:cubicBezTo>
                  <a:cubicBezTo>
                    <a:pt x="2575" y="366"/>
                    <a:pt x="2576" y="361"/>
                    <a:pt x="2577" y="356"/>
                  </a:cubicBezTo>
                  <a:cubicBezTo>
                    <a:pt x="2578" y="355"/>
                    <a:pt x="2584" y="355"/>
                    <a:pt x="2586" y="354"/>
                  </a:cubicBezTo>
                  <a:cubicBezTo>
                    <a:pt x="2581" y="353"/>
                    <a:pt x="2578" y="353"/>
                    <a:pt x="2573" y="353"/>
                  </a:cubicBezTo>
                  <a:cubicBezTo>
                    <a:pt x="2570" y="354"/>
                    <a:pt x="2568" y="360"/>
                    <a:pt x="2566" y="363"/>
                  </a:cubicBezTo>
                  <a:cubicBezTo>
                    <a:pt x="2562" y="369"/>
                    <a:pt x="2553" y="374"/>
                    <a:pt x="2548" y="378"/>
                  </a:cubicBezTo>
                  <a:cubicBezTo>
                    <a:pt x="2545" y="371"/>
                    <a:pt x="2546" y="368"/>
                    <a:pt x="2547" y="361"/>
                  </a:cubicBezTo>
                  <a:cubicBezTo>
                    <a:pt x="2542" y="364"/>
                    <a:pt x="2540" y="365"/>
                    <a:pt x="2534" y="365"/>
                  </a:cubicBezTo>
                  <a:cubicBezTo>
                    <a:pt x="2528" y="365"/>
                    <a:pt x="2526" y="364"/>
                    <a:pt x="2521" y="368"/>
                  </a:cubicBezTo>
                  <a:cubicBezTo>
                    <a:pt x="2514" y="374"/>
                    <a:pt x="2507" y="381"/>
                    <a:pt x="2501" y="389"/>
                  </a:cubicBezTo>
                  <a:cubicBezTo>
                    <a:pt x="2503" y="391"/>
                    <a:pt x="2508" y="393"/>
                    <a:pt x="2506" y="396"/>
                  </a:cubicBezTo>
                  <a:cubicBezTo>
                    <a:pt x="2506" y="397"/>
                    <a:pt x="2499" y="398"/>
                    <a:pt x="2498" y="398"/>
                  </a:cubicBezTo>
                  <a:cubicBezTo>
                    <a:pt x="2490" y="399"/>
                    <a:pt x="2483" y="399"/>
                    <a:pt x="2476" y="400"/>
                  </a:cubicBezTo>
                  <a:cubicBezTo>
                    <a:pt x="2479" y="398"/>
                    <a:pt x="2481" y="397"/>
                    <a:pt x="2484" y="395"/>
                  </a:cubicBezTo>
                  <a:cubicBezTo>
                    <a:pt x="2477" y="393"/>
                    <a:pt x="2470" y="392"/>
                    <a:pt x="2464" y="391"/>
                  </a:cubicBezTo>
                  <a:cubicBezTo>
                    <a:pt x="2462" y="390"/>
                    <a:pt x="2457" y="395"/>
                    <a:pt x="2456" y="396"/>
                  </a:cubicBezTo>
                  <a:cubicBezTo>
                    <a:pt x="2453" y="397"/>
                    <a:pt x="2451" y="396"/>
                    <a:pt x="2448" y="395"/>
                  </a:cubicBezTo>
                  <a:cubicBezTo>
                    <a:pt x="2442" y="394"/>
                    <a:pt x="2437" y="394"/>
                    <a:pt x="2430" y="394"/>
                  </a:cubicBezTo>
                  <a:cubicBezTo>
                    <a:pt x="2427" y="395"/>
                    <a:pt x="2415" y="393"/>
                    <a:pt x="2412" y="396"/>
                  </a:cubicBezTo>
                  <a:cubicBezTo>
                    <a:pt x="2402" y="405"/>
                    <a:pt x="2392" y="415"/>
                    <a:pt x="2382" y="425"/>
                  </a:cubicBezTo>
                  <a:cubicBezTo>
                    <a:pt x="2372" y="435"/>
                    <a:pt x="2362" y="442"/>
                    <a:pt x="2351" y="450"/>
                  </a:cubicBezTo>
                  <a:cubicBezTo>
                    <a:pt x="2353" y="453"/>
                    <a:pt x="2355" y="453"/>
                    <a:pt x="2358" y="453"/>
                  </a:cubicBezTo>
                  <a:cubicBezTo>
                    <a:pt x="2362" y="453"/>
                    <a:pt x="2363" y="453"/>
                    <a:pt x="2364" y="457"/>
                  </a:cubicBezTo>
                  <a:cubicBezTo>
                    <a:pt x="2365" y="458"/>
                    <a:pt x="2366" y="464"/>
                    <a:pt x="2367" y="464"/>
                  </a:cubicBezTo>
                  <a:cubicBezTo>
                    <a:pt x="2375" y="465"/>
                    <a:pt x="2376" y="466"/>
                    <a:pt x="2380" y="458"/>
                  </a:cubicBezTo>
                  <a:cubicBezTo>
                    <a:pt x="2383" y="451"/>
                    <a:pt x="2402" y="467"/>
                    <a:pt x="2401" y="472"/>
                  </a:cubicBezTo>
                  <a:cubicBezTo>
                    <a:pt x="2399" y="485"/>
                    <a:pt x="2396" y="497"/>
                    <a:pt x="2393" y="510"/>
                  </a:cubicBezTo>
                  <a:cubicBezTo>
                    <a:pt x="2391" y="522"/>
                    <a:pt x="2387" y="528"/>
                    <a:pt x="2380" y="538"/>
                  </a:cubicBezTo>
                  <a:cubicBezTo>
                    <a:pt x="2374" y="548"/>
                    <a:pt x="2369" y="557"/>
                    <a:pt x="2361" y="564"/>
                  </a:cubicBezTo>
                  <a:cubicBezTo>
                    <a:pt x="2356" y="570"/>
                    <a:pt x="2351" y="575"/>
                    <a:pt x="2346" y="580"/>
                  </a:cubicBezTo>
                  <a:cubicBezTo>
                    <a:pt x="2343" y="583"/>
                    <a:pt x="2337" y="583"/>
                    <a:pt x="2333" y="584"/>
                  </a:cubicBezTo>
                  <a:cubicBezTo>
                    <a:pt x="2331" y="584"/>
                    <a:pt x="2329" y="579"/>
                    <a:pt x="2328" y="578"/>
                  </a:cubicBezTo>
                  <a:cubicBezTo>
                    <a:pt x="2326" y="578"/>
                    <a:pt x="2322" y="582"/>
                    <a:pt x="2321" y="583"/>
                  </a:cubicBezTo>
                  <a:cubicBezTo>
                    <a:pt x="2315" y="586"/>
                    <a:pt x="2315" y="588"/>
                    <a:pt x="2312" y="595"/>
                  </a:cubicBezTo>
                  <a:cubicBezTo>
                    <a:pt x="2309" y="606"/>
                    <a:pt x="2300" y="612"/>
                    <a:pt x="2292" y="620"/>
                  </a:cubicBezTo>
                  <a:cubicBezTo>
                    <a:pt x="2301" y="627"/>
                    <a:pt x="2309" y="636"/>
                    <a:pt x="2307" y="649"/>
                  </a:cubicBezTo>
                  <a:cubicBezTo>
                    <a:pt x="2306" y="658"/>
                    <a:pt x="2307" y="659"/>
                    <a:pt x="2299" y="663"/>
                  </a:cubicBezTo>
                  <a:cubicBezTo>
                    <a:pt x="2294" y="666"/>
                    <a:pt x="2290" y="666"/>
                    <a:pt x="2284" y="666"/>
                  </a:cubicBezTo>
                  <a:cubicBezTo>
                    <a:pt x="2284" y="661"/>
                    <a:pt x="2285" y="656"/>
                    <a:pt x="2286" y="651"/>
                  </a:cubicBezTo>
                  <a:cubicBezTo>
                    <a:pt x="2286" y="645"/>
                    <a:pt x="2281" y="646"/>
                    <a:pt x="2286" y="641"/>
                  </a:cubicBezTo>
                  <a:cubicBezTo>
                    <a:pt x="2288" y="637"/>
                    <a:pt x="2287" y="633"/>
                    <a:pt x="2283" y="633"/>
                  </a:cubicBezTo>
                  <a:cubicBezTo>
                    <a:pt x="2279" y="634"/>
                    <a:pt x="2273" y="636"/>
                    <a:pt x="2272" y="630"/>
                  </a:cubicBezTo>
                  <a:cubicBezTo>
                    <a:pt x="2271" y="627"/>
                    <a:pt x="2275" y="620"/>
                    <a:pt x="2276" y="617"/>
                  </a:cubicBezTo>
                  <a:cubicBezTo>
                    <a:pt x="2276" y="617"/>
                    <a:pt x="2268" y="611"/>
                    <a:pt x="2267" y="611"/>
                  </a:cubicBezTo>
                  <a:cubicBezTo>
                    <a:pt x="2264" y="611"/>
                    <a:pt x="2258" y="616"/>
                    <a:pt x="2256" y="618"/>
                  </a:cubicBezTo>
                  <a:cubicBezTo>
                    <a:pt x="2252" y="620"/>
                    <a:pt x="2248" y="623"/>
                    <a:pt x="2244" y="625"/>
                  </a:cubicBezTo>
                  <a:cubicBezTo>
                    <a:pt x="2241" y="617"/>
                    <a:pt x="2248" y="612"/>
                    <a:pt x="2253" y="607"/>
                  </a:cubicBezTo>
                  <a:cubicBezTo>
                    <a:pt x="2248" y="604"/>
                    <a:pt x="2248" y="603"/>
                    <a:pt x="2243" y="605"/>
                  </a:cubicBezTo>
                  <a:cubicBezTo>
                    <a:pt x="2239" y="607"/>
                    <a:pt x="2237" y="609"/>
                    <a:pt x="2234" y="612"/>
                  </a:cubicBezTo>
                  <a:cubicBezTo>
                    <a:pt x="2230" y="615"/>
                    <a:pt x="2228" y="617"/>
                    <a:pt x="2223" y="618"/>
                  </a:cubicBezTo>
                  <a:cubicBezTo>
                    <a:pt x="2222" y="619"/>
                    <a:pt x="2214" y="621"/>
                    <a:pt x="2216" y="624"/>
                  </a:cubicBezTo>
                  <a:cubicBezTo>
                    <a:pt x="2219" y="627"/>
                    <a:pt x="2222" y="630"/>
                    <a:pt x="2225" y="634"/>
                  </a:cubicBezTo>
                  <a:cubicBezTo>
                    <a:pt x="2228" y="640"/>
                    <a:pt x="2228" y="639"/>
                    <a:pt x="2233" y="636"/>
                  </a:cubicBezTo>
                  <a:cubicBezTo>
                    <a:pt x="2241" y="632"/>
                    <a:pt x="2247" y="636"/>
                    <a:pt x="2256" y="638"/>
                  </a:cubicBezTo>
                  <a:cubicBezTo>
                    <a:pt x="2247" y="645"/>
                    <a:pt x="2237" y="653"/>
                    <a:pt x="2228" y="661"/>
                  </a:cubicBezTo>
                  <a:cubicBezTo>
                    <a:pt x="2232" y="664"/>
                    <a:pt x="2237" y="667"/>
                    <a:pt x="2239" y="672"/>
                  </a:cubicBezTo>
                  <a:cubicBezTo>
                    <a:pt x="2242" y="678"/>
                    <a:pt x="2245" y="684"/>
                    <a:pt x="2248" y="691"/>
                  </a:cubicBezTo>
                  <a:cubicBezTo>
                    <a:pt x="2243" y="690"/>
                    <a:pt x="2239" y="689"/>
                    <a:pt x="2234" y="688"/>
                  </a:cubicBezTo>
                  <a:cubicBezTo>
                    <a:pt x="2239" y="692"/>
                    <a:pt x="2244" y="695"/>
                    <a:pt x="2249" y="699"/>
                  </a:cubicBezTo>
                  <a:cubicBezTo>
                    <a:pt x="2245" y="702"/>
                    <a:pt x="2241" y="704"/>
                    <a:pt x="2238" y="707"/>
                  </a:cubicBezTo>
                  <a:cubicBezTo>
                    <a:pt x="2242" y="708"/>
                    <a:pt x="2247" y="710"/>
                    <a:pt x="2251" y="711"/>
                  </a:cubicBezTo>
                  <a:cubicBezTo>
                    <a:pt x="2246" y="721"/>
                    <a:pt x="2241" y="734"/>
                    <a:pt x="2234" y="744"/>
                  </a:cubicBezTo>
                  <a:cubicBezTo>
                    <a:pt x="2226" y="753"/>
                    <a:pt x="2220" y="764"/>
                    <a:pt x="2209" y="769"/>
                  </a:cubicBezTo>
                  <a:cubicBezTo>
                    <a:pt x="2197" y="774"/>
                    <a:pt x="2185" y="779"/>
                    <a:pt x="2173" y="783"/>
                  </a:cubicBezTo>
                  <a:cubicBezTo>
                    <a:pt x="2170" y="784"/>
                    <a:pt x="2166" y="786"/>
                    <a:pt x="2162" y="787"/>
                  </a:cubicBezTo>
                  <a:cubicBezTo>
                    <a:pt x="2159" y="788"/>
                    <a:pt x="2160" y="788"/>
                    <a:pt x="2161" y="792"/>
                  </a:cubicBezTo>
                  <a:cubicBezTo>
                    <a:pt x="2161" y="794"/>
                    <a:pt x="2161" y="799"/>
                    <a:pt x="2157" y="797"/>
                  </a:cubicBezTo>
                  <a:cubicBezTo>
                    <a:pt x="2156" y="796"/>
                    <a:pt x="2155" y="791"/>
                    <a:pt x="2154" y="789"/>
                  </a:cubicBezTo>
                  <a:cubicBezTo>
                    <a:pt x="2155" y="789"/>
                    <a:pt x="2157" y="788"/>
                    <a:pt x="2158" y="788"/>
                  </a:cubicBezTo>
                  <a:cubicBezTo>
                    <a:pt x="2154" y="785"/>
                    <a:pt x="2146" y="782"/>
                    <a:pt x="2142" y="786"/>
                  </a:cubicBezTo>
                  <a:cubicBezTo>
                    <a:pt x="2138" y="789"/>
                    <a:pt x="2128" y="794"/>
                    <a:pt x="2126" y="799"/>
                  </a:cubicBezTo>
                  <a:cubicBezTo>
                    <a:pt x="2126" y="801"/>
                    <a:pt x="2123" y="807"/>
                    <a:pt x="2124" y="809"/>
                  </a:cubicBezTo>
                  <a:cubicBezTo>
                    <a:pt x="2126" y="813"/>
                    <a:pt x="2128" y="816"/>
                    <a:pt x="2131" y="820"/>
                  </a:cubicBezTo>
                  <a:cubicBezTo>
                    <a:pt x="2134" y="826"/>
                    <a:pt x="2138" y="830"/>
                    <a:pt x="2142" y="835"/>
                  </a:cubicBezTo>
                  <a:cubicBezTo>
                    <a:pt x="2147" y="842"/>
                    <a:pt x="2150" y="844"/>
                    <a:pt x="2150" y="852"/>
                  </a:cubicBezTo>
                  <a:cubicBezTo>
                    <a:pt x="2150" y="857"/>
                    <a:pt x="2153" y="868"/>
                    <a:pt x="2149" y="872"/>
                  </a:cubicBezTo>
                  <a:cubicBezTo>
                    <a:pt x="2139" y="881"/>
                    <a:pt x="2129" y="890"/>
                    <a:pt x="2118" y="899"/>
                  </a:cubicBezTo>
                  <a:cubicBezTo>
                    <a:pt x="2114" y="895"/>
                    <a:pt x="2119" y="889"/>
                    <a:pt x="2116" y="886"/>
                  </a:cubicBezTo>
                  <a:cubicBezTo>
                    <a:pt x="2113" y="882"/>
                    <a:pt x="2109" y="879"/>
                    <a:pt x="2106" y="875"/>
                  </a:cubicBezTo>
                  <a:cubicBezTo>
                    <a:pt x="2099" y="868"/>
                    <a:pt x="2094" y="864"/>
                    <a:pt x="2086" y="864"/>
                  </a:cubicBezTo>
                  <a:cubicBezTo>
                    <a:pt x="2086" y="862"/>
                    <a:pt x="2086" y="859"/>
                    <a:pt x="2087" y="857"/>
                  </a:cubicBezTo>
                  <a:cubicBezTo>
                    <a:pt x="2078" y="858"/>
                    <a:pt x="2080" y="859"/>
                    <a:pt x="2079" y="868"/>
                  </a:cubicBezTo>
                  <a:cubicBezTo>
                    <a:pt x="2079" y="874"/>
                    <a:pt x="2076" y="879"/>
                    <a:pt x="2074" y="884"/>
                  </a:cubicBezTo>
                  <a:cubicBezTo>
                    <a:pt x="2073" y="886"/>
                    <a:pt x="2074" y="888"/>
                    <a:pt x="2074" y="891"/>
                  </a:cubicBezTo>
                  <a:cubicBezTo>
                    <a:pt x="2074" y="895"/>
                    <a:pt x="2074" y="895"/>
                    <a:pt x="2078" y="894"/>
                  </a:cubicBezTo>
                  <a:cubicBezTo>
                    <a:pt x="2081" y="894"/>
                    <a:pt x="2083" y="908"/>
                    <a:pt x="2084" y="910"/>
                  </a:cubicBezTo>
                  <a:cubicBezTo>
                    <a:pt x="2085" y="914"/>
                    <a:pt x="2093" y="918"/>
                    <a:pt x="2096" y="920"/>
                  </a:cubicBezTo>
                  <a:cubicBezTo>
                    <a:pt x="2099" y="923"/>
                    <a:pt x="2104" y="927"/>
                    <a:pt x="2105" y="931"/>
                  </a:cubicBezTo>
                  <a:cubicBezTo>
                    <a:pt x="2107" y="936"/>
                    <a:pt x="2105" y="942"/>
                    <a:pt x="2106" y="948"/>
                  </a:cubicBezTo>
                  <a:cubicBezTo>
                    <a:pt x="2108" y="952"/>
                    <a:pt x="2110" y="957"/>
                    <a:pt x="2112" y="962"/>
                  </a:cubicBezTo>
                  <a:cubicBezTo>
                    <a:pt x="2105" y="961"/>
                    <a:pt x="2101" y="956"/>
                    <a:pt x="2095" y="952"/>
                  </a:cubicBezTo>
                  <a:cubicBezTo>
                    <a:pt x="2089" y="947"/>
                    <a:pt x="2089" y="945"/>
                    <a:pt x="2087" y="938"/>
                  </a:cubicBezTo>
                  <a:cubicBezTo>
                    <a:pt x="2085" y="933"/>
                    <a:pt x="2084" y="922"/>
                    <a:pt x="2080" y="918"/>
                  </a:cubicBezTo>
                  <a:cubicBezTo>
                    <a:pt x="2075" y="913"/>
                    <a:pt x="2070" y="907"/>
                    <a:pt x="2065" y="902"/>
                  </a:cubicBezTo>
                  <a:cubicBezTo>
                    <a:pt x="2063" y="899"/>
                    <a:pt x="2066" y="886"/>
                    <a:pt x="2066" y="882"/>
                  </a:cubicBezTo>
                  <a:cubicBezTo>
                    <a:pt x="2067" y="875"/>
                    <a:pt x="2065" y="867"/>
                    <a:pt x="2065" y="861"/>
                  </a:cubicBezTo>
                  <a:cubicBezTo>
                    <a:pt x="2064" y="847"/>
                    <a:pt x="2060" y="835"/>
                    <a:pt x="2056" y="822"/>
                  </a:cubicBezTo>
                  <a:cubicBezTo>
                    <a:pt x="2053" y="826"/>
                    <a:pt x="2050" y="829"/>
                    <a:pt x="2047" y="832"/>
                  </a:cubicBezTo>
                  <a:cubicBezTo>
                    <a:pt x="2044" y="837"/>
                    <a:pt x="2044" y="836"/>
                    <a:pt x="2039" y="835"/>
                  </a:cubicBezTo>
                  <a:cubicBezTo>
                    <a:pt x="2034" y="834"/>
                    <a:pt x="2034" y="834"/>
                    <a:pt x="2035" y="829"/>
                  </a:cubicBezTo>
                  <a:cubicBezTo>
                    <a:pt x="2035" y="826"/>
                    <a:pt x="2037" y="819"/>
                    <a:pt x="2036" y="817"/>
                  </a:cubicBezTo>
                  <a:cubicBezTo>
                    <a:pt x="2033" y="808"/>
                    <a:pt x="2031" y="801"/>
                    <a:pt x="2024" y="796"/>
                  </a:cubicBezTo>
                  <a:cubicBezTo>
                    <a:pt x="2018" y="791"/>
                    <a:pt x="2016" y="782"/>
                    <a:pt x="2013" y="775"/>
                  </a:cubicBezTo>
                  <a:cubicBezTo>
                    <a:pt x="2010" y="777"/>
                    <a:pt x="2005" y="782"/>
                    <a:pt x="2002" y="782"/>
                  </a:cubicBezTo>
                  <a:cubicBezTo>
                    <a:pt x="1995" y="783"/>
                    <a:pt x="1989" y="784"/>
                    <a:pt x="1983" y="785"/>
                  </a:cubicBezTo>
                  <a:cubicBezTo>
                    <a:pt x="1982" y="785"/>
                    <a:pt x="1978" y="785"/>
                    <a:pt x="1977" y="786"/>
                  </a:cubicBezTo>
                  <a:cubicBezTo>
                    <a:pt x="1976" y="787"/>
                    <a:pt x="1978" y="791"/>
                    <a:pt x="1977" y="792"/>
                  </a:cubicBezTo>
                  <a:cubicBezTo>
                    <a:pt x="1974" y="796"/>
                    <a:pt x="1971" y="799"/>
                    <a:pt x="1968" y="802"/>
                  </a:cubicBezTo>
                  <a:cubicBezTo>
                    <a:pt x="1959" y="811"/>
                    <a:pt x="1950" y="820"/>
                    <a:pt x="1941" y="829"/>
                  </a:cubicBezTo>
                  <a:cubicBezTo>
                    <a:pt x="1938" y="832"/>
                    <a:pt x="1932" y="834"/>
                    <a:pt x="1929" y="836"/>
                  </a:cubicBezTo>
                  <a:cubicBezTo>
                    <a:pt x="1924" y="838"/>
                    <a:pt x="1926" y="841"/>
                    <a:pt x="1926" y="847"/>
                  </a:cubicBezTo>
                  <a:cubicBezTo>
                    <a:pt x="1926" y="852"/>
                    <a:pt x="1927" y="859"/>
                    <a:pt x="1926" y="863"/>
                  </a:cubicBezTo>
                  <a:cubicBezTo>
                    <a:pt x="1925" y="868"/>
                    <a:pt x="1922" y="874"/>
                    <a:pt x="1923" y="879"/>
                  </a:cubicBezTo>
                  <a:cubicBezTo>
                    <a:pt x="1924" y="886"/>
                    <a:pt x="1925" y="889"/>
                    <a:pt x="1930" y="894"/>
                  </a:cubicBezTo>
                  <a:cubicBezTo>
                    <a:pt x="1934" y="898"/>
                    <a:pt x="1935" y="903"/>
                    <a:pt x="1938" y="909"/>
                  </a:cubicBezTo>
                  <a:cubicBezTo>
                    <a:pt x="1942" y="919"/>
                    <a:pt x="1925" y="928"/>
                    <a:pt x="1924" y="914"/>
                  </a:cubicBezTo>
                  <a:cubicBezTo>
                    <a:pt x="1923" y="908"/>
                    <a:pt x="1923" y="903"/>
                    <a:pt x="1923" y="897"/>
                  </a:cubicBezTo>
                  <a:cubicBezTo>
                    <a:pt x="1923" y="891"/>
                    <a:pt x="1921" y="890"/>
                    <a:pt x="1917" y="886"/>
                  </a:cubicBezTo>
                  <a:cubicBezTo>
                    <a:pt x="1917" y="890"/>
                    <a:pt x="1918" y="894"/>
                    <a:pt x="1914" y="896"/>
                  </a:cubicBezTo>
                  <a:cubicBezTo>
                    <a:pt x="1911" y="898"/>
                    <a:pt x="1907" y="901"/>
                    <a:pt x="1904" y="903"/>
                  </a:cubicBezTo>
                  <a:cubicBezTo>
                    <a:pt x="1894" y="884"/>
                    <a:pt x="1885" y="865"/>
                    <a:pt x="1877" y="845"/>
                  </a:cubicBezTo>
                  <a:cubicBezTo>
                    <a:pt x="1874" y="840"/>
                    <a:pt x="1871" y="834"/>
                    <a:pt x="1869" y="829"/>
                  </a:cubicBezTo>
                  <a:cubicBezTo>
                    <a:pt x="1868" y="825"/>
                    <a:pt x="1869" y="820"/>
                    <a:pt x="1869" y="816"/>
                  </a:cubicBezTo>
                  <a:cubicBezTo>
                    <a:pt x="1868" y="803"/>
                    <a:pt x="1868" y="791"/>
                    <a:pt x="1868" y="778"/>
                  </a:cubicBezTo>
                  <a:cubicBezTo>
                    <a:pt x="1865" y="782"/>
                    <a:pt x="1862" y="786"/>
                    <a:pt x="1860" y="789"/>
                  </a:cubicBezTo>
                  <a:cubicBezTo>
                    <a:pt x="1857" y="793"/>
                    <a:pt x="1857" y="792"/>
                    <a:pt x="1852" y="792"/>
                  </a:cubicBezTo>
                  <a:cubicBezTo>
                    <a:pt x="1848" y="792"/>
                    <a:pt x="1842" y="783"/>
                    <a:pt x="1838" y="779"/>
                  </a:cubicBezTo>
                  <a:cubicBezTo>
                    <a:pt x="1842" y="778"/>
                    <a:pt x="1849" y="779"/>
                    <a:pt x="1850" y="774"/>
                  </a:cubicBezTo>
                  <a:cubicBezTo>
                    <a:pt x="1848" y="774"/>
                    <a:pt x="1845" y="775"/>
                    <a:pt x="1844" y="774"/>
                  </a:cubicBezTo>
                  <a:cubicBezTo>
                    <a:pt x="1839" y="773"/>
                    <a:pt x="1833" y="768"/>
                    <a:pt x="1828" y="765"/>
                  </a:cubicBezTo>
                  <a:cubicBezTo>
                    <a:pt x="1825" y="764"/>
                    <a:pt x="1823" y="755"/>
                    <a:pt x="1821" y="752"/>
                  </a:cubicBezTo>
                  <a:cubicBezTo>
                    <a:pt x="1820" y="748"/>
                    <a:pt x="1793" y="754"/>
                    <a:pt x="1789" y="755"/>
                  </a:cubicBezTo>
                  <a:cubicBezTo>
                    <a:pt x="1779" y="756"/>
                    <a:pt x="1769" y="752"/>
                    <a:pt x="1759" y="750"/>
                  </a:cubicBezTo>
                  <a:cubicBezTo>
                    <a:pt x="1755" y="749"/>
                    <a:pt x="1750" y="749"/>
                    <a:pt x="1748" y="745"/>
                  </a:cubicBezTo>
                  <a:cubicBezTo>
                    <a:pt x="1744" y="737"/>
                    <a:pt x="1745" y="735"/>
                    <a:pt x="1737" y="738"/>
                  </a:cubicBezTo>
                  <a:cubicBezTo>
                    <a:pt x="1731" y="740"/>
                    <a:pt x="1727" y="739"/>
                    <a:pt x="1720" y="738"/>
                  </a:cubicBezTo>
                  <a:cubicBezTo>
                    <a:pt x="1716" y="737"/>
                    <a:pt x="1714" y="732"/>
                    <a:pt x="1710" y="731"/>
                  </a:cubicBezTo>
                  <a:cubicBezTo>
                    <a:pt x="1703" y="727"/>
                    <a:pt x="1702" y="726"/>
                    <a:pt x="1699" y="719"/>
                  </a:cubicBezTo>
                  <a:cubicBezTo>
                    <a:pt x="1697" y="714"/>
                    <a:pt x="1696" y="708"/>
                    <a:pt x="1690" y="707"/>
                  </a:cubicBezTo>
                  <a:cubicBezTo>
                    <a:pt x="1682" y="706"/>
                    <a:pt x="1682" y="706"/>
                    <a:pt x="1676" y="714"/>
                  </a:cubicBezTo>
                  <a:cubicBezTo>
                    <a:pt x="1674" y="716"/>
                    <a:pt x="1681" y="725"/>
                    <a:pt x="1682" y="728"/>
                  </a:cubicBezTo>
                  <a:cubicBezTo>
                    <a:pt x="1688" y="737"/>
                    <a:pt x="1693" y="747"/>
                    <a:pt x="1698" y="756"/>
                  </a:cubicBezTo>
                  <a:cubicBezTo>
                    <a:pt x="1698" y="752"/>
                    <a:pt x="1699" y="747"/>
                    <a:pt x="1700" y="743"/>
                  </a:cubicBezTo>
                  <a:cubicBezTo>
                    <a:pt x="1703" y="750"/>
                    <a:pt x="1703" y="756"/>
                    <a:pt x="1703" y="764"/>
                  </a:cubicBezTo>
                  <a:cubicBezTo>
                    <a:pt x="1709" y="763"/>
                    <a:pt x="1720" y="764"/>
                    <a:pt x="1726" y="761"/>
                  </a:cubicBezTo>
                  <a:cubicBezTo>
                    <a:pt x="1731" y="757"/>
                    <a:pt x="1737" y="748"/>
                    <a:pt x="1741" y="743"/>
                  </a:cubicBezTo>
                  <a:cubicBezTo>
                    <a:pt x="1742" y="748"/>
                    <a:pt x="1740" y="757"/>
                    <a:pt x="1745" y="760"/>
                  </a:cubicBezTo>
                  <a:cubicBezTo>
                    <a:pt x="1747" y="762"/>
                    <a:pt x="1750" y="765"/>
                    <a:pt x="1753" y="766"/>
                  </a:cubicBezTo>
                  <a:cubicBezTo>
                    <a:pt x="1756" y="767"/>
                    <a:pt x="1759" y="766"/>
                    <a:pt x="1760" y="769"/>
                  </a:cubicBezTo>
                  <a:cubicBezTo>
                    <a:pt x="1761" y="771"/>
                    <a:pt x="1763" y="776"/>
                    <a:pt x="1765" y="777"/>
                  </a:cubicBezTo>
                  <a:cubicBezTo>
                    <a:pt x="1769" y="777"/>
                    <a:pt x="1767" y="780"/>
                    <a:pt x="1767" y="784"/>
                  </a:cubicBezTo>
                  <a:cubicBezTo>
                    <a:pt x="1767" y="788"/>
                    <a:pt x="1759" y="795"/>
                    <a:pt x="1756" y="798"/>
                  </a:cubicBezTo>
                  <a:cubicBezTo>
                    <a:pt x="1756" y="797"/>
                    <a:pt x="1755" y="795"/>
                    <a:pt x="1755" y="794"/>
                  </a:cubicBezTo>
                  <a:cubicBezTo>
                    <a:pt x="1753" y="799"/>
                    <a:pt x="1751" y="801"/>
                    <a:pt x="1751" y="807"/>
                  </a:cubicBezTo>
                  <a:cubicBezTo>
                    <a:pt x="1751" y="812"/>
                    <a:pt x="1750" y="811"/>
                    <a:pt x="1746" y="813"/>
                  </a:cubicBezTo>
                  <a:cubicBezTo>
                    <a:pt x="1742" y="815"/>
                    <a:pt x="1738" y="817"/>
                    <a:pt x="1734" y="819"/>
                  </a:cubicBezTo>
                  <a:cubicBezTo>
                    <a:pt x="1731" y="820"/>
                    <a:pt x="1731" y="827"/>
                    <a:pt x="1729" y="828"/>
                  </a:cubicBezTo>
                  <a:cubicBezTo>
                    <a:pt x="1727" y="829"/>
                    <a:pt x="1724" y="826"/>
                    <a:pt x="1722" y="827"/>
                  </a:cubicBezTo>
                  <a:cubicBezTo>
                    <a:pt x="1719" y="828"/>
                    <a:pt x="1716" y="830"/>
                    <a:pt x="1713" y="831"/>
                  </a:cubicBezTo>
                  <a:cubicBezTo>
                    <a:pt x="1709" y="833"/>
                    <a:pt x="1710" y="838"/>
                    <a:pt x="1706" y="840"/>
                  </a:cubicBezTo>
                  <a:cubicBezTo>
                    <a:pt x="1699" y="842"/>
                    <a:pt x="1693" y="844"/>
                    <a:pt x="1686" y="847"/>
                  </a:cubicBezTo>
                  <a:cubicBezTo>
                    <a:pt x="1684" y="847"/>
                    <a:pt x="1684" y="849"/>
                    <a:pt x="1682" y="851"/>
                  </a:cubicBezTo>
                  <a:cubicBezTo>
                    <a:pt x="1681" y="853"/>
                    <a:pt x="1679" y="853"/>
                    <a:pt x="1676" y="853"/>
                  </a:cubicBezTo>
                  <a:cubicBezTo>
                    <a:pt x="1670" y="854"/>
                    <a:pt x="1664" y="856"/>
                    <a:pt x="1659" y="858"/>
                  </a:cubicBezTo>
                  <a:cubicBezTo>
                    <a:pt x="1654" y="859"/>
                    <a:pt x="1653" y="864"/>
                    <a:pt x="1649" y="864"/>
                  </a:cubicBezTo>
                  <a:cubicBezTo>
                    <a:pt x="1642" y="864"/>
                    <a:pt x="1641" y="865"/>
                    <a:pt x="1640" y="858"/>
                  </a:cubicBezTo>
                  <a:cubicBezTo>
                    <a:pt x="1638" y="850"/>
                    <a:pt x="1637" y="843"/>
                    <a:pt x="1635" y="835"/>
                  </a:cubicBezTo>
                  <a:cubicBezTo>
                    <a:pt x="1633" y="823"/>
                    <a:pt x="1628" y="816"/>
                    <a:pt x="1621" y="806"/>
                  </a:cubicBezTo>
                  <a:cubicBezTo>
                    <a:pt x="1618" y="800"/>
                    <a:pt x="1617" y="798"/>
                    <a:pt x="1611" y="796"/>
                  </a:cubicBezTo>
                  <a:cubicBezTo>
                    <a:pt x="1608" y="795"/>
                    <a:pt x="1608" y="784"/>
                    <a:pt x="1607" y="780"/>
                  </a:cubicBezTo>
                  <a:cubicBezTo>
                    <a:pt x="1606" y="774"/>
                    <a:pt x="1602" y="769"/>
                    <a:pt x="1600" y="764"/>
                  </a:cubicBezTo>
                  <a:cubicBezTo>
                    <a:pt x="1598" y="761"/>
                    <a:pt x="1595" y="760"/>
                    <a:pt x="1593" y="756"/>
                  </a:cubicBezTo>
                  <a:cubicBezTo>
                    <a:pt x="1589" y="749"/>
                    <a:pt x="1585" y="742"/>
                    <a:pt x="1581" y="735"/>
                  </a:cubicBezTo>
                  <a:cubicBezTo>
                    <a:pt x="1579" y="731"/>
                    <a:pt x="1577" y="725"/>
                    <a:pt x="1573" y="726"/>
                  </a:cubicBezTo>
                  <a:cubicBezTo>
                    <a:pt x="1573" y="722"/>
                    <a:pt x="1574" y="717"/>
                    <a:pt x="1574" y="713"/>
                  </a:cubicBezTo>
                  <a:cubicBezTo>
                    <a:pt x="1573" y="718"/>
                    <a:pt x="1571" y="723"/>
                    <a:pt x="1569" y="729"/>
                  </a:cubicBezTo>
                  <a:cubicBezTo>
                    <a:pt x="1563" y="722"/>
                    <a:pt x="1560" y="717"/>
                    <a:pt x="1556" y="709"/>
                  </a:cubicBezTo>
                  <a:cubicBezTo>
                    <a:pt x="1552" y="714"/>
                    <a:pt x="1559" y="723"/>
                    <a:pt x="1562" y="728"/>
                  </a:cubicBezTo>
                  <a:cubicBezTo>
                    <a:pt x="1567" y="738"/>
                    <a:pt x="1572" y="748"/>
                    <a:pt x="1576" y="758"/>
                  </a:cubicBezTo>
                  <a:cubicBezTo>
                    <a:pt x="1579" y="764"/>
                    <a:pt x="1578" y="771"/>
                    <a:pt x="1583" y="776"/>
                  </a:cubicBezTo>
                  <a:cubicBezTo>
                    <a:pt x="1585" y="778"/>
                    <a:pt x="1589" y="781"/>
                    <a:pt x="1590" y="784"/>
                  </a:cubicBezTo>
                  <a:cubicBezTo>
                    <a:pt x="1590" y="789"/>
                    <a:pt x="1591" y="794"/>
                    <a:pt x="1592" y="799"/>
                  </a:cubicBezTo>
                  <a:cubicBezTo>
                    <a:pt x="1592" y="802"/>
                    <a:pt x="1592" y="808"/>
                    <a:pt x="1594" y="810"/>
                  </a:cubicBezTo>
                  <a:cubicBezTo>
                    <a:pt x="1597" y="812"/>
                    <a:pt x="1601" y="815"/>
                    <a:pt x="1603" y="818"/>
                  </a:cubicBezTo>
                  <a:cubicBezTo>
                    <a:pt x="1608" y="825"/>
                    <a:pt x="1609" y="835"/>
                    <a:pt x="1612" y="842"/>
                  </a:cubicBezTo>
                  <a:cubicBezTo>
                    <a:pt x="1613" y="845"/>
                    <a:pt x="1620" y="844"/>
                    <a:pt x="1622" y="846"/>
                  </a:cubicBezTo>
                  <a:cubicBezTo>
                    <a:pt x="1625" y="849"/>
                    <a:pt x="1627" y="853"/>
                    <a:pt x="1630" y="856"/>
                  </a:cubicBezTo>
                  <a:cubicBezTo>
                    <a:pt x="1635" y="861"/>
                    <a:pt x="1644" y="867"/>
                    <a:pt x="1637" y="874"/>
                  </a:cubicBezTo>
                  <a:cubicBezTo>
                    <a:pt x="1642" y="875"/>
                    <a:pt x="1647" y="885"/>
                    <a:pt x="1651" y="884"/>
                  </a:cubicBezTo>
                  <a:cubicBezTo>
                    <a:pt x="1664" y="881"/>
                    <a:pt x="1677" y="877"/>
                    <a:pt x="1690" y="874"/>
                  </a:cubicBezTo>
                  <a:cubicBezTo>
                    <a:pt x="1692" y="873"/>
                    <a:pt x="1699" y="870"/>
                    <a:pt x="1701" y="874"/>
                  </a:cubicBezTo>
                  <a:cubicBezTo>
                    <a:pt x="1703" y="876"/>
                    <a:pt x="1698" y="888"/>
                    <a:pt x="1697" y="891"/>
                  </a:cubicBezTo>
                  <a:cubicBezTo>
                    <a:pt x="1695" y="901"/>
                    <a:pt x="1687" y="911"/>
                    <a:pt x="1682" y="921"/>
                  </a:cubicBezTo>
                  <a:cubicBezTo>
                    <a:pt x="1678" y="928"/>
                    <a:pt x="1675" y="937"/>
                    <a:pt x="1669" y="943"/>
                  </a:cubicBezTo>
                  <a:cubicBezTo>
                    <a:pt x="1653" y="960"/>
                    <a:pt x="1634" y="975"/>
                    <a:pt x="1622" y="996"/>
                  </a:cubicBezTo>
                  <a:cubicBezTo>
                    <a:pt x="1620" y="1000"/>
                    <a:pt x="1603" y="1023"/>
                    <a:pt x="1606" y="1027"/>
                  </a:cubicBezTo>
                  <a:cubicBezTo>
                    <a:pt x="1610" y="1035"/>
                    <a:pt x="1610" y="1036"/>
                    <a:pt x="1610" y="1045"/>
                  </a:cubicBezTo>
                  <a:cubicBezTo>
                    <a:pt x="1609" y="1053"/>
                    <a:pt x="1610" y="1053"/>
                    <a:pt x="1614" y="1059"/>
                  </a:cubicBezTo>
                  <a:cubicBezTo>
                    <a:pt x="1622" y="1069"/>
                    <a:pt x="1619" y="1084"/>
                    <a:pt x="1620" y="1096"/>
                  </a:cubicBezTo>
                  <a:cubicBezTo>
                    <a:pt x="1620" y="1105"/>
                    <a:pt x="1613" y="1116"/>
                    <a:pt x="1606" y="1119"/>
                  </a:cubicBezTo>
                  <a:cubicBezTo>
                    <a:pt x="1602" y="1121"/>
                    <a:pt x="1594" y="1123"/>
                    <a:pt x="1590" y="1126"/>
                  </a:cubicBezTo>
                  <a:cubicBezTo>
                    <a:pt x="1587" y="1131"/>
                    <a:pt x="1583" y="1136"/>
                    <a:pt x="1579" y="1140"/>
                  </a:cubicBezTo>
                  <a:cubicBezTo>
                    <a:pt x="1575" y="1144"/>
                    <a:pt x="1571" y="1146"/>
                    <a:pt x="1573" y="1151"/>
                  </a:cubicBezTo>
                  <a:cubicBezTo>
                    <a:pt x="1575" y="1155"/>
                    <a:pt x="1580" y="1163"/>
                    <a:pt x="1580" y="1167"/>
                  </a:cubicBezTo>
                  <a:cubicBezTo>
                    <a:pt x="1579" y="1171"/>
                    <a:pt x="1580" y="1182"/>
                    <a:pt x="1577" y="1186"/>
                  </a:cubicBezTo>
                  <a:cubicBezTo>
                    <a:pt x="1575" y="1189"/>
                    <a:pt x="1566" y="1191"/>
                    <a:pt x="1562" y="1193"/>
                  </a:cubicBezTo>
                  <a:cubicBezTo>
                    <a:pt x="1557" y="1196"/>
                    <a:pt x="1558" y="1198"/>
                    <a:pt x="1557" y="1205"/>
                  </a:cubicBezTo>
                  <a:cubicBezTo>
                    <a:pt x="1557" y="1209"/>
                    <a:pt x="1558" y="1218"/>
                    <a:pt x="1555" y="1221"/>
                  </a:cubicBezTo>
                  <a:cubicBezTo>
                    <a:pt x="1549" y="1231"/>
                    <a:pt x="1543" y="1242"/>
                    <a:pt x="1535" y="1250"/>
                  </a:cubicBezTo>
                  <a:cubicBezTo>
                    <a:pt x="1531" y="1254"/>
                    <a:pt x="1526" y="1258"/>
                    <a:pt x="1522" y="1262"/>
                  </a:cubicBezTo>
                  <a:cubicBezTo>
                    <a:pt x="1519" y="1264"/>
                    <a:pt x="1514" y="1270"/>
                    <a:pt x="1511" y="1271"/>
                  </a:cubicBezTo>
                  <a:cubicBezTo>
                    <a:pt x="1499" y="1273"/>
                    <a:pt x="1488" y="1276"/>
                    <a:pt x="1476" y="1278"/>
                  </a:cubicBezTo>
                  <a:cubicBezTo>
                    <a:pt x="1471" y="1279"/>
                    <a:pt x="1465" y="1280"/>
                    <a:pt x="1460" y="1282"/>
                  </a:cubicBezTo>
                  <a:cubicBezTo>
                    <a:pt x="1457" y="1282"/>
                    <a:pt x="1452" y="1275"/>
                    <a:pt x="1450" y="1274"/>
                  </a:cubicBezTo>
                  <a:cubicBezTo>
                    <a:pt x="1444" y="1268"/>
                    <a:pt x="1444" y="1268"/>
                    <a:pt x="1445" y="1259"/>
                  </a:cubicBezTo>
                  <a:cubicBezTo>
                    <a:pt x="1445" y="1255"/>
                    <a:pt x="1441" y="1249"/>
                    <a:pt x="1440" y="1246"/>
                  </a:cubicBezTo>
                  <a:cubicBezTo>
                    <a:pt x="1437" y="1239"/>
                    <a:pt x="1434" y="1232"/>
                    <a:pt x="1432" y="1225"/>
                  </a:cubicBezTo>
                  <a:cubicBezTo>
                    <a:pt x="1430" y="1221"/>
                    <a:pt x="1425" y="1218"/>
                    <a:pt x="1422" y="1215"/>
                  </a:cubicBezTo>
                  <a:cubicBezTo>
                    <a:pt x="1420" y="1213"/>
                    <a:pt x="1420" y="1204"/>
                    <a:pt x="1420" y="1201"/>
                  </a:cubicBezTo>
                  <a:cubicBezTo>
                    <a:pt x="1418" y="1193"/>
                    <a:pt x="1417" y="1185"/>
                    <a:pt x="1416" y="1178"/>
                  </a:cubicBezTo>
                  <a:cubicBezTo>
                    <a:pt x="1415" y="1167"/>
                    <a:pt x="1409" y="1159"/>
                    <a:pt x="1405" y="1150"/>
                  </a:cubicBezTo>
                  <a:cubicBezTo>
                    <a:pt x="1402" y="1143"/>
                    <a:pt x="1399" y="1137"/>
                    <a:pt x="1396" y="1131"/>
                  </a:cubicBezTo>
                  <a:cubicBezTo>
                    <a:pt x="1394" y="1129"/>
                    <a:pt x="1396" y="1124"/>
                    <a:pt x="1397" y="1121"/>
                  </a:cubicBezTo>
                  <a:cubicBezTo>
                    <a:pt x="1399" y="1107"/>
                    <a:pt x="1399" y="1095"/>
                    <a:pt x="1405" y="1083"/>
                  </a:cubicBezTo>
                  <a:cubicBezTo>
                    <a:pt x="1412" y="1072"/>
                    <a:pt x="1408" y="1063"/>
                    <a:pt x="1405" y="1052"/>
                  </a:cubicBezTo>
                  <a:cubicBezTo>
                    <a:pt x="1402" y="1039"/>
                    <a:pt x="1399" y="1027"/>
                    <a:pt x="1396" y="1015"/>
                  </a:cubicBezTo>
                  <a:cubicBezTo>
                    <a:pt x="1395" y="1011"/>
                    <a:pt x="1390" y="1006"/>
                    <a:pt x="1388" y="1003"/>
                  </a:cubicBezTo>
                  <a:cubicBezTo>
                    <a:pt x="1384" y="998"/>
                    <a:pt x="1380" y="992"/>
                    <a:pt x="1376" y="986"/>
                  </a:cubicBezTo>
                  <a:cubicBezTo>
                    <a:pt x="1373" y="983"/>
                    <a:pt x="1375" y="979"/>
                    <a:pt x="1375" y="976"/>
                  </a:cubicBezTo>
                  <a:cubicBezTo>
                    <a:pt x="1376" y="968"/>
                    <a:pt x="1377" y="960"/>
                    <a:pt x="1378" y="952"/>
                  </a:cubicBezTo>
                  <a:cubicBezTo>
                    <a:pt x="1379" y="946"/>
                    <a:pt x="1379" y="945"/>
                    <a:pt x="1375" y="940"/>
                  </a:cubicBezTo>
                  <a:cubicBezTo>
                    <a:pt x="1371" y="934"/>
                    <a:pt x="1371" y="933"/>
                    <a:pt x="1364" y="934"/>
                  </a:cubicBezTo>
                  <a:cubicBezTo>
                    <a:pt x="1360" y="934"/>
                    <a:pt x="1352" y="937"/>
                    <a:pt x="1350" y="933"/>
                  </a:cubicBezTo>
                  <a:cubicBezTo>
                    <a:pt x="1345" y="928"/>
                    <a:pt x="1341" y="923"/>
                    <a:pt x="1337" y="918"/>
                  </a:cubicBezTo>
                  <a:cubicBezTo>
                    <a:pt x="1336" y="916"/>
                    <a:pt x="1311" y="920"/>
                    <a:pt x="1308" y="921"/>
                  </a:cubicBezTo>
                  <a:cubicBezTo>
                    <a:pt x="1302" y="924"/>
                    <a:pt x="1296" y="927"/>
                    <a:pt x="1290" y="930"/>
                  </a:cubicBezTo>
                  <a:cubicBezTo>
                    <a:pt x="1286" y="933"/>
                    <a:pt x="1284" y="932"/>
                    <a:pt x="1279" y="930"/>
                  </a:cubicBezTo>
                  <a:cubicBezTo>
                    <a:pt x="1273" y="929"/>
                    <a:pt x="1270" y="927"/>
                    <a:pt x="1265" y="929"/>
                  </a:cubicBezTo>
                  <a:cubicBezTo>
                    <a:pt x="1259" y="931"/>
                    <a:pt x="1252" y="934"/>
                    <a:pt x="1246" y="936"/>
                  </a:cubicBezTo>
                  <a:cubicBezTo>
                    <a:pt x="1243" y="937"/>
                    <a:pt x="1239" y="933"/>
                    <a:pt x="1237" y="931"/>
                  </a:cubicBezTo>
                  <a:cubicBezTo>
                    <a:pt x="1231" y="926"/>
                    <a:pt x="1224" y="922"/>
                    <a:pt x="1218" y="918"/>
                  </a:cubicBezTo>
                  <a:cubicBezTo>
                    <a:pt x="1211" y="912"/>
                    <a:pt x="1207" y="909"/>
                    <a:pt x="1202" y="901"/>
                  </a:cubicBezTo>
                  <a:cubicBezTo>
                    <a:pt x="1194" y="887"/>
                    <a:pt x="1186" y="874"/>
                    <a:pt x="1178" y="860"/>
                  </a:cubicBezTo>
                  <a:cubicBezTo>
                    <a:pt x="1176" y="856"/>
                    <a:pt x="1173" y="851"/>
                    <a:pt x="1171" y="847"/>
                  </a:cubicBezTo>
                  <a:cubicBezTo>
                    <a:pt x="1170" y="845"/>
                    <a:pt x="1174" y="837"/>
                    <a:pt x="1175" y="835"/>
                  </a:cubicBezTo>
                  <a:cubicBezTo>
                    <a:pt x="1176" y="832"/>
                    <a:pt x="1180" y="825"/>
                    <a:pt x="1179" y="821"/>
                  </a:cubicBezTo>
                  <a:cubicBezTo>
                    <a:pt x="1178" y="815"/>
                    <a:pt x="1176" y="808"/>
                    <a:pt x="1175" y="802"/>
                  </a:cubicBezTo>
                  <a:cubicBezTo>
                    <a:pt x="1174" y="797"/>
                    <a:pt x="1171" y="789"/>
                    <a:pt x="1171" y="785"/>
                  </a:cubicBezTo>
                  <a:cubicBezTo>
                    <a:pt x="1171" y="782"/>
                    <a:pt x="1175" y="778"/>
                    <a:pt x="1176" y="776"/>
                  </a:cubicBezTo>
                  <a:cubicBezTo>
                    <a:pt x="1184" y="762"/>
                    <a:pt x="1191" y="749"/>
                    <a:pt x="1199" y="735"/>
                  </a:cubicBezTo>
                  <a:cubicBezTo>
                    <a:pt x="1204" y="725"/>
                    <a:pt x="1210" y="723"/>
                    <a:pt x="1219" y="717"/>
                  </a:cubicBezTo>
                  <a:cubicBezTo>
                    <a:pt x="1224" y="714"/>
                    <a:pt x="1226" y="714"/>
                    <a:pt x="1227" y="708"/>
                  </a:cubicBezTo>
                  <a:cubicBezTo>
                    <a:pt x="1228" y="701"/>
                    <a:pt x="1229" y="694"/>
                    <a:pt x="1230" y="686"/>
                  </a:cubicBezTo>
                  <a:cubicBezTo>
                    <a:pt x="1232" y="678"/>
                    <a:pt x="1249" y="676"/>
                    <a:pt x="1252" y="668"/>
                  </a:cubicBezTo>
                  <a:cubicBezTo>
                    <a:pt x="1254" y="662"/>
                    <a:pt x="1255" y="654"/>
                    <a:pt x="1261" y="653"/>
                  </a:cubicBezTo>
                  <a:cubicBezTo>
                    <a:pt x="1263" y="652"/>
                    <a:pt x="1267" y="660"/>
                    <a:pt x="1271" y="659"/>
                  </a:cubicBezTo>
                  <a:cubicBezTo>
                    <a:pt x="1274" y="659"/>
                    <a:pt x="1278" y="656"/>
                    <a:pt x="1280" y="657"/>
                  </a:cubicBezTo>
                  <a:cubicBezTo>
                    <a:pt x="1281" y="658"/>
                    <a:pt x="1286" y="661"/>
                    <a:pt x="1287" y="661"/>
                  </a:cubicBezTo>
                  <a:cubicBezTo>
                    <a:pt x="1291" y="658"/>
                    <a:pt x="1296" y="655"/>
                    <a:pt x="1301" y="652"/>
                  </a:cubicBezTo>
                  <a:cubicBezTo>
                    <a:pt x="1309" y="648"/>
                    <a:pt x="1320" y="645"/>
                    <a:pt x="1330" y="643"/>
                  </a:cubicBezTo>
                  <a:cubicBezTo>
                    <a:pt x="1332" y="643"/>
                    <a:pt x="1336" y="642"/>
                    <a:pt x="1339" y="642"/>
                  </a:cubicBezTo>
                  <a:cubicBezTo>
                    <a:pt x="1341" y="643"/>
                    <a:pt x="1344" y="645"/>
                    <a:pt x="1346" y="645"/>
                  </a:cubicBezTo>
                  <a:cubicBezTo>
                    <a:pt x="1348" y="645"/>
                    <a:pt x="1351" y="642"/>
                    <a:pt x="1353" y="642"/>
                  </a:cubicBezTo>
                  <a:cubicBezTo>
                    <a:pt x="1355" y="641"/>
                    <a:pt x="1357" y="642"/>
                    <a:pt x="1359" y="642"/>
                  </a:cubicBezTo>
                  <a:cubicBezTo>
                    <a:pt x="1366" y="642"/>
                    <a:pt x="1370" y="643"/>
                    <a:pt x="1376" y="640"/>
                  </a:cubicBezTo>
                  <a:cubicBezTo>
                    <a:pt x="1380" y="637"/>
                    <a:pt x="1384" y="641"/>
                    <a:pt x="1389" y="643"/>
                  </a:cubicBezTo>
                  <a:cubicBezTo>
                    <a:pt x="1386" y="650"/>
                    <a:pt x="1385" y="651"/>
                    <a:pt x="1389" y="658"/>
                  </a:cubicBezTo>
                  <a:cubicBezTo>
                    <a:pt x="1391" y="661"/>
                    <a:pt x="1384" y="666"/>
                    <a:pt x="1381" y="669"/>
                  </a:cubicBezTo>
                  <a:cubicBezTo>
                    <a:pt x="1385" y="672"/>
                    <a:pt x="1390" y="678"/>
                    <a:pt x="1394" y="679"/>
                  </a:cubicBezTo>
                  <a:cubicBezTo>
                    <a:pt x="1402" y="682"/>
                    <a:pt x="1410" y="684"/>
                    <a:pt x="1418" y="686"/>
                  </a:cubicBezTo>
                  <a:cubicBezTo>
                    <a:pt x="1425" y="687"/>
                    <a:pt x="1423" y="694"/>
                    <a:pt x="1429" y="697"/>
                  </a:cubicBezTo>
                  <a:cubicBezTo>
                    <a:pt x="1434" y="699"/>
                    <a:pt x="1439" y="698"/>
                    <a:pt x="1444" y="702"/>
                  </a:cubicBezTo>
                  <a:cubicBezTo>
                    <a:pt x="1451" y="707"/>
                    <a:pt x="1455" y="708"/>
                    <a:pt x="1460" y="699"/>
                  </a:cubicBezTo>
                  <a:cubicBezTo>
                    <a:pt x="1461" y="697"/>
                    <a:pt x="1457" y="694"/>
                    <a:pt x="1458" y="692"/>
                  </a:cubicBezTo>
                  <a:cubicBezTo>
                    <a:pt x="1459" y="690"/>
                    <a:pt x="1461" y="685"/>
                    <a:pt x="1463" y="685"/>
                  </a:cubicBezTo>
                  <a:cubicBezTo>
                    <a:pt x="1470" y="683"/>
                    <a:pt x="1474" y="681"/>
                    <a:pt x="1482" y="684"/>
                  </a:cubicBezTo>
                  <a:cubicBezTo>
                    <a:pt x="1484" y="684"/>
                    <a:pt x="1482" y="688"/>
                    <a:pt x="1484" y="688"/>
                  </a:cubicBezTo>
                  <a:cubicBezTo>
                    <a:pt x="1488" y="689"/>
                    <a:pt x="1492" y="690"/>
                    <a:pt x="1495" y="690"/>
                  </a:cubicBezTo>
                  <a:cubicBezTo>
                    <a:pt x="1498" y="691"/>
                    <a:pt x="1498" y="692"/>
                    <a:pt x="1500" y="695"/>
                  </a:cubicBezTo>
                  <a:cubicBezTo>
                    <a:pt x="1501" y="697"/>
                    <a:pt x="1503" y="693"/>
                    <a:pt x="1505" y="694"/>
                  </a:cubicBezTo>
                  <a:cubicBezTo>
                    <a:pt x="1510" y="696"/>
                    <a:pt x="1516" y="697"/>
                    <a:pt x="1522" y="699"/>
                  </a:cubicBezTo>
                  <a:cubicBezTo>
                    <a:pt x="1528" y="701"/>
                    <a:pt x="1529" y="701"/>
                    <a:pt x="1535" y="698"/>
                  </a:cubicBezTo>
                  <a:cubicBezTo>
                    <a:pt x="1542" y="695"/>
                    <a:pt x="1543" y="694"/>
                    <a:pt x="1549" y="697"/>
                  </a:cubicBezTo>
                  <a:cubicBezTo>
                    <a:pt x="1557" y="701"/>
                    <a:pt x="1569" y="699"/>
                    <a:pt x="1573" y="689"/>
                  </a:cubicBezTo>
                  <a:cubicBezTo>
                    <a:pt x="1575" y="683"/>
                    <a:pt x="1586" y="664"/>
                    <a:pt x="1582" y="658"/>
                  </a:cubicBezTo>
                  <a:cubicBezTo>
                    <a:pt x="1579" y="654"/>
                    <a:pt x="1585" y="645"/>
                    <a:pt x="1584" y="643"/>
                  </a:cubicBezTo>
                  <a:cubicBezTo>
                    <a:pt x="1582" y="642"/>
                    <a:pt x="1580" y="644"/>
                    <a:pt x="1579" y="645"/>
                  </a:cubicBezTo>
                  <a:cubicBezTo>
                    <a:pt x="1577" y="647"/>
                    <a:pt x="1575" y="643"/>
                    <a:pt x="1573" y="644"/>
                  </a:cubicBezTo>
                  <a:cubicBezTo>
                    <a:pt x="1571" y="644"/>
                    <a:pt x="1569" y="649"/>
                    <a:pt x="1567" y="650"/>
                  </a:cubicBezTo>
                  <a:cubicBezTo>
                    <a:pt x="1565" y="651"/>
                    <a:pt x="1561" y="650"/>
                    <a:pt x="1559" y="650"/>
                  </a:cubicBezTo>
                  <a:cubicBezTo>
                    <a:pt x="1554" y="650"/>
                    <a:pt x="1552" y="645"/>
                    <a:pt x="1547" y="644"/>
                  </a:cubicBezTo>
                  <a:cubicBezTo>
                    <a:pt x="1544" y="644"/>
                    <a:pt x="1541" y="642"/>
                    <a:pt x="1540" y="645"/>
                  </a:cubicBezTo>
                  <a:cubicBezTo>
                    <a:pt x="1539" y="649"/>
                    <a:pt x="1539" y="649"/>
                    <a:pt x="1535" y="650"/>
                  </a:cubicBezTo>
                  <a:cubicBezTo>
                    <a:pt x="1531" y="651"/>
                    <a:pt x="1525" y="645"/>
                    <a:pt x="1522" y="643"/>
                  </a:cubicBezTo>
                  <a:cubicBezTo>
                    <a:pt x="1516" y="640"/>
                    <a:pt x="1506" y="624"/>
                    <a:pt x="1512" y="617"/>
                  </a:cubicBezTo>
                  <a:cubicBezTo>
                    <a:pt x="1510" y="617"/>
                    <a:pt x="1508" y="617"/>
                    <a:pt x="1506" y="617"/>
                  </a:cubicBezTo>
                  <a:cubicBezTo>
                    <a:pt x="1505" y="610"/>
                    <a:pt x="1514" y="609"/>
                    <a:pt x="1518" y="609"/>
                  </a:cubicBezTo>
                  <a:cubicBezTo>
                    <a:pt x="1525" y="608"/>
                    <a:pt x="1529" y="608"/>
                    <a:pt x="1535" y="605"/>
                  </a:cubicBezTo>
                  <a:cubicBezTo>
                    <a:pt x="1533" y="604"/>
                    <a:pt x="1531" y="603"/>
                    <a:pt x="1529" y="602"/>
                  </a:cubicBezTo>
                  <a:cubicBezTo>
                    <a:pt x="1530" y="598"/>
                    <a:pt x="1537" y="600"/>
                    <a:pt x="1541" y="600"/>
                  </a:cubicBezTo>
                  <a:cubicBezTo>
                    <a:pt x="1547" y="601"/>
                    <a:pt x="1547" y="599"/>
                    <a:pt x="1552" y="596"/>
                  </a:cubicBezTo>
                  <a:cubicBezTo>
                    <a:pt x="1555" y="594"/>
                    <a:pt x="1559" y="591"/>
                    <a:pt x="1563" y="591"/>
                  </a:cubicBezTo>
                  <a:cubicBezTo>
                    <a:pt x="1568" y="592"/>
                    <a:pt x="1572" y="593"/>
                    <a:pt x="1577" y="591"/>
                  </a:cubicBezTo>
                  <a:cubicBezTo>
                    <a:pt x="1576" y="593"/>
                    <a:pt x="1578" y="595"/>
                    <a:pt x="1580" y="596"/>
                  </a:cubicBezTo>
                  <a:cubicBezTo>
                    <a:pt x="1583" y="597"/>
                    <a:pt x="1582" y="593"/>
                    <a:pt x="1585" y="598"/>
                  </a:cubicBezTo>
                  <a:cubicBezTo>
                    <a:pt x="1586" y="599"/>
                    <a:pt x="1595" y="601"/>
                    <a:pt x="1598" y="602"/>
                  </a:cubicBezTo>
                  <a:cubicBezTo>
                    <a:pt x="1603" y="604"/>
                    <a:pt x="1606" y="601"/>
                    <a:pt x="1611" y="601"/>
                  </a:cubicBezTo>
                  <a:cubicBezTo>
                    <a:pt x="1617" y="602"/>
                    <a:pt x="1621" y="600"/>
                    <a:pt x="1625" y="597"/>
                  </a:cubicBezTo>
                  <a:cubicBezTo>
                    <a:pt x="1629" y="595"/>
                    <a:pt x="1627" y="588"/>
                    <a:pt x="1625" y="585"/>
                  </a:cubicBezTo>
                  <a:cubicBezTo>
                    <a:pt x="1621" y="581"/>
                    <a:pt x="1617" y="580"/>
                    <a:pt x="1613" y="576"/>
                  </a:cubicBezTo>
                  <a:cubicBezTo>
                    <a:pt x="1609" y="573"/>
                    <a:pt x="1606" y="568"/>
                    <a:pt x="1600" y="567"/>
                  </a:cubicBezTo>
                  <a:cubicBezTo>
                    <a:pt x="1600" y="567"/>
                    <a:pt x="1595" y="564"/>
                    <a:pt x="1595" y="564"/>
                  </a:cubicBezTo>
                  <a:cubicBezTo>
                    <a:pt x="1592" y="562"/>
                    <a:pt x="1590" y="560"/>
                    <a:pt x="1588" y="559"/>
                  </a:cubicBezTo>
                  <a:cubicBezTo>
                    <a:pt x="1589" y="558"/>
                    <a:pt x="1590" y="556"/>
                    <a:pt x="1590" y="556"/>
                  </a:cubicBezTo>
                  <a:cubicBezTo>
                    <a:pt x="1592" y="557"/>
                    <a:pt x="1594" y="557"/>
                    <a:pt x="1596" y="558"/>
                  </a:cubicBezTo>
                  <a:cubicBezTo>
                    <a:pt x="1594" y="551"/>
                    <a:pt x="1598" y="549"/>
                    <a:pt x="1603" y="549"/>
                  </a:cubicBezTo>
                  <a:cubicBezTo>
                    <a:pt x="1601" y="547"/>
                    <a:pt x="1598" y="546"/>
                    <a:pt x="1597" y="543"/>
                  </a:cubicBezTo>
                  <a:cubicBezTo>
                    <a:pt x="1599" y="543"/>
                    <a:pt x="1601" y="543"/>
                    <a:pt x="1603" y="543"/>
                  </a:cubicBezTo>
                  <a:cubicBezTo>
                    <a:pt x="1601" y="538"/>
                    <a:pt x="1607" y="542"/>
                    <a:pt x="1608" y="539"/>
                  </a:cubicBezTo>
                  <a:cubicBezTo>
                    <a:pt x="1609" y="535"/>
                    <a:pt x="1604" y="537"/>
                    <a:pt x="1603" y="537"/>
                  </a:cubicBezTo>
                  <a:cubicBezTo>
                    <a:pt x="1598" y="538"/>
                    <a:pt x="1592" y="538"/>
                    <a:pt x="1589" y="543"/>
                  </a:cubicBezTo>
                  <a:cubicBezTo>
                    <a:pt x="1589" y="542"/>
                    <a:pt x="1589" y="542"/>
                    <a:pt x="1589" y="541"/>
                  </a:cubicBezTo>
                  <a:cubicBezTo>
                    <a:pt x="1583" y="542"/>
                    <a:pt x="1581" y="543"/>
                    <a:pt x="1577" y="547"/>
                  </a:cubicBezTo>
                  <a:cubicBezTo>
                    <a:pt x="1577" y="547"/>
                    <a:pt x="1577" y="546"/>
                    <a:pt x="1578" y="545"/>
                  </a:cubicBezTo>
                  <a:cubicBezTo>
                    <a:pt x="1572" y="545"/>
                    <a:pt x="1575" y="552"/>
                    <a:pt x="1577" y="555"/>
                  </a:cubicBezTo>
                  <a:cubicBezTo>
                    <a:pt x="1580" y="558"/>
                    <a:pt x="1584" y="556"/>
                    <a:pt x="1589" y="556"/>
                  </a:cubicBezTo>
                  <a:cubicBezTo>
                    <a:pt x="1586" y="562"/>
                    <a:pt x="1582" y="558"/>
                    <a:pt x="1578" y="560"/>
                  </a:cubicBezTo>
                  <a:cubicBezTo>
                    <a:pt x="1574" y="562"/>
                    <a:pt x="1567" y="569"/>
                    <a:pt x="1563" y="565"/>
                  </a:cubicBezTo>
                  <a:cubicBezTo>
                    <a:pt x="1565" y="558"/>
                    <a:pt x="1562" y="559"/>
                    <a:pt x="1556" y="556"/>
                  </a:cubicBezTo>
                  <a:cubicBezTo>
                    <a:pt x="1559" y="555"/>
                    <a:pt x="1570" y="551"/>
                    <a:pt x="1563" y="548"/>
                  </a:cubicBezTo>
                  <a:cubicBezTo>
                    <a:pt x="1560" y="547"/>
                    <a:pt x="1557" y="548"/>
                    <a:pt x="1555" y="548"/>
                  </a:cubicBezTo>
                  <a:cubicBezTo>
                    <a:pt x="1553" y="548"/>
                    <a:pt x="1551" y="545"/>
                    <a:pt x="1549" y="544"/>
                  </a:cubicBezTo>
                  <a:cubicBezTo>
                    <a:pt x="1552" y="544"/>
                    <a:pt x="1556" y="546"/>
                    <a:pt x="1558" y="543"/>
                  </a:cubicBezTo>
                  <a:cubicBezTo>
                    <a:pt x="1555" y="544"/>
                    <a:pt x="1546" y="540"/>
                    <a:pt x="1544" y="543"/>
                  </a:cubicBezTo>
                  <a:cubicBezTo>
                    <a:pt x="1542" y="545"/>
                    <a:pt x="1535" y="550"/>
                    <a:pt x="1535" y="554"/>
                  </a:cubicBezTo>
                  <a:cubicBezTo>
                    <a:pt x="1534" y="556"/>
                    <a:pt x="1534" y="560"/>
                    <a:pt x="1533" y="562"/>
                  </a:cubicBezTo>
                  <a:cubicBezTo>
                    <a:pt x="1532" y="563"/>
                    <a:pt x="1528" y="563"/>
                    <a:pt x="1528" y="565"/>
                  </a:cubicBezTo>
                  <a:cubicBezTo>
                    <a:pt x="1526" y="571"/>
                    <a:pt x="1527" y="576"/>
                    <a:pt x="1522" y="579"/>
                  </a:cubicBezTo>
                  <a:cubicBezTo>
                    <a:pt x="1517" y="582"/>
                    <a:pt x="1518" y="588"/>
                    <a:pt x="1520" y="593"/>
                  </a:cubicBezTo>
                  <a:cubicBezTo>
                    <a:pt x="1522" y="595"/>
                    <a:pt x="1530" y="599"/>
                    <a:pt x="1529" y="600"/>
                  </a:cubicBezTo>
                  <a:cubicBezTo>
                    <a:pt x="1528" y="604"/>
                    <a:pt x="1521" y="599"/>
                    <a:pt x="1518" y="602"/>
                  </a:cubicBezTo>
                  <a:cubicBezTo>
                    <a:pt x="1514" y="605"/>
                    <a:pt x="1510" y="609"/>
                    <a:pt x="1507" y="613"/>
                  </a:cubicBezTo>
                  <a:cubicBezTo>
                    <a:pt x="1506" y="608"/>
                    <a:pt x="1508" y="608"/>
                    <a:pt x="1511" y="606"/>
                  </a:cubicBezTo>
                  <a:cubicBezTo>
                    <a:pt x="1509" y="605"/>
                    <a:pt x="1507" y="605"/>
                    <a:pt x="1504" y="604"/>
                  </a:cubicBezTo>
                  <a:cubicBezTo>
                    <a:pt x="1500" y="602"/>
                    <a:pt x="1498" y="603"/>
                    <a:pt x="1494" y="602"/>
                  </a:cubicBezTo>
                  <a:cubicBezTo>
                    <a:pt x="1492" y="602"/>
                    <a:pt x="1490" y="603"/>
                    <a:pt x="1488" y="604"/>
                  </a:cubicBezTo>
                  <a:cubicBezTo>
                    <a:pt x="1487" y="605"/>
                    <a:pt x="1489" y="608"/>
                    <a:pt x="1488" y="608"/>
                  </a:cubicBezTo>
                  <a:cubicBezTo>
                    <a:pt x="1485" y="611"/>
                    <a:pt x="1483" y="609"/>
                    <a:pt x="1480" y="607"/>
                  </a:cubicBezTo>
                  <a:cubicBezTo>
                    <a:pt x="1477" y="610"/>
                    <a:pt x="1480" y="613"/>
                    <a:pt x="1482" y="616"/>
                  </a:cubicBezTo>
                  <a:cubicBezTo>
                    <a:pt x="1485" y="621"/>
                    <a:pt x="1485" y="620"/>
                    <a:pt x="1481" y="624"/>
                  </a:cubicBezTo>
                  <a:cubicBezTo>
                    <a:pt x="1486" y="627"/>
                    <a:pt x="1491" y="629"/>
                    <a:pt x="1490" y="636"/>
                  </a:cubicBezTo>
                  <a:cubicBezTo>
                    <a:pt x="1487" y="633"/>
                    <a:pt x="1485" y="631"/>
                    <a:pt x="1482" y="634"/>
                  </a:cubicBezTo>
                  <a:cubicBezTo>
                    <a:pt x="1486" y="635"/>
                    <a:pt x="1486" y="638"/>
                    <a:pt x="1484" y="640"/>
                  </a:cubicBezTo>
                  <a:cubicBezTo>
                    <a:pt x="1481" y="642"/>
                    <a:pt x="1482" y="643"/>
                    <a:pt x="1483" y="647"/>
                  </a:cubicBezTo>
                  <a:cubicBezTo>
                    <a:pt x="1480" y="646"/>
                    <a:pt x="1478" y="647"/>
                    <a:pt x="1476" y="643"/>
                  </a:cubicBezTo>
                  <a:cubicBezTo>
                    <a:pt x="1475" y="640"/>
                    <a:pt x="1473" y="641"/>
                    <a:pt x="1471" y="643"/>
                  </a:cubicBezTo>
                  <a:cubicBezTo>
                    <a:pt x="1469" y="635"/>
                    <a:pt x="1467" y="634"/>
                    <a:pt x="1473" y="629"/>
                  </a:cubicBezTo>
                  <a:cubicBezTo>
                    <a:pt x="1467" y="629"/>
                    <a:pt x="1467" y="628"/>
                    <a:pt x="1464" y="622"/>
                  </a:cubicBezTo>
                  <a:cubicBezTo>
                    <a:pt x="1461" y="619"/>
                    <a:pt x="1460" y="614"/>
                    <a:pt x="1457" y="612"/>
                  </a:cubicBezTo>
                  <a:cubicBezTo>
                    <a:pt x="1452" y="608"/>
                    <a:pt x="1454" y="605"/>
                    <a:pt x="1455" y="598"/>
                  </a:cubicBezTo>
                  <a:cubicBezTo>
                    <a:pt x="1455" y="592"/>
                    <a:pt x="1453" y="592"/>
                    <a:pt x="1449" y="588"/>
                  </a:cubicBezTo>
                  <a:cubicBezTo>
                    <a:pt x="1443" y="584"/>
                    <a:pt x="1436" y="577"/>
                    <a:pt x="1428" y="576"/>
                  </a:cubicBezTo>
                  <a:cubicBezTo>
                    <a:pt x="1426" y="576"/>
                    <a:pt x="1422" y="570"/>
                    <a:pt x="1421" y="568"/>
                  </a:cubicBezTo>
                  <a:cubicBezTo>
                    <a:pt x="1420" y="562"/>
                    <a:pt x="1419" y="560"/>
                    <a:pt x="1415" y="557"/>
                  </a:cubicBezTo>
                  <a:cubicBezTo>
                    <a:pt x="1412" y="563"/>
                    <a:pt x="1410" y="560"/>
                    <a:pt x="1409" y="555"/>
                  </a:cubicBezTo>
                  <a:cubicBezTo>
                    <a:pt x="1408" y="551"/>
                    <a:pt x="1409" y="552"/>
                    <a:pt x="1404" y="553"/>
                  </a:cubicBezTo>
                  <a:cubicBezTo>
                    <a:pt x="1400" y="555"/>
                    <a:pt x="1397" y="555"/>
                    <a:pt x="1400" y="561"/>
                  </a:cubicBezTo>
                  <a:cubicBezTo>
                    <a:pt x="1401" y="562"/>
                    <a:pt x="1397" y="567"/>
                    <a:pt x="1401" y="569"/>
                  </a:cubicBezTo>
                  <a:cubicBezTo>
                    <a:pt x="1403" y="572"/>
                    <a:pt x="1408" y="574"/>
                    <a:pt x="1410" y="577"/>
                  </a:cubicBezTo>
                  <a:cubicBezTo>
                    <a:pt x="1412" y="580"/>
                    <a:pt x="1412" y="584"/>
                    <a:pt x="1415" y="587"/>
                  </a:cubicBezTo>
                  <a:cubicBezTo>
                    <a:pt x="1418" y="590"/>
                    <a:pt x="1420" y="592"/>
                    <a:pt x="1424" y="592"/>
                  </a:cubicBezTo>
                  <a:cubicBezTo>
                    <a:pt x="1427" y="592"/>
                    <a:pt x="1432" y="592"/>
                    <a:pt x="1427" y="596"/>
                  </a:cubicBezTo>
                  <a:cubicBezTo>
                    <a:pt x="1431" y="599"/>
                    <a:pt x="1451" y="607"/>
                    <a:pt x="1446" y="614"/>
                  </a:cubicBezTo>
                  <a:cubicBezTo>
                    <a:pt x="1444" y="613"/>
                    <a:pt x="1438" y="605"/>
                    <a:pt x="1436" y="607"/>
                  </a:cubicBezTo>
                  <a:cubicBezTo>
                    <a:pt x="1433" y="609"/>
                    <a:pt x="1433" y="610"/>
                    <a:pt x="1432" y="613"/>
                  </a:cubicBezTo>
                  <a:cubicBezTo>
                    <a:pt x="1432" y="616"/>
                    <a:pt x="1434" y="616"/>
                    <a:pt x="1436" y="617"/>
                  </a:cubicBezTo>
                  <a:cubicBezTo>
                    <a:pt x="1441" y="622"/>
                    <a:pt x="1432" y="623"/>
                    <a:pt x="1432" y="626"/>
                  </a:cubicBezTo>
                  <a:cubicBezTo>
                    <a:pt x="1433" y="630"/>
                    <a:pt x="1425" y="636"/>
                    <a:pt x="1425" y="630"/>
                  </a:cubicBezTo>
                  <a:cubicBezTo>
                    <a:pt x="1421" y="632"/>
                    <a:pt x="1420" y="637"/>
                    <a:pt x="1422" y="641"/>
                  </a:cubicBezTo>
                  <a:cubicBezTo>
                    <a:pt x="1424" y="645"/>
                    <a:pt x="1416" y="646"/>
                    <a:pt x="1415" y="643"/>
                  </a:cubicBezTo>
                  <a:cubicBezTo>
                    <a:pt x="1414" y="637"/>
                    <a:pt x="1395" y="638"/>
                    <a:pt x="1402" y="630"/>
                  </a:cubicBezTo>
                  <a:cubicBezTo>
                    <a:pt x="1403" y="631"/>
                    <a:pt x="1414" y="632"/>
                    <a:pt x="1416" y="631"/>
                  </a:cubicBezTo>
                  <a:cubicBezTo>
                    <a:pt x="1419" y="631"/>
                    <a:pt x="1423" y="631"/>
                    <a:pt x="1426" y="629"/>
                  </a:cubicBezTo>
                  <a:cubicBezTo>
                    <a:pt x="1428" y="628"/>
                    <a:pt x="1426" y="626"/>
                    <a:pt x="1429" y="624"/>
                  </a:cubicBezTo>
                  <a:cubicBezTo>
                    <a:pt x="1430" y="624"/>
                    <a:pt x="1426" y="612"/>
                    <a:pt x="1425" y="612"/>
                  </a:cubicBezTo>
                  <a:cubicBezTo>
                    <a:pt x="1423" y="611"/>
                    <a:pt x="1419" y="611"/>
                    <a:pt x="1420" y="609"/>
                  </a:cubicBezTo>
                  <a:cubicBezTo>
                    <a:pt x="1420" y="606"/>
                    <a:pt x="1417" y="605"/>
                    <a:pt x="1415" y="606"/>
                  </a:cubicBezTo>
                  <a:cubicBezTo>
                    <a:pt x="1415" y="603"/>
                    <a:pt x="1410" y="599"/>
                    <a:pt x="1408" y="599"/>
                  </a:cubicBezTo>
                  <a:cubicBezTo>
                    <a:pt x="1404" y="600"/>
                    <a:pt x="1401" y="596"/>
                    <a:pt x="1398" y="593"/>
                  </a:cubicBezTo>
                  <a:cubicBezTo>
                    <a:pt x="1393" y="588"/>
                    <a:pt x="1386" y="585"/>
                    <a:pt x="1385" y="579"/>
                  </a:cubicBezTo>
                  <a:cubicBezTo>
                    <a:pt x="1383" y="572"/>
                    <a:pt x="1383" y="572"/>
                    <a:pt x="1378" y="569"/>
                  </a:cubicBezTo>
                  <a:cubicBezTo>
                    <a:pt x="1375" y="567"/>
                    <a:pt x="1371" y="566"/>
                    <a:pt x="1369" y="569"/>
                  </a:cubicBezTo>
                  <a:cubicBezTo>
                    <a:pt x="1368" y="570"/>
                    <a:pt x="1353" y="581"/>
                    <a:pt x="1351" y="581"/>
                  </a:cubicBezTo>
                  <a:cubicBezTo>
                    <a:pt x="1346" y="579"/>
                    <a:pt x="1341" y="578"/>
                    <a:pt x="1336" y="576"/>
                  </a:cubicBezTo>
                  <a:cubicBezTo>
                    <a:pt x="1334" y="575"/>
                    <a:pt x="1330" y="580"/>
                    <a:pt x="1328" y="582"/>
                  </a:cubicBezTo>
                  <a:cubicBezTo>
                    <a:pt x="1327" y="583"/>
                    <a:pt x="1330" y="591"/>
                    <a:pt x="1328" y="593"/>
                  </a:cubicBezTo>
                  <a:cubicBezTo>
                    <a:pt x="1326" y="596"/>
                    <a:pt x="1319" y="598"/>
                    <a:pt x="1317" y="599"/>
                  </a:cubicBezTo>
                  <a:cubicBezTo>
                    <a:pt x="1309" y="603"/>
                    <a:pt x="1306" y="610"/>
                    <a:pt x="1301" y="618"/>
                  </a:cubicBezTo>
                  <a:cubicBezTo>
                    <a:pt x="1300" y="620"/>
                    <a:pt x="1306" y="623"/>
                    <a:pt x="1303" y="627"/>
                  </a:cubicBezTo>
                  <a:cubicBezTo>
                    <a:pt x="1301" y="629"/>
                    <a:pt x="1296" y="633"/>
                    <a:pt x="1298" y="636"/>
                  </a:cubicBezTo>
                  <a:cubicBezTo>
                    <a:pt x="1296" y="636"/>
                    <a:pt x="1292" y="637"/>
                    <a:pt x="1291" y="638"/>
                  </a:cubicBezTo>
                  <a:cubicBezTo>
                    <a:pt x="1290" y="640"/>
                    <a:pt x="1288" y="644"/>
                    <a:pt x="1287" y="644"/>
                  </a:cubicBezTo>
                  <a:cubicBezTo>
                    <a:pt x="1281" y="645"/>
                    <a:pt x="1276" y="645"/>
                    <a:pt x="1271" y="644"/>
                  </a:cubicBezTo>
                  <a:cubicBezTo>
                    <a:pt x="1267" y="644"/>
                    <a:pt x="1264" y="650"/>
                    <a:pt x="1261" y="651"/>
                  </a:cubicBezTo>
                  <a:cubicBezTo>
                    <a:pt x="1257" y="652"/>
                    <a:pt x="1251" y="645"/>
                    <a:pt x="1255" y="642"/>
                  </a:cubicBezTo>
                  <a:cubicBezTo>
                    <a:pt x="1252" y="644"/>
                    <a:pt x="1250" y="637"/>
                    <a:pt x="1245" y="640"/>
                  </a:cubicBezTo>
                  <a:cubicBezTo>
                    <a:pt x="1241" y="642"/>
                    <a:pt x="1238" y="639"/>
                    <a:pt x="1234" y="642"/>
                  </a:cubicBezTo>
                  <a:cubicBezTo>
                    <a:pt x="1235" y="639"/>
                    <a:pt x="1236" y="636"/>
                    <a:pt x="1235" y="633"/>
                  </a:cubicBezTo>
                  <a:cubicBezTo>
                    <a:pt x="1235" y="631"/>
                    <a:pt x="1235" y="629"/>
                    <a:pt x="1235" y="628"/>
                  </a:cubicBezTo>
                  <a:cubicBezTo>
                    <a:pt x="1235" y="626"/>
                    <a:pt x="1233" y="628"/>
                    <a:pt x="1232" y="627"/>
                  </a:cubicBezTo>
                  <a:cubicBezTo>
                    <a:pt x="1229" y="623"/>
                    <a:pt x="1232" y="621"/>
                    <a:pt x="1233" y="616"/>
                  </a:cubicBezTo>
                  <a:cubicBezTo>
                    <a:pt x="1234" y="611"/>
                    <a:pt x="1238" y="603"/>
                    <a:pt x="1236" y="599"/>
                  </a:cubicBezTo>
                  <a:cubicBezTo>
                    <a:pt x="1234" y="594"/>
                    <a:pt x="1235" y="589"/>
                    <a:pt x="1236" y="584"/>
                  </a:cubicBezTo>
                  <a:cubicBezTo>
                    <a:pt x="1233" y="587"/>
                    <a:pt x="1231" y="582"/>
                    <a:pt x="1232" y="580"/>
                  </a:cubicBezTo>
                  <a:cubicBezTo>
                    <a:pt x="1233" y="577"/>
                    <a:pt x="1238" y="577"/>
                    <a:pt x="1240" y="577"/>
                  </a:cubicBezTo>
                  <a:cubicBezTo>
                    <a:pt x="1240" y="576"/>
                    <a:pt x="1240" y="576"/>
                    <a:pt x="1239" y="575"/>
                  </a:cubicBezTo>
                  <a:cubicBezTo>
                    <a:pt x="1244" y="571"/>
                    <a:pt x="1246" y="577"/>
                    <a:pt x="1250" y="576"/>
                  </a:cubicBezTo>
                  <a:cubicBezTo>
                    <a:pt x="1256" y="574"/>
                    <a:pt x="1259" y="574"/>
                    <a:pt x="1264" y="576"/>
                  </a:cubicBezTo>
                  <a:cubicBezTo>
                    <a:pt x="1269" y="577"/>
                    <a:pt x="1273" y="575"/>
                    <a:pt x="1277" y="576"/>
                  </a:cubicBezTo>
                  <a:cubicBezTo>
                    <a:pt x="1280" y="577"/>
                    <a:pt x="1285" y="578"/>
                    <a:pt x="1288" y="578"/>
                  </a:cubicBezTo>
                  <a:cubicBezTo>
                    <a:pt x="1296" y="576"/>
                    <a:pt x="1295" y="560"/>
                    <a:pt x="1295" y="554"/>
                  </a:cubicBezTo>
                  <a:cubicBezTo>
                    <a:pt x="1295" y="548"/>
                    <a:pt x="1296" y="546"/>
                    <a:pt x="1290" y="544"/>
                  </a:cubicBezTo>
                  <a:cubicBezTo>
                    <a:pt x="1287" y="543"/>
                    <a:pt x="1286" y="537"/>
                    <a:pt x="1287" y="536"/>
                  </a:cubicBezTo>
                  <a:cubicBezTo>
                    <a:pt x="1284" y="536"/>
                    <a:pt x="1285" y="534"/>
                    <a:pt x="1284" y="534"/>
                  </a:cubicBezTo>
                  <a:cubicBezTo>
                    <a:pt x="1283" y="533"/>
                    <a:pt x="1279" y="533"/>
                    <a:pt x="1279" y="533"/>
                  </a:cubicBezTo>
                  <a:cubicBezTo>
                    <a:pt x="1276" y="531"/>
                    <a:pt x="1275" y="529"/>
                    <a:pt x="1272" y="530"/>
                  </a:cubicBezTo>
                  <a:cubicBezTo>
                    <a:pt x="1270" y="530"/>
                    <a:pt x="1269" y="530"/>
                    <a:pt x="1267" y="527"/>
                  </a:cubicBezTo>
                  <a:cubicBezTo>
                    <a:pt x="1268" y="527"/>
                    <a:pt x="1269" y="527"/>
                    <a:pt x="1270" y="526"/>
                  </a:cubicBezTo>
                  <a:cubicBezTo>
                    <a:pt x="1268" y="525"/>
                    <a:pt x="1267" y="524"/>
                    <a:pt x="1267" y="522"/>
                  </a:cubicBezTo>
                  <a:cubicBezTo>
                    <a:pt x="1270" y="521"/>
                    <a:pt x="1274" y="522"/>
                    <a:pt x="1277" y="520"/>
                  </a:cubicBezTo>
                  <a:cubicBezTo>
                    <a:pt x="1283" y="516"/>
                    <a:pt x="1279" y="523"/>
                    <a:pt x="1283" y="522"/>
                  </a:cubicBezTo>
                  <a:cubicBezTo>
                    <a:pt x="1285" y="522"/>
                    <a:pt x="1292" y="521"/>
                    <a:pt x="1292" y="519"/>
                  </a:cubicBezTo>
                  <a:cubicBezTo>
                    <a:pt x="1291" y="515"/>
                    <a:pt x="1290" y="512"/>
                    <a:pt x="1289" y="509"/>
                  </a:cubicBezTo>
                  <a:cubicBezTo>
                    <a:pt x="1290" y="509"/>
                    <a:pt x="1293" y="509"/>
                    <a:pt x="1294" y="511"/>
                  </a:cubicBezTo>
                  <a:cubicBezTo>
                    <a:pt x="1295" y="513"/>
                    <a:pt x="1294" y="513"/>
                    <a:pt x="1297" y="513"/>
                  </a:cubicBezTo>
                  <a:cubicBezTo>
                    <a:pt x="1301" y="514"/>
                    <a:pt x="1303" y="514"/>
                    <a:pt x="1307" y="512"/>
                  </a:cubicBezTo>
                  <a:cubicBezTo>
                    <a:pt x="1306" y="512"/>
                    <a:pt x="1305" y="511"/>
                    <a:pt x="1304" y="511"/>
                  </a:cubicBezTo>
                  <a:cubicBezTo>
                    <a:pt x="1307" y="508"/>
                    <a:pt x="1311" y="507"/>
                    <a:pt x="1314" y="505"/>
                  </a:cubicBezTo>
                  <a:cubicBezTo>
                    <a:pt x="1319" y="503"/>
                    <a:pt x="1314" y="500"/>
                    <a:pt x="1316" y="496"/>
                  </a:cubicBezTo>
                  <a:cubicBezTo>
                    <a:pt x="1317" y="495"/>
                    <a:pt x="1324" y="493"/>
                    <a:pt x="1326" y="492"/>
                  </a:cubicBezTo>
                  <a:cubicBezTo>
                    <a:pt x="1330" y="490"/>
                    <a:pt x="1332" y="490"/>
                    <a:pt x="1336" y="491"/>
                  </a:cubicBezTo>
                  <a:cubicBezTo>
                    <a:pt x="1335" y="490"/>
                    <a:pt x="1331" y="490"/>
                    <a:pt x="1331" y="488"/>
                  </a:cubicBezTo>
                  <a:cubicBezTo>
                    <a:pt x="1331" y="488"/>
                    <a:pt x="1335" y="487"/>
                    <a:pt x="1335" y="487"/>
                  </a:cubicBezTo>
                  <a:cubicBezTo>
                    <a:pt x="1336" y="486"/>
                    <a:pt x="1335" y="485"/>
                    <a:pt x="1336" y="484"/>
                  </a:cubicBezTo>
                  <a:cubicBezTo>
                    <a:pt x="1338" y="480"/>
                    <a:pt x="1339" y="478"/>
                    <a:pt x="1340" y="474"/>
                  </a:cubicBezTo>
                  <a:cubicBezTo>
                    <a:pt x="1340" y="472"/>
                    <a:pt x="1343" y="473"/>
                    <a:pt x="1345" y="471"/>
                  </a:cubicBezTo>
                  <a:cubicBezTo>
                    <a:pt x="1349" y="466"/>
                    <a:pt x="1353" y="469"/>
                    <a:pt x="1358" y="468"/>
                  </a:cubicBezTo>
                  <a:cubicBezTo>
                    <a:pt x="1359" y="467"/>
                    <a:pt x="1358" y="465"/>
                    <a:pt x="1359" y="465"/>
                  </a:cubicBezTo>
                  <a:cubicBezTo>
                    <a:pt x="1361" y="465"/>
                    <a:pt x="1362" y="464"/>
                    <a:pt x="1363" y="464"/>
                  </a:cubicBezTo>
                  <a:cubicBezTo>
                    <a:pt x="1365" y="464"/>
                    <a:pt x="1368" y="465"/>
                    <a:pt x="1370" y="465"/>
                  </a:cubicBezTo>
                  <a:cubicBezTo>
                    <a:pt x="1369" y="461"/>
                    <a:pt x="1372" y="462"/>
                    <a:pt x="1375" y="462"/>
                  </a:cubicBezTo>
                  <a:cubicBezTo>
                    <a:pt x="1374" y="461"/>
                    <a:pt x="1369" y="457"/>
                    <a:pt x="1371" y="456"/>
                  </a:cubicBezTo>
                  <a:cubicBezTo>
                    <a:pt x="1375" y="453"/>
                    <a:pt x="1372" y="453"/>
                    <a:pt x="1371" y="450"/>
                  </a:cubicBezTo>
                  <a:cubicBezTo>
                    <a:pt x="1370" y="446"/>
                    <a:pt x="1372" y="444"/>
                    <a:pt x="1369" y="442"/>
                  </a:cubicBezTo>
                  <a:cubicBezTo>
                    <a:pt x="1366" y="440"/>
                    <a:pt x="1367" y="438"/>
                    <a:pt x="1367" y="435"/>
                  </a:cubicBezTo>
                  <a:cubicBezTo>
                    <a:pt x="1366" y="429"/>
                    <a:pt x="1368" y="423"/>
                    <a:pt x="1374" y="423"/>
                  </a:cubicBezTo>
                  <a:cubicBezTo>
                    <a:pt x="1378" y="422"/>
                    <a:pt x="1382" y="418"/>
                    <a:pt x="1386" y="415"/>
                  </a:cubicBezTo>
                  <a:cubicBezTo>
                    <a:pt x="1383" y="420"/>
                    <a:pt x="1382" y="429"/>
                    <a:pt x="1388" y="431"/>
                  </a:cubicBezTo>
                  <a:cubicBezTo>
                    <a:pt x="1384" y="437"/>
                    <a:pt x="1377" y="439"/>
                    <a:pt x="1378" y="447"/>
                  </a:cubicBezTo>
                  <a:cubicBezTo>
                    <a:pt x="1379" y="453"/>
                    <a:pt x="1385" y="458"/>
                    <a:pt x="1391" y="456"/>
                  </a:cubicBezTo>
                  <a:cubicBezTo>
                    <a:pt x="1390" y="457"/>
                    <a:pt x="1389" y="459"/>
                    <a:pt x="1388" y="461"/>
                  </a:cubicBezTo>
                  <a:cubicBezTo>
                    <a:pt x="1394" y="464"/>
                    <a:pt x="1398" y="456"/>
                    <a:pt x="1403" y="456"/>
                  </a:cubicBezTo>
                  <a:cubicBezTo>
                    <a:pt x="1405" y="455"/>
                    <a:pt x="1409" y="458"/>
                    <a:pt x="1410" y="460"/>
                  </a:cubicBezTo>
                  <a:cubicBezTo>
                    <a:pt x="1411" y="463"/>
                    <a:pt x="1414" y="464"/>
                    <a:pt x="1417" y="465"/>
                  </a:cubicBezTo>
                  <a:cubicBezTo>
                    <a:pt x="1417" y="465"/>
                    <a:pt x="1417" y="463"/>
                    <a:pt x="1417" y="462"/>
                  </a:cubicBezTo>
                  <a:cubicBezTo>
                    <a:pt x="1416" y="462"/>
                    <a:pt x="1414" y="462"/>
                    <a:pt x="1412" y="462"/>
                  </a:cubicBezTo>
                  <a:cubicBezTo>
                    <a:pt x="1416" y="460"/>
                    <a:pt x="1428" y="460"/>
                    <a:pt x="1430" y="457"/>
                  </a:cubicBezTo>
                  <a:cubicBezTo>
                    <a:pt x="1434" y="451"/>
                    <a:pt x="1445" y="448"/>
                    <a:pt x="1450" y="453"/>
                  </a:cubicBezTo>
                  <a:cubicBezTo>
                    <a:pt x="1449" y="452"/>
                    <a:pt x="1448" y="452"/>
                    <a:pt x="1447" y="451"/>
                  </a:cubicBezTo>
                  <a:cubicBezTo>
                    <a:pt x="1447" y="456"/>
                    <a:pt x="1454" y="457"/>
                    <a:pt x="1456" y="454"/>
                  </a:cubicBezTo>
                  <a:cubicBezTo>
                    <a:pt x="1457" y="453"/>
                    <a:pt x="1458" y="450"/>
                    <a:pt x="1459" y="449"/>
                  </a:cubicBezTo>
                  <a:cubicBezTo>
                    <a:pt x="1459" y="449"/>
                    <a:pt x="1461" y="449"/>
                    <a:pt x="1461" y="448"/>
                  </a:cubicBezTo>
                  <a:cubicBezTo>
                    <a:pt x="1463" y="447"/>
                    <a:pt x="1465" y="446"/>
                    <a:pt x="1467" y="444"/>
                  </a:cubicBezTo>
                  <a:cubicBezTo>
                    <a:pt x="1466" y="446"/>
                    <a:pt x="1465" y="447"/>
                    <a:pt x="1463" y="449"/>
                  </a:cubicBezTo>
                  <a:cubicBezTo>
                    <a:pt x="1472" y="453"/>
                    <a:pt x="1467" y="437"/>
                    <a:pt x="1466" y="433"/>
                  </a:cubicBezTo>
                  <a:cubicBezTo>
                    <a:pt x="1466" y="430"/>
                    <a:pt x="1467" y="427"/>
                    <a:pt x="1469" y="425"/>
                  </a:cubicBezTo>
                  <a:cubicBezTo>
                    <a:pt x="1471" y="423"/>
                    <a:pt x="1469" y="419"/>
                    <a:pt x="1472" y="417"/>
                  </a:cubicBezTo>
                  <a:cubicBezTo>
                    <a:pt x="1480" y="411"/>
                    <a:pt x="1482" y="424"/>
                    <a:pt x="1488" y="424"/>
                  </a:cubicBezTo>
                  <a:cubicBezTo>
                    <a:pt x="1491" y="425"/>
                    <a:pt x="1493" y="420"/>
                    <a:pt x="1493" y="417"/>
                  </a:cubicBezTo>
                  <a:cubicBezTo>
                    <a:pt x="1492" y="415"/>
                    <a:pt x="1494" y="408"/>
                    <a:pt x="1494" y="408"/>
                  </a:cubicBezTo>
                  <a:cubicBezTo>
                    <a:pt x="1493" y="407"/>
                    <a:pt x="1491" y="409"/>
                    <a:pt x="1490" y="409"/>
                  </a:cubicBezTo>
                  <a:cubicBezTo>
                    <a:pt x="1489" y="408"/>
                    <a:pt x="1488" y="406"/>
                    <a:pt x="1487" y="405"/>
                  </a:cubicBezTo>
                  <a:cubicBezTo>
                    <a:pt x="1486" y="404"/>
                    <a:pt x="1485" y="398"/>
                    <a:pt x="1485" y="397"/>
                  </a:cubicBezTo>
                  <a:cubicBezTo>
                    <a:pt x="1491" y="395"/>
                    <a:pt x="1497" y="391"/>
                    <a:pt x="1503" y="392"/>
                  </a:cubicBezTo>
                  <a:cubicBezTo>
                    <a:pt x="1508" y="393"/>
                    <a:pt x="1512" y="393"/>
                    <a:pt x="1517" y="394"/>
                  </a:cubicBezTo>
                  <a:cubicBezTo>
                    <a:pt x="1523" y="395"/>
                    <a:pt x="1518" y="392"/>
                    <a:pt x="1521" y="390"/>
                  </a:cubicBezTo>
                  <a:cubicBezTo>
                    <a:pt x="1524" y="389"/>
                    <a:pt x="1527" y="389"/>
                    <a:pt x="1530" y="388"/>
                  </a:cubicBezTo>
                  <a:cubicBezTo>
                    <a:pt x="1532" y="387"/>
                    <a:pt x="1536" y="388"/>
                    <a:pt x="1538" y="389"/>
                  </a:cubicBezTo>
                  <a:cubicBezTo>
                    <a:pt x="1537" y="384"/>
                    <a:pt x="1529" y="383"/>
                    <a:pt x="1525" y="382"/>
                  </a:cubicBezTo>
                  <a:cubicBezTo>
                    <a:pt x="1526" y="381"/>
                    <a:pt x="1526" y="379"/>
                    <a:pt x="1527" y="378"/>
                  </a:cubicBezTo>
                  <a:cubicBezTo>
                    <a:pt x="1514" y="381"/>
                    <a:pt x="1501" y="384"/>
                    <a:pt x="1489" y="386"/>
                  </a:cubicBezTo>
                  <a:cubicBezTo>
                    <a:pt x="1487" y="386"/>
                    <a:pt x="1482" y="388"/>
                    <a:pt x="1481" y="387"/>
                  </a:cubicBezTo>
                  <a:cubicBezTo>
                    <a:pt x="1479" y="383"/>
                    <a:pt x="1478" y="382"/>
                    <a:pt x="1474" y="380"/>
                  </a:cubicBezTo>
                  <a:cubicBezTo>
                    <a:pt x="1469" y="378"/>
                    <a:pt x="1470" y="379"/>
                    <a:pt x="1470" y="373"/>
                  </a:cubicBezTo>
                  <a:cubicBezTo>
                    <a:pt x="1471" y="369"/>
                    <a:pt x="1471" y="367"/>
                    <a:pt x="1470" y="364"/>
                  </a:cubicBezTo>
                  <a:cubicBezTo>
                    <a:pt x="1470" y="361"/>
                    <a:pt x="1467" y="355"/>
                    <a:pt x="1467" y="352"/>
                  </a:cubicBezTo>
                  <a:cubicBezTo>
                    <a:pt x="1468" y="350"/>
                    <a:pt x="1473" y="346"/>
                    <a:pt x="1475" y="344"/>
                  </a:cubicBezTo>
                  <a:cubicBezTo>
                    <a:pt x="1479" y="339"/>
                    <a:pt x="1484" y="336"/>
                    <a:pt x="1488" y="332"/>
                  </a:cubicBezTo>
                  <a:cubicBezTo>
                    <a:pt x="1490" y="329"/>
                    <a:pt x="1493" y="323"/>
                    <a:pt x="1496" y="322"/>
                  </a:cubicBezTo>
                  <a:cubicBezTo>
                    <a:pt x="1498" y="321"/>
                    <a:pt x="1502" y="323"/>
                    <a:pt x="1501" y="318"/>
                  </a:cubicBezTo>
                  <a:cubicBezTo>
                    <a:pt x="1499" y="312"/>
                    <a:pt x="1494" y="309"/>
                    <a:pt x="1488" y="309"/>
                  </a:cubicBezTo>
                  <a:cubicBezTo>
                    <a:pt x="1479" y="309"/>
                    <a:pt x="1479" y="308"/>
                    <a:pt x="1472" y="315"/>
                  </a:cubicBezTo>
                  <a:cubicBezTo>
                    <a:pt x="1469" y="319"/>
                    <a:pt x="1467" y="323"/>
                    <a:pt x="1470" y="328"/>
                  </a:cubicBezTo>
                  <a:cubicBezTo>
                    <a:pt x="1473" y="333"/>
                    <a:pt x="1449" y="345"/>
                    <a:pt x="1447" y="348"/>
                  </a:cubicBezTo>
                  <a:cubicBezTo>
                    <a:pt x="1441" y="355"/>
                    <a:pt x="1431" y="367"/>
                    <a:pt x="1438" y="378"/>
                  </a:cubicBezTo>
                  <a:cubicBezTo>
                    <a:pt x="1440" y="383"/>
                    <a:pt x="1448" y="382"/>
                    <a:pt x="1451" y="388"/>
                  </a:cubicBezTo>
                  <a:cubicBezTo>
                    <a:pt x="1452" y="392"/>
                    <a:pt x="1446" y="395"/>
                    <a:pt x="1443" y="397"/>
                  </a:cubicBezTo>
                  <a:cubicBezTo>
                    <a:pt x="1438" y="401"/>
                    <a:pt x="1435" y="403"/>
                    <a:pt x="1434" y="410"/>
                  </a:cubicBezTo>
                  <a:cubicBezTo>
                    <a:pt x="1433" y="415"/>
                    <a:pt x="1433" y="423"/>
                    <a:pt x="1431" y="428"/>
                  </a:cubicBezTo>
                  <a:cubicBezTo>
                    <a:pt x="1428" y="435"/>
                    <a:pt x="1423" y="435"/>
                    <a:pt x="1417" y="436"/>
                  </a:cubicBezTo>
                  <a:cubicBezTo>
                    <a:pt x="1415" y="436"/>
                    <a:pt x="1415" y="439"/>
                    <a:pt x="1414" y="441"/>
                  </a:cubicBezTo>
                  <a:cubicBezTo>
                    <a:pt x="1414" y="444"/>
                    <a:pt x="1412" y="443"/>
                    <a:pt x="1409" y="444"/>
                  </a:cubicBezTo>
                  <a:cubicBezTo>
                    <a:pt x="1405" y="444"/>
                    <a:pt x="1405" y="445"/>
                    <a:pt x="1404" y="440"/>
                  </a:cubicBezTo>
                  <a:cubicBezTo>
                    <a:pt x="1404" y="438"/>
                    <a:pt x="1402" y="434"/>
                    <a:pt x="1403" y="432"/>
                  </a:cubicBezTo>
                  <a:cubicBezTo>
                    <a:pt x="1405" y="427"/>
                    <a:pt x="1398" y="422"/>
                    <a:pt x="1396" y="418"/>
                  </a:cubicBezTo>
                  <a:cubicBezTo>
                    <a:pt x="1394" y="416"/>
                    <a:pt x="1395" y="413"/>
                    <a:pt x="1394" y="412"/>
                  </a:cubicBezTo>
                  <a:cubicBezTo>
                    <a:pt x="1393" y="409"/>
                    <a:pt x="1391" y="407"/>
                    <a:pt x="1391" y="404"/>
                  </a:cubicBezTo>
                  <a:cubicBezTo>
                    <a:pt x="1390" y="402"/>
                    <a:pt x="1392" y="398"/>
                    <a:pt x="1390" y="397"/>
                  </a:cubicBezTo>
                  <a:cubicBezTo>
                    <a:pt x="1387" y="396"/>
                    <a:pt x="1387" y="392"/>
                    <a:pt x="1386" y="390"/>
                  </a:cubicBezTo>
                  <a:cubicBezTo>
                    <a:pt x="1384" y="396"/>
                    <a:pt x="1383" y="397"/>
                    <a:pt x="1378" y="401"/>
                  </a:cubicBezTo>
                  <a:cubicBezTo>
                    <a:pt x="1375" y="403"/>
                    <a:pt x="1372" y="407"/>
                    <a:pt x="1368" y="409"/>
                  </a:cubicBezTo>
                  <a:cubicBezTo>
                    <a:pt x="1363" y="413"/>
                    <a:pt x="1348" y="411"/>
                    <a:pt x="1348" y="402"/>
                  </a:cubicBezTo>
                  <a:cubicBezTo>
                    <a:pt x="1348" y="392"/>
                    <a:pt x="1343" y="381"/>
                    <a:pt x="1344" y="371"/>
                  </a:cubicBezTo>
                  <a:cubicBezTo>
                    <a:pt x="1344" y="361"/>
                    <a:pt x="1345" y="361"/>
                    <a:pt x="1352" y="356"/>
                  </a:cubicBezTo>
                  <a:cubicBezTo>
                    <a:pt x="1355" y="353"/>
                    <a:pt x="1359" y="351"/>
                    <a:pt x="1364" y="349"/>
                  </a:cubicBezTo>
                  <a:cubicBezTo>
                    <a:pt x="1369" y="346"/>
                    <a:pt x="1373" y="344"/>
                    <a:pt x="1377" y="340"/>
                  </a:cubicBezTo>
                  <a:cubicBezTo>
                    <a:pt x="1381" y="336"/>
                    <a:pt x="1384" y="332"/>
                    <a:pt x="1388" y="329"/>
                  </a:cubicBezTo>
                  <a:cubicBezTo>
                    <a:pt x="1396" y="321"/>
                    <a:pt x="1400" y="311"/>
                    <a:pt x="1406" y="301"/>
                  </a:cubicBezTo>
                  <a:cubicBezTo>
                    <a:pt x="1412" y="292"/>
                    <a:pt x="1420" y="285"/>
                    <a:pt x="1427" y="276"/>
                  </a:cubicBezTo>
                  <a:cubicBezTo>
                    <a:pt x="1435" y="268"/>
                    <a:pt x="1441" y="259"/>
                    <a:pt x="1451" y="255"/>
                  </a:cubicBezTo>
                  <a:cubicBezTo>
                    <a:pt x="1461" y="250"/>
                    <a:pt x="1472" y="246"/>
                    <a:pt x="1483" y="243"/>
                  </a:cubicBezTo>
                  <a:cubicBezTo>
                    <a:pt x="1487" y="242"/>
                    <a:pt x="1490" y="235"/>
                    <a:pt x="1493" y="233"/>
                  </a:cubicBezTo>
                  <a:cubicBezTo>
                    <a:pt x="1497" y="230"/>
                    <a:pt x="1503" y="230"/>
                    <a:pt x="1507" y="230"/>
                  </a:cubicBezTo>
                  <a:cubicBezTo>
                    <a:pt x="1502" y="236"/>
                    <a:pt x="1499" y="239"/>
                    <a:pt x="1497" y="246"/>
                  </a:cubicBezTo>
                  <a:cubicBezTo>
                    <a:pt x="1502" y="245"/>
                    <a:pt x="1506" y="237"/>
                    <a:pt x="1509" y="233"/>
                  </a:cubicBezTo>
                  <a:cubicBezTo>
                    <a:pt x="1510" y="236"/>
                    <a:pt x="1510" y="238"/>
                    <a:pt x="1511" y="241"/>
                  </a:cubicBezTo>
                  <a:cubicBezTo>
                    <a:pt x="1513" y="238"/>
                    <a:pt x="1515" y="235"/>
                    <a:pt x="1517" y="232"/>
                  </a:cubicBezTo>
                  <a:cubicBezTo>
                    <a:pt x="1518" y="231"/>
                    <a:pt x="1524" y="232"/>
                    <a:pt x="1526" y="232"/>
                  </a:cubicBezTo>
                  <a:cubicBezTo>
                    <a:pt x="1524" y="234"/>
                    <a:pt x="1523" y="237"/>
                    <a:pt x="1521" y="239"/>
                  </a:cubicBezTo>
                  <a:cubicBezTo>
                    <a:pt x="1527" y="243"/>
                    <a:pt x="1524" y="233"/>
                    <a:pt x="1529" y="234"/>
                  </a:cubicBezTo>
                  <a:cubicBezTo>
                    <a:pt x="1534" y="236"/>
                    <a:pt x="1539" y="238"/>
                    <a:pt x="1544" y="240"/>
                  </a:cubicBezTo>
                  <a:cubicBezTo>
                    <a:pt x="1548" y="242"/>
                    <a:pt x="1540" y="246"/>
                    <a:pt x="1538" y="246"/>
                  </a:cubicBezTo>
                  <a:cubicBezTo>
                    <a:pt x="1535" y="247"/>
                    <a:pt x="1530" y="245"/>
                    <a:pt x="1526" y="245"/>
                  </a:cubicBezTo>
                  <a:cubicBezTo>
                    <a:pt x="1528" y="249"/>
                    <a:pt x="1532" y="247"/>
                    <a:pt x="1534" y="251"/>
                  </a:cubicBezTo>
                  <a:cubicBezTo>
                    <a:pt x="1534" y="252"/>
                    <a:pt x="1539" y="251"/>
                    <a:pt x="1541" y="251"/>
                  </a:cubicBezTo>
                  <a:cubicBezTo>
                    <a:pt x="1545" y="251"/>
                    <a:pt x="1549" y="253"/>
                    <a:pt x="1552" y="249"/>
                  </a:cubicBezTo>
                  <a:cubicBezTo>
                    <a:pt x="1553" y="247"/>
                    <a:pt x="1558" y="251"/>
                    <a:pt x="1560" y="252"/>
                  </a:cubicBezTo>
                  <a:cubicBezTo>
                    <a:pt x="1559" y="256"/>
                    <a:pt x="1556" y="254"/>
                    <a:pt x="1553" y="253"/>
                  </a:cubicBezTo>
                  <a:cubicBezTo>
                    <a:pt x="1551" y="261"/>
                    <a:pt x="1566" y="258"/>
                    <a:pt x="1569" y="258"/>
                  </a:cubicBezTo>
                  <a:cubicBezTo>
                    <a:pt x="1577" y="258"/>
                    <a:pt x="1581" y="260"/>
                    <a:pt x="1588" y="265"/>
                  </a:cubicBezTo>
                  <a:cubicBezTo>
                    <a:pt x="1595" y="268"/>
                    <a:pt x="1601" y="272"/>
                    <a:pt x="1608" y="274"/>
                  </a:cubicBezTo>
                  <a:cubicBezTo>
                    <a:pt x="1613" y="276"/>
                    <a:pt x="1620" y="279"/>
                    <a:pt x="1623" y="285"/>
                  </a:cubicBezTo>
                  <a:cubicBezTo>
                    <a:pt x="1625" y="292"/>
                    <a:pt x="1624" y="291"/>
                    <a:pt x="1621" y="297"/>
                  </a:cubicBezTo>
                  <a:cubicBezTo>
                    <a:pt x="1619" y="300"/>
                    <a:pt x="1618" y="302"/>
                    <a:pt x="1615" y="303"/>
                  </a:cubicBezTo>
                  <a:cubicBezTo>
                    <a:pt x="1607" y="306"/>
                    <a:pt x="1604" y="306"/>
                    <a:pt x="1596" y="304"/>
                  </a:cubicBezTo>
                  <a:cubicBezTo>
                    <a:pt x="1582" y="301"/>
                    <a:pt x="1570" y="298"/>
                    <a:pt x="1557" y="291"/>
                  </a:cubicBezTo>
                  <a:cubicBezTo>
                    <a:pt x="1561" y="295"/>
                    <a:pt x="1572" y="302"/>
                    <a:pt x="1572" y="308"/>
                  </a:cubicBezTo>
                  <a:cubicBezTo>
                    <a:pt x="1572" y="314"/>
                    <a:pt x="1571" y="326"/>
                    <a:pt x="1576" y="329"/>
                  </a:cubicBezTo>
                  <a:cubicBezTo>
                    <a:pt x="1582" y="331"/>
                    <a:pt x="1590" y="338"/>
                    <a:pt x="1596" y="336"/>
                  </a:cubicBezTo>
                  <a:cubicBezTo>
                    <a:pt x="1600" y="334"/>
                    <a:pt x="1598" y="329"/>
                    <a:pt x="1594" y="329"/>
                  </a:cubicBezTo>
                  <a:cubicBezTo>
                    <a:pt x="1591" y="329"/>
                    <a:pt x="1589" y="325"/>
                    <a:pt x="1587" y="322"/>
                  </a:cubicBezTo>
                  <a:cubicBezTo>
                    <a:pt x="1592" y="317"/>
                    <a:pt x="1593" y="318"/>
                    <a:pt x="1600" y="321"/>
                  </a:cubicBezTo>
                  <a:cubicBezTo>
                    <a:pt x="1605" y="323"/>
                    <a:pt x="1611" y="325"/>
                    <a:pt x="1616" y="327"/>
                  </a:cubicBezTo>
                  <a:cubicBezTo>
                    <a:pt x="1616" y="325"/>
                    <a:pt x="1612" y="314"/>
                    <a:pt x="1612" y="314"/>
                  </a:cubicBezTo>
                  <a:cubicBezTo>
                    <a:pt x="1616" y="311"/>
                    <a:pt x="1621" y="308"/>
                    <a:pt x="1625" y="305"/>
                  </a:cubicBezTo>
                  <a:cubicBezTo>
                    <a:pt x="1627" y="304"/>
                    <a:pt x="1631" y="300"/>
                    <a:pt x="1634" y="300"/>
                  </a:cubicBezTo>
                  <a:cubicBezTo>
                    <a:pt x="1638" y="302"/>
                    <a:pt x="1643" y="303"/>
                    <a:pt x="1647" y="304"/>
                  </a:cubicBezTo>
                  <a:cubicBezTo>
                    <a:pt x="1648" y="302"/>
                    <a:pt x="1650" y="297"/>
                    <a:pt x="1649" y="295"/>
                  </a:cubicBezTo>
                  <a:cubicBezTo>
                    <a:pt x="1649" y="294"/>
                    <a:pt x="1644" y="287"/>
                    <a:pt x="1644" y="288"/>
                  </a:cubicBezTo>
                  <a:cubicBezTo>
                    <a:pt x="1645" y="284"/>
                    <a:pt x="1646" y="280"/>
                    <a:pt x="1647" y="276"/>
                  </a:cubicBezTo>
                  <a:cubicBezTo>
                    <a:pt x="1647" y="274"/>
                    <a:pt x="1642" y="270"/>
                    <a:pt x="1642" y="269"/>
                  </a:cubicBezTo>
                  <a:cubicBezTo>
                    <a:pt x="1647" y="269"/>
                    <a:pt x="1652" y="270"/>
                    <a:pt x="1658" y="271"/>
                  </a:cubicBezTo>
                  <a:cubicBezTo>
                    <a:pt x="1662" y="271"/>
                    <a:pt x="1664" y="277"/>
                    <a:pt x="1667" y="281"/>
                  </a:cubicBezTo>
                  <a:cubicBezTo>
                    <a:pt x="1664" y="281"/>
                    <a:pt x="1656" y="280"/>
                    <a:pt x="1655" y="283"/>
                  </a:cubicBezTo>
                  <a:cubicBezTo>
                    <a:pt x="1653" y="287"/>
                    <a:pt x="1657" y="289"/>
                    <a:pt x="1659" y="293"/>
                  </a:cubicBezTo>
                  <a:cubicBezTo>
                    <a:pt x="1662" y="296"/>
                    <a:pt x="1666" y="294"/>
                    <a:pt x="1671" y="294"/>
                  </a:cubicBezTo>
                  <a:cubicBezTo>
                    <a:pt x="1676" y="293"/>
                    <a:pt x="1672" y="289"/>
                    <a:pt x="1675" y="285"/>
                  </a:cubicBezTo>
                  <a:cubicBezTo>
                    <a:pt x="1676" y="284"/>
                    <a:pt x="1681" y="283"/>
                    <a:pt x="1682" y="282"/>
                  </a:cubicBezTo>
                  <a:cubicBezTo>
                    <a:pt x="1687" y="280"/>
                    <a:pt x="1692" y="278"/>
                    <a:pt x="1697" y="275"/>
                  </a:cubicBezTo>
                  <a:cubicBezTo>
                    <a:pt x="1704" y="272"/>
                    <a:pt x="1712" y="269"/>
                    <a:pt x="1719" y="265"/>
                  </a:cubicBezTo>
                  <a:cubicBezTo>
                    <a:pt x="1721" y="272"/>
                    <a:pt x="1721" y="272"/>
                    <a:pt x="1728" y="274"/>
                  </a:cubicBezTo>
                  <a:cubicBezTo>
                    <a:pt x="1732" y="275"/>
                    <a:pt x="1734" y="267"/>
                    <a:pt x="1738" y="267"/>
                  </a:cubicBezTo>
                  <a:cubicBezTo>
                    <a:pt x="1743" y="268"/>
                    <a:pt x="1747" y="269"/>
                    <a:pt x="1752" y="266"/>
                  </a:cubicBezTo>
                  <a:cubicBezTo>
                    <a:pt x="1757" y="264"/>
                    <a:pt x="1759" y="264"/>
                    <a:pt x="1765" y="265"/>
                  </a:cubicBezTo>
                  <a:cubicBezTo>
                    <a:pt x="1764" y="267"/>
                    <a:pt x="1763" y="269"/>
                    <a:pt x="1762" y="270"/>
                  </a:cubicBezTo>
                  <a:cubicBezTo>
                    <a:pt x="1769" y="272"/>
                    <a:pt x="1769" y="273"/>
                    <a:pt x="1773" y="266"/>
                  </a:cubicBezTo>
                  <a:cubicBezTo>
                    <a:pt x="1777" y="261"/>
                    <a:pt x="1775" y="260"/>
                    <a:pt x="1771" y="255"/>
                  </a:cubicBezTo>
                  <a:cubicBezTo>
                    <a:pt x="1780" y="251"/>
                    <a:pt x="1794" y="252"/>
                    <a:pt x="1804" y="256"/>
                  </a:cubicBezTo>
                  <a:cubicBezTo>
                    <a:pt x="1810" y="259"/>
                    <a:pt x="1817" y="261"/>
                    <a:pt x="1824" y="264"/>
                  </a:cubicBezTo>
                  <a:cubicBezTo>
                    <a:pt x="1828" y="266"/>
                    <a:pt x="1833" y="271"/>
                    <a:pt x="1837" y="274"/>
                  </a:cubicBezTo>
                  <a:cubicBezTo>
                    <a:pt x="1838" y="272"/>
                    <a:pt x="1840" y="264"/>
                    <a:pt x="1838" y="262"/>
                  </a:cubicBezTo>
                  <a:cubicBezTo>
                    <a:pt x="1833" y="258"/>
                    <a:pt x="1828" y="255"/>
                    <a:pt x="1824" y="251"/>
                  </a:cubicBezTo>
                  <a:cubicBezTo>
                    <a:pt x="1820" y="249"/>
                    <a:pt x="1826" y="242"/>
                    <a:pt x="1827" y="239"/>
                  </a:cubicBezTo>
                  <a:cubicBezTo>
                    <a:pt x="1828" y="236"/>
                    <a:pt x="1821" y="233"/>
                    <a:pt x="1818" y="232"/>
                  </a:cubicBezTo>
                  <a:cubicBezTo>
                    <a:pt x="1823" y="228"/>
                    <a:pt x="1828" y="224"/>
                    <a:pt x="1833" y="220"/>
                  </a:cubicBezTo>
                  <a:cubicBezTo>
                    <a:pt x="1836" y="217"/>
                    <a:pt x="1837" y="208"/>
                    <a:pt x="1839" y="204"/>
                  </a:cubicBezTo>
                  <a:cubicBezTo>
                    <a:pt x="1841" y="199"/>
                    <a:pt x="1863" y="204"/>
                    <a:pt x="1869" y="205"/>
                  </a:cubicBezTo>
                  <a:cubicBezTo>
                    <a:pt x="1867" y="210"/>
                    <a:pt x="1865" y="216"/>
                    <a:pt x="1863" y="222"/>
                  </a:cubicBezTo>
                  <a:cubicBezTo>
                    <a:pt x="1862" y="225"/>
                    <a:pt x="1866" y="231"/>
                    <a:pt x="1868" y="234"/>
                  </a:cubicBezTo>
                  <a:cubicBezTo>
                    <a:pt x="1870" y="239"/>
                    <a:pt x="1862" y="261"/>
                    <a:pt x="1866" y="264"/>
                  </a:cubicBezTo>
                  <a:cubicBezTo>
                    <a:pt x="1871" y="267"/>
                    <a:pt x="1876" y="267"/>
                    <a:pt x="1874" y="273"/>
                  </a:cubicBezTo>
                  <a:cubicBezTo>
                    <a:pt x="1872" y="277"/>
                    <a:pt x="1871" y="285"/>
                    <a:pt x="1868" y="286"/>
                  </a:cubicBezTo>
                  <a:cubicBezTo>
                    <a:pt x="1863" y="290"/>
                    <a:pt x="1857" y="293"/>
                    <a:pt x="1852" y="296"/>
                  </a:cubicBezTo>
                  <a:cubicBezTo>
                    <a:pt x="1850" y="297"/>
                    <a:pt x="1843" y="295"/>
                    <a:pt x="1840" y="295"/>
                  </a:cubicBezTo>
                  <a:cubicBezTo>
                    <a:pt x="1847" y="300"/>
                    <a:pt x="1854" y="305"/>
                    <a:pt x="1863" y="302"/>
                  </a:cubicBezTo>
                  <a:cubicBezTo>
                    <a:pt x="1870" y="300"/>
                    <a:pt x="1878" y="290"/>
                    <a:pt x="1883" y="284"/>
                  </a:cubicBezTo>
                  <a:cubicBezTo>
                    <a:pt x="1889" y="278"/>
                    <a:pt x="1874" y="270"/>
                    <a:pt x="1887" y="266"/>
                  </a:cubicBezTo>
                  <a:cubicBezTo>
                    <a:pt x="1889" y="265"/>
                    <a:pt x="1896" y="261"/>
                    <a:pt x="1897" y="264"/>
                  </a:cubicBezTo>
                  <a:cubicBezTo>
                    <a:pt x="1901" y="267"/>
                    <a:pt x="1904" y="271"/>
                    <a:pt x="1907" y="274"/>
                  </a:cubicBezTo>
                  <a:cubicBezTo>
                    <a:pt x="1906" y="270"/>
                    <a:pt x="1907" y="265"/>
                    <a:pt x="1903" y="262"/>
                  </a:cubicBezTo>
                  <a:cubicBezTo>
                    <a:pt x="1898" y="259"/>
                    <a:pt x="1897" y="259"/>
                    <a:pt x="1891" y="260"/>
                  </a:cubicBezTo>
                  <a:cubicBezTo>
                    <a:pt x="1890" y="260"/>
                    <a:pt x="1878" y="263"/>
                    <a:pt x="1878" y="261"/>
                  </a:cubicBezTo>
                  <a:cubicBezTo>
                    <a:pt x="1877" y="258"/>
                    <a:pt x="1874" y="252"/>
                    <a:pt x="1875" y="249"/>
                  </a:cubicBezTo>
                  <a:cubicBezTo>
                    <a:pt x="1877" y="245"/>
                    <a:pt x="1881" y="240"/>
                    <a:pt x="1879" y="236"/>
                  </a:cubicBezTo>
                  <a:cubicBezTo>
                    <a:pt x="1877" y="233"/>
                    <a:pt x="1870" y="226"/>
                    <a:pt x="1872" y="223"/>
                  </a:cubicBezTo>
                  <a:cubicBezTo>
                    <a:pt x="1875" y="218"/>
                    <a:pt x="1880" y="218"/>
                    <a:pt x="1885" y="216"/>
                  </a:cubicBezTo>
                  <a:cubicBezTo>
                    <a:pt x="1888" y="214"/>
                    <a:pt x="1885" y="206"/>
                    <a:pt x="1884" y="204"/>
                  </a:cubicBezTo>
                  <a:cubicBezTo>
                    <a:pt x="1887" y="203"/>
                    <a:pt x="1892" y="210"/>
                    <a:pt x="1890" y="213"/>
                  </a:cubicBezTo>
                  <a:cubicBezTo>
                    <a:pt x="1887" y="220"/>
                    <a:pt x="1887" y="220"/>
                    <a:pt x="1891" y="227"/>
                  </a:cubicBezTo>
                  <a:cubicBezTo>
                    <a:pt x="1894" y="231"/>
                    <a:pt x="1913" y="231"/>
                    <a:pt x="1917" y="232"/>
                  </a:cubicBezTo>
                  <a:cubicBezTo>
                    <a:pt x="1910" y="229"/>
                    <a:pt x="1904" y="226"/>
                    <a:pt x="1897" y="223"/>
                  </a:cubicBezTo>
                  <a:cubicBezTo>
                    <a:pt x="1889" y="220"/>
                    <a:pt x="1903" y="214"/>
                    <a:pt x="1906" y="213"/>
                  </a:cubicBezTo>
                  <a:cubicBezTo>
                    <a:pt x="1915" y="210"/>
                    <a:pt x="1919" y="212"/>
                    <a:pt x="1928" y="216"/>
                  </a:cubicBezTo>
                  <a:cubicBezTo>
                    <a:pt x="1931" y="217"/>
                    <a:pt x="1934" y="219"/>
                    <a:pt x="1936" y="221"/>
                  </a:cubicBezTo>
                  <a:cubicBezTo>
                    <a:pt x="1939" y="222"/>
                    <a:pt x="1942" y="221"/>
                    <a:pt x="1945" y="220"/>
                  </a:cubicBezTo>
                  <a:cubicBezTo>
                    <a:pt x="1944" y="218"/>
                    <a:pt x="1943" y="212"/>
                    <a:pt x="1941" y="210"/>
                  </a:cubicBezTo>
                  <a:cubicBezTo>
                    <a:pt x="1940" y="209"/>
                    <a:pt x="1933" y="209"/>
                    <a:pt x="1931" y="208"/>
                  </a:cubicBezTo>
                  <a:cubicBezTo>
                    <a:pt x="1927" y="208"/>
                    <a:pt x="1927" y="194"/>
                    <a:pt x="1926" y="191"/>
                  </a:cubicBezTo>
                  <a:cubicBezTo>
                    <a:pt x="1937" y="190"/>
                    <a:pt x="1947" y="189"/>
                    <a:pt x="1957" y="188"/>
                  </a:cubicBezTo>
                  <a:cubicBezTo>
                    <a:pt x="1963" y="187"/>
                    <a:pt x="1969" y="186"/>
                    <a:pt x="1975" y="186"/>
                  </a:cubicBezTo>
                  <a:cubicBezTo>
                    <a:pt x="1979" y="185"/>
                    <a:pt x="1977" y="181"/>
                    <a:pt x="1977" y="177"/>
                  </a:cubicBezTo>
                  <a:cubicBezTo>
                    <a:pt x="1978" y="170"/>
                    <a:pt x="1977" y="170"/>
                    <a:pt x="1983" y="166"/>
                  </a:cubicBezTo>
                  <a:cubicBezTo>
                    <a:pt x="1987" y="163"/>
                    <a:pt x="1992" y="160"/>
                    <a:pt x="1996" y="158"/>
                  </a:cubicBezTo>
                  <a:cubicBezTo>
                    <a:pt x="2006" y="155"/>
                    <a:pt x="2018" y="154"/>
                    <a:pt x="2028" y="152"/>
                  </a:cubicBezTo>
                  <a:cubicBezTo>
                    <a:pt x="2047" y="149"/>
                    <a:pt x="2065" y="147"/>
                    <a:pt x="2083" y="140"/>
                  </a:cubicBezTo>
                  <a:cubicBezTo>
                    <a:pt x="2087" y="138"/>
                    <a:pt x="2085" y="131"/>
                    <a:pt x="2089" y="129"/>
                  </a:cubicBezTo>
                  <a:cubicBezTo>
                    <a:pt x="2094" y="127"/>
                    <a:pt x="2100" y="124"/>
                    <a:pt x="2105" y="121"/>
                  </a:cubicBezTo>
                  <a:cubicBezTo>
                    <a:pt x="2111" y="118"/>
                    <a:pt x="2123" y="118"/>
                    <a:pt x="2128" y="125"/>
                  </a:cubicBezTo>
                  <a:cubicBezTo>
                    <a:pt x="2123" y="126"/>
                    <a:pt x="2117" y="128"/>
                    <a:pt x="2112" y="129"/>
                  </a:cubicBezTo>
                  <a:cubicBezTo>
                    <a:pt x="2120" y="131"/>
                    <a:pt x="2128" y="132"/>
                    <a:pt x="2136" y="133"/>
                  </a:cubicBezTo>
                  <a:cubicBezTo>
                    <a:pt x="2133" y="136"/>
                    <a:pt x="2130" y="139"/>
                    <a:pt x="2127" y="141"/>
                  </a:cubicBezTo>
                  <a:cubicBezTo>
                    <a:pt x="2131" y="142"/>
                    <a:pt x="2135" y="142"/>
                    <a:pt x="2140" y="142"/>
                  </a:cubicBezTo>
                  <a:cubicBezTo>
                    <a:pt x="2140" y="141"/>
                    <a:pt x="2139" y="134"/>
                    <a:pt x="2141" y="134"/>
                  </a:cubicBezTo>
                  <a:cubicBezTo>
                    <a:pt x="2144" y="134"/>
                    <a:pt x="2148" y="134"/>
                    <a:pt x="2151" y="134"/>
                  </a:cubicBezTo>
                  <a:cubicBezTo>
                    <a:pt x="2156" y="135"/>
                    <a:pt x="2162" y="133"/>
                    <a:pt x="2167" y="137"/>
                  </a:cubicBezTo>
                  <a:cubicBezTo>
                    <a:pt x="2171" y="140"/>
                    <a:pt x="2179" y="143"/>
                    <a:pt x="2182" y="147"/>
                  </a:cubicBezTo>
                  <a:cubicBezTo>
                    <a:pt x="2183" y="148"/>
                    <a:pt x="2188" y="153"/>
                    <a:pt x="2187" y="154"/>
                  </a:cubicBezTo>
                  <a:cubicBezTo>
                    <a:pt x="2186" y="156"/>
                    <a:pt x="2185" y="161"/>
                    <a:pt x="2183" y="162"/>
                  </a:cubicBezTo>
                  <a:cubicBezTo>
                    <a:pt x="2162" y="175"/>
                    <a:pt x="2140" y="188"/>
                    <a:pt x="2119" y="202"/>
                  </a:cubicBezTo>
                  <a:cubicBezTo>
                    <a:pt x="2134" y="197"/>
                    <a:pt x="2149" y="193"/>
                    <a:pt x="2164" y="189"/>
                  </a:cubicBezTo>
                  <a:cubicBezTo>
                    <a:pt x="2160" y="188"/>
                    <a:pt x="2156" y="188"/>
                    <a:pt x="2152" y="187"/>
                  </a:cubicBezTo>
                  <a:cubicBezTo>
                    <a:pt x="2157" y="183"/>
                    <a:pt x="2164" y="180"/>
                    <a:pt x="2169" y="184"/>
                  </a:cubicBezTo>
                  <a:cubicBezTo>
                    <a:pt x="2177" y="190"/>
                    <a:pt x="2179" y="189"/>
                    <a:pt x="2189" y="188"/>
                  </a:cubicBezTo>
                  <a:cubicBezTo>
                    <a:pt x="2202" y="187"/>
                    <a:pt x="2215" y="190"/>
                    <a:pt x="2228" y="191"/>
                  </a:cubicBezTo>
                  <a:cubicBezTo>
                    <a:pt x="2225" y="193"/>
                    <a:pt x="2223" y="194"/>
                    <a:pt x="2220" y="196"/>
                  </a:cubicBezTo>
                  <a:cubicBezTo>
                    <a:pt x="2223" y="197"/>
                    <a:pt x="2229" y="202"/>
                    <a:pt x="2232" y="201"/>
                  </a:cubicBezTo>
                  <a:cubicBezTo>
                    <a:pt x="2238" y="201"/>
                    <a:pt x="2243" y="201"/>
                    <a:pt x="2248" y="201"/>
                  </a:cubicBezTo>
                  <a:cubicBezTo>
                    <a:pt x="2251" y="200"/>
                    <a:pt x="2259" y="202"/>
                    <a:pt x="2260" y="198"/>
                  </a:cubicBezTo>
                  <a:cubicBezTo>
                    <a:pt x="2261" y="190"/>
                    <a:pt x="2260" y="190"/>
                    <a:pt x="2267" y="190"/>
                  </a:cubicBezTo>
                  <a:cubicBezTo>
                    <a:pt x="2272" y="190"/>
                    <a:pt x="2277" y="191"/>
                    <a:pt x="2282" y="190"/>
                  </a:cubicBezTo>
                  <a:cubicBezTo>
                    <a:pt x="2285" y="189"/>
                    <a:pt x="2293" y="186"/>
                    <a:pt x="2296" y="187"/>
                  </a:cubicBezTo>
                  <a:cubicBezTo>
                    <a:pt x="2299" y="188"/>
                    <a:pt x="2304" y="196"/>
                    <a:pt x="2307" y="199"/>
                  </a:cubicBezTo>
                  <a:cubicBezTo>
                    <a:pt x="2308" y="201"/>
                    <a:pt x="2305" y="210"/>
                    <a:pt x="2305" y="213"/>
                  </a:cubicBezTo>
                  <a:cubicBezTo>
                    <a:pt x="2305" y="215"/>
                    <a:pt x="2305" y="227"/>
                    <a:pt x="2307" y="227"/>
                  </a:cubicBezTo>
                  <a:cubicBezTo>
                    <a:pt x="2311" y="230"/>
                    <a:pt x="2316" y="233"/>
                    <a:pt x="2321" y="235"/>
                  </a:cubicBezTo>
                  <a:cubicBezTo>
                    <a:pt x="2323" y="237"/>
                    <a:pt x="2329" y="226"/>
                    <a:pt x="2330" y="224"/>
                  </a:cubicBezTo>
                  <a:cubicBezTo>
                    <a:pt x="2334" y="219"/>
                    <a:pt x="2334" y="218"/>
                    <a:pt x="2339" y="222"/>
                  </a:cubicBezTo>
                  <a:cubicBezTo>
                    <a:pt x="2345" y="225"/>
                    <a:pt x="2346" y="227"/>
                    <a:pt x="2352" y="225"/>
                  </a:cubicBezTo>
                  <a:cubicBezTo>
                    <a:pt x="2356" y="224"/>
                    <a:pt x="2361" y="221"/>
                    <a:pt x="2364" y="223"/>
                  </a:cubicBezTo>
                  <a:cubicBezTo>
                    <a:pt x="2367" y="224"/>
                    <a:pt x="2373" y="229"/>
                    <a:pt x="2377" y="228"/>
                  </a:cubicBezTo>
                  <a:cubicBezTo>
                    <a:pt x="2381" y="226"/>
                    <a:pt x="2386" y="224"/>
                    <a:pt x="2391" y="222"/>
                  </a:cubicBezTo>
                  <a:cubicBezTo>
                    <a:pt x="2390" y="220"/>
                    <a:pt x="2385" y="214"/>
                    <a:pt x="2387" y="212"/>
                  </a:cubicBezTo>
                  <a:cubicBezTo>
                    <a:pt x="2388" y="210"/>
                    <a:pt x="2393" y="202"/>
                    <a:pt x="2395" y="202"/>
                  </a:cubicBezTo>
                  <a:cubicBezTo>
                    <a:pt x="2404" y="203"/>
                    <a:pt x="2413" y="205"/>
                    <a:pt x="2422" y="206"/>
                  </a:cubicBezTo>
                  <a:cubicBezTo>
                    <a:pt x="2429" y="207"/>
                    <a:pt x="2437" y="209"/>
                    <a:pt x="2443" y="211"/>
                  </a:cubicBezTo>
                  <a:cubicBezTo>
                    <a:pt x="2451" y="213"/>
                    <a:pt x="2461" y="214"/>
                    <a:pt x="2467" y="217"/>
                  </a:cubicBezTo>
                  <a:cubicBezTo>
                    <a:pt x="2471" y="220"/>
                    <a:pt x="2481" y="235"/>
                    <a:pt x="2485" y="234"/>
                  </a:cubicBezTo>
                  <a:cubicBezTo>
                    <a:pt x="2494" y="233"/>
                    <a:pt x="2503" y="231"/>
                    <a:pt x="2512" y="229"/>
                  </a:cubicBezTo>
                  <a:cubicBezTo>
                    <a:pt x="2520" y="228"/>
                    <a:pt x="2527" y="232"/>
                    <a:pt x="2535" y="234"/>
                  </a:cubicBezTo>
                  <a:cubicBezTo>
                    <a:pt x="2539" y="235"/>
                    <a:pt x="2541" y="235"/>
                    <a:pt x="2543" y="239"/>
                  </a:cubicBezTo>
                  <a:cubicBezTo>
                    <a:pt x="2544" y="244"/>
                    <a:pt x="2544" y="245"/>
                    <a:pt x="2542" y="251"/>
                  </a:cubicBezTo>
                  <a:cubicBezTo>
                    <a:pt x="2550" y="253"/>
                    <a:pt x="2556" y="256"/>
                    <a:pt x="2564" y="255"/>
                  </a:cubicBezTo>
                  <a:cubicBezTo>
                    <a:pt x="2573" y="253"/>
                    <a:pt x="2579" y="253"/>
                    <a:pt x="2589" y="254"/>
                  </a:cubicBezTo>
                  <a:cubicBezTo>
                    <a:pt x="2592" y="255"/>
                    <a:pt x="2597" y="257"/>
                    <a:pt x="2600" y="255"/>
                  </a:cubicBezTo>
                  <a:cubicBezTo>
                    <a:pt x="2604" y="251"/>
                    <a:pt x="2604" y="251"/>
                    <a:pt x="2607" y="255"/>
                  </a:cubicBezTo>
                  <a:cubicBezTo>
                    <a:pt x="2610" y="258"/>
                    <a:pt x="2615" y="264"/>
                    <a:pt x="2618" y="266"/>
                  </a:cubicBezTo>
                  <a:cubicBezTo>
                    <a:pt x="2621" y="267"/>
                    <a:pt x="2626" y="265"/>
                    <a:pt x="2629" y="264"/>
                  </a:cubicBezTo>
                  <a:cubicBezTo>
                    <a:pt x="2628" y="258"/>
                    <a:pt x="2627" y="252"/>
                    <a:pt x="2627" y="246"/>
                  </a:cubicBezTo>
                  <a:cubicBezTo>
                    <a:pt x="2640" y="247"/>
                    <a:pt x="2653" y="248"/>
                    <a:pt x="2666" y="249"/>
                  </a:cubicBezTo>
                  <a:cubicBezTo>
                    <a:pt x="2676" y="250"/>
                    <a:pt x="2686" y="257"/>
                    <a:pt x="2696" y="262"/>
                  </a:cubicBezTo>
                  <a:cubicBezTo>
                    <a:pt x="2707" y="267"/>
                    <a:pt x="2717" y="272"/>
                    <a:pt x="2727" y="278"/>
                  </a:cubicBezTo>
                  <a:cubicBezTo>
                    <a:pt x="2734" y="282"/>
                    <a:pt x="2735" y="283"/>
                    <a:pt x="2738" y="290"/>
                  </a:cubicBezTo>
                  <a:cubicBezTo>
                    <a:pt x="2741" y="298"/>
                    <a:pt x="2740" y="301"/>
                    <a:pt x="2748" y="301"/>
                  </a:cubicBezTo>
                  <a:cubicBezTo>
                    <a:pt x="2747" y="298"/>
                    <a:pt x="2746" y="294"/>
                    <a:pt x="2745" y="291"/>
                  </a:cubicBezTo>
                  <a:cubicBezTo>
                    <a:pt x="2753" y="291"/>
                    <a:pt x="2758" y="291"/>
                    <a:pt x="2765" y="294"/>
                  </a:cubicBezTo>
                  <a:cubicBezTo>
                    <a:pt x="2771" y="296"/>
                    <a:pt x="2776" y="302"/>
                    <a:pt x="2780" y="306"/>
                  </a:cubicBezTo>
                  <a:cubicBezTo>
                    <a:pt x="2777" y="308"/>
                    <a:pt x="2773" y="313"/>
                    <a:pt x="2770" y="314"/>
                  </a:cubicBezTo>
                  <a:cubicBezTo>
                    <a:pt x="2767" y="314"/>
                    <a:pt x="2762" y="312"/>
                    <a:pt x="2759" y="312"/>
                  </a:cubicBezTo>
                  <a:close/>
                  <a:moveTo>
                    <a:pt x="1724" y="597"/>
                  </a:moveTo>
                  <a:cubicBezTo>
                    <a:pt x="1722" y="595"/>
                    <a:pt x="1722" y="591"/>
                    <a:pt x="1721" y="590"/>
                  </a:cubicBezTo>
                  <a:cubicBezTo>
                    <a:pt x="1714" y="587"/>
                    <a:pt x="1713" y="597"/>
                    <a:pt x="1713" y="600"/>
                  </a:cubicBezTo>
                  <a:cubicBezTo>
                    <a:pt x="1710" y="594"/>
                    <a:pt x="1709" y="591"/>
                    <a:pt x="1712" y="585"/>
                  </a:cubicBezTo>
                  <a:cubicBezTo>
                    <a:pt x="1709" y="583"/>
                    <a:pt x="1703" y="582"/>
                    <a:pt x="1701" y="580"/>
                  </a:cubicBezTo>
                  <a:cubicBezTo>
                    <a:pt x="1700" y="578"/>
                    <a:pt x="1700" y="571"/>
                    <a:pt x="1700" y="569"/>
                  </a:cubicBezTo>
                  <a:cubicBezTo>
                    <a:pt x="1700" y="569"/>
                    <a:pt x="1691" y="565"/>
                    <a:pt x="1695" y="564"/>
                  </a:cubicBezTo>
                  <a:cubicBezTo>
                    <a:pt x="1698" y="563"/>
                    <a:pt x="1700" y="568"/>
                    <a:pt x="1703" y="565"/>
                  </a:cubicBezTo>
                  <a:cubicBezTo>
                    <a:pt x="1701" y="562"/>
                    <a:pt x="1698" y="562"/>
                    <a:pt x="1700" y="559"/>
                  </a:cubicBezTo>
                  <a:cubicBezTo>
                    <a:pt x="1702" y="557"/>
                    <a:pt x="1705" y="556"/>
                    <a:pt x="1707" y="556"/>
                  </a:cubicBezTo>
                  <a:cubicBezTo>
                    <a:pt x="1711" y="557"/>
                    <a:pt x="1718" y="557"/>
                    <a:pt x="1722" y="559"/>
                  </a:cubicBezTo>
                  <a:cubicBezTo>
                    <a:pt x="1719" y="560"/>
                    <a:pt x="1716" y="563"/>
                    <a:pt x="1717" y="567"/>
                  </a:cubicBezTo>
                  <a:cubicBezTo>
                    <a:pt x="1719" y="563"/>
                    <a:pt x="1721" y="560"/>
                    <a:pt x="1725" y="560"/>
                  </a:cubicBezTo>
                  <a:cubicBezTo>
                    <a:pt x="1723" y="552"/>
                    <a:pt x="1721" y="557"/>
                    <a:pt x="1715" y="555"/>
                  </a:cubicBezTo>
                  <a:cubicBezTo>
                    <a:pt x="1716" y="552"/>
                    <a:pt x="1718" y="548"/>
                    <a:pt x="1716" y="545"/>
                  </a:cubicBezTo>
                  <a:cubicBezTo>
                    <a:pt x="1716" y="544"/>
                    <a:pt x="1713" y="537"/>
                    <a:pt x="1711" y="540"/>
                  </a:cubicBezTo>
                  <a:cubicBezTo>
                    <a:pt x="1708" y="543"/>
                    <a:pt x="1704" y="540"/>
                    <a:pt x="1701" y="538"/>
                  </a:cubicBezTo>
                  <a:cubicBezTo>
                    <a:pt x="1699" y="537"/>
                    <a:pt x="1695" y="541"/>
                    <a:pt x="1692" y="542"/>
                  </a:cubicBezTo>
                  <a:cubicBezTo>
                    <a:pt x="1686" y="543"/>
                    <a:pt x="1687" y="540"/>
                    <a:pt x="1685" y="547"/>
                  </a:cubicBezTo>
                  <a:cubicBezTo>
                    <a:pt x="1684" y="550"/>
                    <a:pt x="1677" y="551"/>
                    <a:pt x="1675" y="552"/>
                  </a:cubicBezTo>
                  <a:cubicBezTo>
                    <a:pt x="1671" y="554"/>
                    <a:pt x="1671" y="554"/>
                    <a:pt x="1670" y="559"/>
                  </a:cubicBezTo>
                  <a:cubicBezTo>
                    <a:pt x="1670" y="561"/>
                    <a:pt x="1666" y="564"/>
                    <a:pt x="1665" y="566"/>
                  </a:cubicBezTo>
                  <a:cubicBezTo>
                    <a:pt x="1668" y="566"/>
                    <a:pt x="1673" y="569"/>
                    <a:pt x="1673" y="574"/>
                  </a:cubicBezTo>
                  <a:cubicBezTo>
                    <a:pt x="1673" y="580"/>
                    <a:pt x="1674" y="583"/>
                    <a:pt x="1676" y="589"/>
                  </a:cubicBezTo>
                  <a:cubicBezTo>
                    <a:pt x="1678" y="593"/>
                    <a:pt x="1682" y="594"/>
                    <a:pt x="1684" y="598"/>
                  </a:cubicBezTo>
                  <a:cubicBezTo>
                    <a:pt x="1688" y="603"/>
                    <a:pt x="1689" y="605"/>
                    <a:pt x="1694" y="608"/>
                  </a:cubicBezTo>
                  <a:cubicBezTo>
                    <a:pt x="1690" y="609"/>
                    <a:pt x="1689" y="609"/>
                    <a:pt x="1687" y="614"/>
                  </a:cubicBezTo>
                  <a:cubicBezTo>
                    <a:pt x="1687" y="617"/>
                    <a:pt x="1685" y="620"/>
                    <a:pt x="1684" y="623"/>
                  </a:cubicBezTo>
                  <a:cubicBezTo>
                    <a:pt x="1683" y="627"/>
                    <a:pt x="1683" y="629"/>
                    <a:pt x="1684" y="633"/>
                  </a:cubicBezTo>
                  <a:cubicBezTo>
                    <a:pt x="1684" y="637"/>
                    <a:pt x="1685" y="637"/>
                    <a:pt x="1689" y="638"/>
                  </a:cubicBezTo>
                  <a:cubicBezTo>
                    <a:pt x="1693" y="638"/>
                    <a:pt x="1693" y="641"/>
                    <a:pt x="1696" y="642"/>
                  </a:cubicBezTo>
                  <a:cubicBezTo>
                    <a:pt x="1699" y="643"/>
                    <a:pt x="1702" y="644"/>
                    <a:pt x="1706" y="645"/>
                  </a:cubicBezTo>
                  <a:cubicBezTo>
                    <a:pt x="1710" y="646"/>
                    <a:pt x="1717" y="644"/>
                    <a:pt x="1722" y="643"/>
                  </a:cubicBezTo>
                  <a:cubicBezTo>
                    <a:pt x="1721" y="638"/>
                    <a:pt x="1720" y="632"/>
                    <a:pt x="1721" y="627"/>
                  </a:cubicBezTo>
                  <a:cubicBezTo>
                    <a:pt x="1723" y="619"/>
                    <a:pt x="1719" y="622"/>
                    <a:pt x="1716" y="617"/>
                  </a:cubicBezTo>
                  <a:cubicBezTo>
                    <a:pt x="1717" y="617"/>
                    <a:pt x="1718" y="617"/>
                    <a:pt x="1719" y="617"/>
                  </a:cubicBezTo>
                  <a:cubicBezTo>
                    <a:pt x="1719" y="615"/>
                    <a:pt x="1718" y="613"/>
                    <a:pt x="1717" y="612"/>
                  </a:cubicBezTo>
                  <a:cubicBezTo>
                    <a:pt x="1717" y="611"/>
                    <a:pt x="1714" y="612"/>
                    <a:pt x="1713" y="611"/>
                  </a:cubicBezTo>
                  <a:cubicBezTo>
                    <a:pt x="1711" y="608"/>
                    <a:pt x="1712" y="605"/>
                    <a:pt x="1713" y="603"/>
                  </a:cubicBezTo>
                  <a:cubicBezTo>
                    <a:pt x="1713" y="603"/>
                    <a:pt x="1726" y="605"/>
                    <a:pt x="1728" y="604"/>
                  </a:cubicBezTo>
                  <a:cubicBezTo>
                    <a:pt x="1729" y="600"/>
                    <a:pt x="1726" y="599"/>
                    <a:pt x="1724" y="597"/>
                  </a:cubicBezTo>
                  <a:close/>
                  <a:moveTo>
                    <a:pt x="413" y="136"/>
                  </a:moveTo>
                  <a:cubicBezTo>
                    <a:pt x="416" y="136"/>
                    <a:pt x="420" y="138"/>
                    <a:pt x="423" y="136"/>
                  </a:cubicBezTo>
                  <a:cubicBezTo>
                    <a:pt x="423" y="135"/>
                    <a:pt x="422" y="134"/>
                    <a:pt x="421" y="134"/>
                  </a:cubicBezTo>
                  <a:cubicBezTo>
                    <a:pt x="418" y="134"/>
                    <a:pt x="415" y="133"/>
                    <a:pt x="413" y="136"/>
                  </a:cubicBezTo>
                  <a:close/>
                  <a:moveTo>
                    <a:pt x="696" y="815"/>
                  </a:moveTo>
                  <a:cubicBezTo>
                    <a:pt x="699" y="817"/>
                    <a:pt x="702" y="819"/>
                    <a:pt x="705" y="820"/>
                  </a:cubicBezTo>
                  <a:cubicBezTo>
                    <a:pt x="707" y="820"/>
                    <a:pt x="709" y="817"/>
                    <a:pt x="712" y="819"/>
                  </a:cubicBezTo>
                  <a:cubicBezTo>
                    <a:pt x="712" y="818"/>
                    <a:pt x="711" y="817"/>
                    <a:pt x="711" y="816"/>
                  </a:cubicBezTo>
                  <a:cubicBezTo>
                    <a:pt x="707" y="814"/>
                    <a:pt x="700" y="810"/>
                    <a:pt x="696" y="815"/>
                  </a:cubicBezTo>
                  <a:close/>
                  <a:moveTo>
                    <a:pt x="669" y="553"/>
                  </a:moveTo>
                  <a:cubicBezTo>
                    <a:pt x="669" y="554"/>
                    <a:pt x="668" y="554"/>
                    <a:pt x="668" y="554"/>
                  </a:cubicBezTo>
                  <a:cubicBezTo>
                    <a:pt x="669" y="555"/>
                    <a:pt x="669" y="555"/>
                    <a:pt x="669" y="555"/>
                  </a:cubicBezTo>
                  <a:cubicBezTo>
                    <a:pt x="670" y="553"/>
                    <a:pt x="671" y="553"/>
                    <a:pt x="670" y="551"/>
                  </a:cubicBezTo>
                  <a:cubicBezTo>
                    <a:pt x="670" y="551"/>
                    <a:pt x="669" y="552"/>
                    <a:pt x="669" y="552"/>
                  </a:cubicBezTo>
                  <a:cubicBezTo>
                    <a:pt x="668" y="550"/>
                    <a:pt x="666" y="549"/>
                    <a:pt x="664" y="550"/>
                  </a:cubicBezTo>
                  <a:cubicBezTo>
                    <a:pt x="662" y="551"/>
                    <a:pt x="661" y="549"/>
                    <a:pt x="658" y="551"/>
                  </a:cubicBezTo>
                  <a:cubicBezTo>
                    <a:pt x="659" y="551"/>
                    <a:pt x="659" y="551"/>
                    <a:pt x="660" y="551"/>
                  </a:cubicBezTo>
                  <a:cubicBezTo>
                    <a:pt x="663" y="552"/>
                    <a:pt x="667" y="555"/>
                    <a:pt x="669" y="553"/>
                  </a:cubicBezTo>
                  <a:close/>
                  <a:moveTo>
                    <a:pt x="654" y="547"/>
                  </a:moveTo>
                  <a:cubicBezTo>
                    <a:pt x="652" y="546"/>
                    <a:pt x="652" y="547"/>
                    <a:pt x="651" y="547"/>
                  </a:cubicBezTo>
                  <a:cubicBezTo>
                    <a:pt x="652" y="548"/>
                    <a:pt x="652" y="548"/>
                    <a:pt x="653" y="549"/>
                  </a:cubicBezTo>
                  <a:cubicBezTo>
                    <a:pt x="653" y="548"/>
                    <a:pt x="653" y="548"/>
                    <a:pt x="654" y="547"/>
                  </a:cubicBezTo>
                  <a:close/>
                  <a:moveTo>
                    <a:pt x="657" y="551"/>
                  </a:moveTo>
                  <a:cubicBezTo>
                    <a:pt x="657" y="551"/>
                    <a:pt x="657" y="550"/>
                    <a:pt x="657" y="550"/>
                  </a:cubicBezTo>
                  <a:cubicBezTo>
                    <a:pt x="656" y="549"/>
                    <a:pt x="656" y="549"/>
                    <a:pt x="655" y="549"/>
                  </a:cubicBezTo>
                  <a:cubicBezTo>
                    <a:pt x="654" y="549"/>
                    <a:pt x="654" y="550"/>
                    <a:pt x="653" y="550"/>
                  </a:cubicBezTo>
                  <a:cubicBezTo>
                    <a:pt x="655" y="551"/>
                    <a:pt x="656" y="551"/>
                    <a:pt x="657" y="551"/>
                  </a:cubicBezTo>
                  <a:close/>
                  <a:moveTo>
                    <a:pt x="871" y="495"/>
                  </a:moveTo>
                  <a:cubicBezTo>
                    <a:pt x="872" y="493"/>
                    <a:pt x="873" y="490"/>
                    <a:pt x="874" y="488"/>
                  </a:cubicBezTo>
                  <a:cubicBezTo>
                    <a:pt x="867" y="485"/>
                    <a:pt x="861" y="494"/>
                    <a:pt x="858" y="500"/>
                  </a:cubicBezTo>
                  <a:cubicBezTo>
                    <a:pt x="854" y="510"/>
                    <a:pt x="851" y="514"/>
                    <a:pt x="844" y="521"/>
                  </a:cubicBezTo>
                  <a:cubicBezTo>
                    <a:pt x="842" y="523"/>
                    <a:pt x="842" y="530"/>
                    <a:pt x="843" y="531"/>
                  </a:cubicBezTo>
                  <a:cubicBezTo>
                    <a:pt x="844" y="534"/>
                    <a:pt x="850" y="533"/>
                    <a:pt x="852" y="533"/>
                  </a:cubicBezTo>
                  <a:cubicBezTo>
                    <a:pt x="860" y="532"/>
                    <a:pt x="867" y="532"/>
                    <a:pt x="874" y="536"/>
                  </a:cubicBezTo>
                  <a:cubicBezTo>
                    <a:pt x="871" y="536"/>
                    <a:pt x="870" y="538"/>
                    <a:pt x="870" y="541"/>
                  </a:cubicBezTo>
                  <a:cubicBezTo>
                    <a:pt x="877" y="540"/>
                    <a:pt x="878" y="535"/>
                    <a:pt x="885" y="535"/>
                  </a:cubicBezTo>
                  <a:cubicBezTo>
                    <a:pt x="884" y="540"/>
                    <a:pt x="883" y="540"/>
                    <a:pt x="887" y="541"/>
                  </a:cubicBezTo>
                  <a:cubicBezTo>
                    <a:pt x="891" y="543"/>
                    <a:pt x="892" y="543"/>
                    <a:pt x="894" y="540"/>
                  </a:cubicBezTo>
                  <a:cubicBezTo>
                    <a:pt x="896" y="536"/>
                    <a:pt x="893" y="527"/>
                    <a:pt x="893" y="523"/>
                  </a:cubicBezTo>
                  <a:cubicBezTo>
                    <a:pt x="892" y="521"/>
                    <a:pt x="887" y="520"/>
                    <a:pt x="888" y="518"/>
                  </a:cubicBezTo>
                  <a:cubicBezTo>
                    <a:pt x="888" y="514"/>
                    <a:pt x="888" y="514"/>
                    <a:pt x="885" y="511"/>
                  </a:cubicBezTo>
                  <a:cubicBezTo>
                    <a:pt x="883" y="508"/>
                    <a:pt x="874" y="511"/>
                    <a:pt x="871" y="512"/>
                  </a:cubicBezTo>
                  <a:cubicBezTo>
                    <a:pt x="871" y="510"/>
                    <a:pt x="871" y="507"/>
                    <a:pt x="870" y="506"/>
                  </a:cubicBezTo>
                  <a:cubicBezTo>
                    <a:pt x="869" y="506"/>
                    <a:pt x="866" y="505"/>
                    <a:pt x="866" y="504"/>
                  </a:cubicBezTo>
                  <a:cubicBezTo>
                    <a:pt x="866" y="499"/>
                    <a:pt x="867" y="498"/>
                    <a:pt x="871" y="495"/>
                  </a:cubicBezTo>
                  <a:close/>
                  <a:moveTo>
                    <a:pt x="783" y="817"/>
                  </a:moveTo>
                  <a:cubicBezTo>
                    <a:pt x="785" y="821"/>
                    <a:pt x="793" y="818"/>
                    <a:pt x="794" y="815"/>
                  </a:cubicBezTo>
                  <a:cubicBezTo>
                    <a:pt x="794" y="815"/>
                    <a:pt x="794" y="814"/>
                    <a:pt x="793" y="814"/>
                  </a:cubicBezTo>
                  <a:cubicBezTo>
                    <a:pt x="790" y="813"/>
                    <a:pt x="780" y="810"/>
                    <a:pt x="783" y="817"/>
                  </a:cubicBezTo>
                  <a:close/>
                  <a:moveTo>
                    <a:pt x="719" y="801"/>
                  </a:moveTo>
                  <a:cubicBezTo>
                    <a:pt x="722" y="800"/>
                    <a:pt x="725" y="799"/>
                    <a:pt x="728" y="798"/>
                  </a:cubicBezTo>
                  <a:cubicBezTo>
                    <a:pt x="726" y="796"/>
                    <a:pt x="724" y="794"/>
                    <a:pt x="721" y="794"/>
                  </a:cubicBezTo>
                  <a:cubicBezTo>
                    <a:pt x="718" y="793"/>
                    <a:pt x="717" y="790"/>
                    <a:pt x="716" y="790"/>
                  </a:cubicBezTo>
                  <a:cubicBezTo>
                    <a:pt x="712" y="790"/>
                    <a:pt x="706" y="788"/>
                    <a:pt x="703" y="784"/>
                  </a:cubicBezTo>
                  <a:cubicBezTo>
                    <a:pt x="703" y="784"/>
                    <a:pt x="703" y="785"/>
                    <a:pt x="703" y="785"/>
                  </a:cubicBezTo>
                  <a:cubicBezTo>
                    <a:pt x="694" y="779"/>
                    <a:pt x="684" y="773"/>
                    <a:pt x="673" y="772"/>
                  </a:cubicBezTo>
                  <a:cubicBezTo>
                    <a:pt x="667" y="772"/>
                    <a:pt x="662" y="773"/>
                    <a:pt x="655" y="775"/>
                  </a:cubicBezTo>
                  <a:cubicBezTo>
                    <a:pt x="650" y="776"/>
                    <a:pt x="649" y="781"/>
                    <a:pt x="645" y="783"/>
                  </a:cubicBezTo>
                  <a:cubicBezTo>
                    <a:pt x="653" y="787"/>
                    <a:pt x="662" y="769"/>
                    <a:pt x="670" y="777"/>
                  </a:cubicBezTo>
                  <a:cubicBezTo>
                    <a:pt x="669" y="778"/>
                    <a:pt x="668" y="779"/>
                    <a:pt x="666" y="778"/>
                  </a:cubicBezTo>
                  <a:cubicBezTo>
                    <a:pt x="667" y="780"/>
                    <a:pt x="670" y="781"/>
                    <a:pt x="672" y="780"/>
                  </a:cubicBezTo>
                  <a:cubicBezTo>
                    <a:pt x="674" y="779"/>
                    <a:pt x="675" y="781"/>
                    <a:pt x="677" y="782"/>
                  </a:cubicBezTo>
                  <a:cubicBezTo>
                    <a:pt x="682" y="782"/>
                    <a:pt x="686" y="785"/>
                    <a:pt x="690" y="785"/>
                  </a:cubicBezTo>
                  <a:cubicBezTo>
                    <a:pt x="695" y="786"/>
                    <a:pt x="695" y="791"/>
                    <a:pt x="700" y="793"/>
                  </a:cubicBezTo>
                  <a:cubicBezTo>
                    <a:pt x="701" y="794"/>
                    <a:pt x="706" y="793"/>
                    <a:pt x="706" y="796"/>
                  </a:cubicBezTo>
                  <a:cubicBezTo>
                    <a:pt x="706" y="797"/>
                    <a:pt x="702" y="800"/>
                    <a:pt x="701" y="801"/>
                  </a:cubicBezTo>
                  <a:cubicBezTo>
                    <a:pt x="707" y="802"/>
                    <a:pt x="713" y="800"/>
                    <a:pt x="719" y="801"/>
                  </a:cubicBezTo>
                  <a:close/>
                  <a:moveTo>
                    <a:pt x="807" y="538"/>
                  </a:moveTo>
                  <a:cubicBezTo>
                    <a:pt x="803" y="545"/>
                    <a:pt x="809" y="547"/>
                    <a:pt x="814" y="549"/>
                  </a:cubicBezTo>
                  <a:cubicBezTo>
                    <a:pt x="819" y="551"/>
                    <a:pt x="820" y="548"/>
                    <a:pt x="823" y="545"/>
                  </a:cubicBezTo>
                  <a:cubicBezTo>
                    <a:pt x="818" y="544"/>
                    <a:pt x="814" y="544"/>
                    <a:pt x="809" y="543"/>
                  </a:cubicBezTo>
                  <a:cubicBezTo>
                    <a:pt x="808" y="542"/>
                    <a:pt x="807" y="540"/>
                    <a:pt x="807" y="538"/>
                  </a:cubicBezTo>
                  <a:close/>
                  <a:moveTo>
                    <a:pt x="804" y="508"/>
                  </a:moveTo>
                  <a:cubicBezTo>
                    <a:pt x="808" y="511"/>
                    <a:pt x="819" y="521"/>
                    <a:pt x="826" y="516"/>
                  </a:cubicBezTo>
                  <a:cubicBezTo>
                    <a:pt x="820" y="509"/>
                    <a:pt x="811" y="507"/>
                    <a:pt x="804" y="508"/>
                  </a:cubicBezTo>
                  <a:close/>
                  <a:moveTo>
                    <a:pt x="1031" y="1031"/>
                  </a:moveTo>
                  <a:cubicBezTo>
                    <a:pt x="1033" y="1042"/>
                    <a:pt x="1033" y="1041"/>
                    <a:pt x="1028" y="1050"/>
                  </a:cubicBezTo>
                  <a:cubicBezTo>
                    <a:pt x="1021" y="1060"/>
                    <a:pt x="1014" y="1069"/>
                    <a:pt x="1007" y="1079"/>
                  </a:cubicBezTo>
                  <a:cubicBezTo>
                    <a:pt x="1004" y="1084"/>
                    <a:pt x="1000" y="1088"/>
                    <a:pt x="999" y="1094"/>
                  </a:cubicBezTo>
                  <a:cubicBezTo>
                    <a:pt x="998" y="1108"/>
                    <a:pt x="997" y="1123"/>
                    <a:pt x="996" y="1138"/>
                  </a:cubicBezTo>
                  <a:cubicBezTo>
                    <a:pt x="996" y="1147"/>
                    <a:pt x="986" y="1157"/>
                    <a:pt x="981" y="1165"/>
                  </a:cubicBezTo>
                  <a:cubicBezTo>
                    <a:pt x="978" y="1168"/>
                    <a:pt x="977" y="1174"/>
                    <a:pt x="973" y="1174"/>
                  </a:cubicBezTo>
                  <a:cubicBezTo>
                    <a:pt x="969" y="1174"/>
                    <a:pt x="960" y="1173"/>
                    <a:pt x="957" y="1175"/>
                  </a:cubicBezTo>
                  <a:cubicBezTo>
                    <a:pt x="947" y="1182"/>
                    <a:pt x="937" y="1189"/>
                    <a:pt x="928" y="1195"/>
                  </a:cubicBezTo>
                  <a:cubicBezTo>
                    <a:pt x="926" y="1197"/>
                    <a:pt x="926" y="1211"/>
                    <a:pt x="926" y="1214"/>
                  </a:cubicBezTo>
                  <a:cubicBezTo>
                    <a:pt x="925" y="1217"/>
                    <a:pt x="926" y="1222"/>
                    <a:pt x="924" y="1224"/>
                  </a:cubicBezTo>
                  <a:cubicBezTo>
                    <a:pt x="916" y="1235"/>
                    <a:pt x="908" y="1245"/>
                    <a:pt x="900" y="1255"/>
                  </a:cubicBezTo>
                  <a:cubicBezTo>
                    <a:pt x="892" y="1265"/>
                    <a:pt x="885" y="1274"/>
                    <a:pt x="878" y="1284"/>
                  </a:cubicBezTo>
                  <a:cubicBezTo>
                    <a:pt x="876" y="1286"/>
                    <a:pt x="853" y="1276"/>
                    <a:pt x="849" y="1275"/>
                  </a:cubicBezTo>
                  <a:cubicBezTo>
                    <a:pt x="847" y="1283"/>
                    <a:pt x="860" y="1284"/>
                    <a:pt x="862" y="1291"/>
                  </a:cubicBezTo>
                  <a:cubicBezTo>
                    <a:pt x="862" y="1294"/>
                    <a:pt x="865" y="1300"/>
                    <a:pt x="864" y="1304"/>
                  </a:cubicBezTo>
                  <a:cubicBezTo>
                    <a:pt x="864" y="1307"/>
                    <a:pt x="859" y="1311"/>
                    <a:pt x="858" y="1313"/>
                  </a:cubicBezTo>
                  <a:cubicBezTo>
                    <a:pt x="853" y="1321"/>
                    <a:pt x="846" y="1320"/>
                    <a:pt x="839" y="1323"/>
                  </a:cubicBezTo>
                  <a:cubicBezTo>
                    <a:pt x="831" y="1325"/>
                    <a:pt x="827" y="1324"/>
                    <a:pt x="820" y="1323"/>
                  </a:cubicBezTo>
                  <a:cubicBezTo>
                    <a:pt x="821" y="1328"/>
                    <a:pt x="822" y="1330"/>
                    <a:pt x="821" y="1334"/>
                  </a:cubicBezTo>
                  <a:cubicBezTo>
                    <a:pt x="820" y="1337"/>
                    <a:pt x="821" y="1342"/>
                    <a:pt x="819" y="1343"/>
                  </a:cubicBezTo>
                  <a:cubicBezTo>
                    <a:pt x="812" y="1349"/>
                    <a:pt x="807" y="1346"/>
                    <a:pt x="799" y="1342"/>
                  </a:cubicBezTo>
                  <a:cubicBezTo>
                    <a:pt x="799" y="1346"/>
                    <a:pt x="798" y="1352"/>
                    <a:pt x="799" y="1355"/>
                  </a:cubicBezTo>
                  <a:cubicBezTo>
                    <a:pt x="799" y="1358"/>
                    <a:pt x="804" y="1363"/>
                    <a:pt x="803" y="1366"/>
                  </a:cubicBezTo>
                  <a:cubicBezTo>
                    <a:pt x="800" y="1371"/>
                    <a:pt x="798" y="1376"/>
                    <a:pt x="796" y="1382"/>
                  </a:cubicBezTo>
                  <a:cubicBezTo>
                    <a:pt x="793" y="1387"/>
                    <a:pt x="792" y="1386"/>
                    <a:pt x="787" y="1388"/>
                  </a:cubicBezTo>
                  <a:cubicBezTo>
                    <a:pt x="782" y="1389"/>
                    <a:pt x="782" y="1393"/>
                    <a:pt x="779" y="1397"/>
                  </a:cubicBezTo>
                  <a:cubicBezTo>
                    <a:pt x="778" y="1400"/>
                    <a:pt x="783" y="1405"/>
                    <a:pt x="785" y="1408"/>
                  </a:cubicBezTo>
                  <a:cubicBezTo>
                    <a:pt x="787" y="1411"/>
                    <a:pt x="794" y="1408"/>
                    <a:pt x="793" y="1413"/>
                  </a:cubicBezTo>
                  <a:cubicBezTo>
                    <a:pt x="791" y="1418"/>
                    <a:pt x="790" y="1419"/>
                    <a:pt x="787" y="1423"/>
                  </a:cubicBezTo>
                  <a:cubicBezTo>
                    <a:pt x="785" y="1426"/>
                    <a:pt x="781" y="1430"/>
                    <a:pt x="779" y="1434"/>
                  </a:cubicBezTo>
                  <a:cubicBezTo>
                    <a:pt x="777" y="1440"/>
                    <a:pt x="776" y="1441"/>
                    <a:pt x="770" y="1444"/>
                  </a:cubicBezTo>
                  <a:cubicBezTo>
                    <a:pt x="765" y="1447"/>
                    <a:pt x="771" y="1464"/>
                    <a:pt x="772" y="1470"/>
                  </a:cubicBezTo>
                  <a:cubicBezTo>
                    <a:pt x="772" y="1472"/>
                    <a:pt x="772" y="1477"/>
                    <a:pt x="774" y="1479"/>
                  </a:cubicBezTo>
                  <a:cubicBezTo>
                    <a:pt x="778" y="1482"/>
                    <a:pt x="782" y="1486"/>
                    <a:pt x="786" y="1489"/>
                  </a:cubicBezTo>
                  <a:cubicBezTo>
                    <a:pt x="793" y="1495"/>
                    <a:pt x="798" y="1494"/>
                    <a:pt x="807" y="1494"/>
                  </a:cubicBezTo>
                  <a:cubicBezTo>
                    <a:pt x="799" y="1498"/>
                    <a:pt x="791" y="1502"/>
                    <a:pt x="783" y="1506"/>
                  </a:cubicBezTo>
                  <a:cubicBezTo>
                    <a:pt x="776" y="1509"/>
                    <a:pt x="775" y="1507"/>
                    <a:pt x="768" y="1504"/>
                  </a:cubicBezTo>
                  <a:cubicBezTo>
                    <a:pt x="758" y="1499"/>
                    <a:pt x="748" y="1494"/>
                    <a:pt x="738" y="1489"/>
                  </a:cubicBezTo>
                  <a:cubicBezTo>
                    <a:pt x="733" y="1487"/>
                    <a:pt x="733" y="1481"/>
                    <a:pt x="730" y="1476"/>
                  </a:cubicBezTo>
                  <a:cubicBezTo>
                    <a:pt x="725" y="1463"/>
                    <a:pt x="716" y="1450"/>
                    <a:pt x="717" y="1436"/>
                  </a:cubicBezTo>
                  <a:cubicBezTo>
                    <a:pt x="720" y="1414"/>
                    <a:pt x="722" y="1393"/>
                    <a:pt x="725" y="1371"/>
                  </a:cubicBezTo>
                  <a:cubicBezTo>
                    <a:pt x="727" y="1350"/>
                    <a:pt x="728" y="1329"/>
                    <a:pt x="732" y="1308"/>
                  </a:cubicBezTo>
                  <a:cubicBezTo>
                    <a:pt x="737" y="1283"/>
                    <a:pt x="742" y="1257"/>
                    <a:pt x="747" y="1231"/>
                  </a:cubicBezTo>
                  <a:cubicBezTo>
                    <a:pt x="750" y="1215"/>
                    <a:pt x="753" y="1200"/>
                    <a:pt x="755" y="1184"/>
                  </a:cubicBezTo>
                  <a:cubicBezTo>
                    <a:pt x="757" y="1177"/>
                    <a:pt x="759" y="1170"/>
                    <a:pt x="759" y="1163"/>
                  </a:cubicBezTo>
                  <a:cubicBezTo>
                    <a:pt x="760" y="1157"/>
                    <a:pt x="758" y="1151"/>
                    <a:pt x="757" y="1145"/>
                  </a:cubicBezTo>
                  <a:cubicBezTo>
                    <a:pt x="757" y="1141"/>
                    <a:pt x="757" y="1132"/>
                    <a:pt x="755" y="1129"/>
                  </a:cubicBezTo>
                  <a:cubicBezTo>
                    <a:pt x="753" y="1126"/>
                    <a:pt x="746" y="1123"/>
                    <a:pt x="743" y="1121"/>
                  </a:cubicBezTo>
                  <a:cubicBezTo>
                    <a:pt x="737" y="1116"/>
                    <a:pt x="731" y="1112"/>
                    <a:pt x="725" y="1108"/>
                  </a:cubicBezTo>
                  <a:cubicBezTo>
                    <a:pt x="719" y="1104"/>
                    <a:pt x="717" y="1100"/>
                    <a:pt x="713" y="1093"/>
                  </a:cubicBezTo>
                  <a:cubicBezTo>
                    <a:pt x="706" y="1079"/>
                    <a:pt x="698" y="1065"/>
                    <a:pt x="691" y="1051"/>
                  </a:cubicBezTo>
                  <a:cubicBezTo>
                    <a:pt x="685" y="1039"/>
                    <a:pt x="679" y="1028"/>
                    <a:pt x="673" y="1016"/>
                  </a:cubicBezTo>
                  <a:cubicBezTo>
                    <a:pt x="669" y="1009"/>
                    <a:pt x="675" y="996"/>
                    <a:pt x="677" y="989"/>
                  </a:cubicBezTo>
                  <a:cubicBezTo>
                    <a:pt x="678" y="985"/>
                    <a:pt x="678" y="977"/>
                    <a:pt x="681" y="974"/>
                  </a:cubicBezTo>
                  <a:cubicBezTo>
                    <a:pt x="684" y="970"/>
                    <a:pt x="688" y="965"/>
                    <a:pt x="691" y="961"/>
                  </a:cubicBezTo>
                  <a:cubicBezTo>
                    <a:pt x="699" y="951"/>
                    <a:pt x="706" y="945"/>
                    <a:pt x="704" y="931"/>
                  </a:cubicBezTo>
                  <a:cubicBezTo>
                    <a:pt x="703" y="928"/>
                    <a:pt x="701" y="926"/>
                    <a:pt x="704" y="924"/>
                  </a:cubicBezTo>
                  <a:cubicBezTo>
                    <a:pt x="704" y="923"/>
                    <a:pt x="703" y="919"/>
                    <a:pt x="703" y="917"/>
                  </a:cubicBezTo>
                  <a:cubicBezTo>
                    <a:pt x="704" y="913"/>
                    <a:pt x="695" y="909"/>
                    <a:pt x="696" y="905"/>
                  </a:cubicBezTo>
                  <a:cubicBezTo>
                    <a:pt x="697" y="900"/>
                    <a:pt x="697" y="900"/>
                    <a:pt x="692" y="898"/>
                  </a:cubicBezTo>
                  <a:cubicBezTo>
                    <a:pt x="689" y="896"/>
                    <a:pt x="689" y="896"/>
                    <a:pt x="686" y="898"/>
                  </a:cubicBezTo>
                  <a:cubicBezTo>
                    <a:pt x="684" y="899"/>
                    <a:pt x="682" y="901"/>
                    <a:pt x="680" y="903"/>
                  </a:cubicBezTo>
                  <a:cubicBezTo>
                    <a:pt x="679" y="904"/>
                    <a:pt x="682" y="908"/>
                    <a:pt x="683" y="909"/>
                  </a:cubicBezTo>
                  <a:cubicBezTo>
                    <a:pt x="677" y="911"/>
                    <a:pt x="677" y="912"/>
                    <a:pt x="674" y="905"/>
                  </a:cubicBezTo>
                  <a:cubicBezTo>
                    <a:pt x="673" y="909"/>
                    <a:pt x="667" y="903"/>
                    <a:pt x="664" y="902"/>
                  </a:cubicBezTo>
                  <a:cubicBezTo>
                    <a:pt x="662" y="902"/>
                    <a:pt x="661" y="904"/>
                    <a:pt x="660" y="903"/>
                  </a:cubicBezTo>
                  <a:cubicBezTo>
                    <a:pt x="658" y="902"/>
                    <a:pt x="656" y="900"/>
                    <a:pt x="654" y="899"/>
                  </a:cubicBezTo>
                  <a:cubicBezTo>
                    <a:pt x="650" y="896"/>
                    <a:pt x="643" y="893"/>
                    <a:pt x="640" y="889"/>
                  </a:cubicBezTo>
                  <a:cubicBezTo>
                    <a:pt x="638" y="885"/>
                    <a:pt x="639" y="880"/>
                    <a:pt x="636" y="876"/>
                  </a:cubicBezTo>
                  <a:cubicBezTo>
                    <a:pt x="629" y="868"/>
                    <a:pt x="625" y="861"/>
                    <a:pt x="615" y="858"/>
                  </a:cubicBezTo>
                  <a:cubicBezTo>
                    <a:pt x="607" y="856"/>
                    <a:pt x="594" y="855"/>
                    <a:pt x="588" y="849"/>
                  </a:cubicBezTo>
                  <a:cubicBezTo>
                    <a:pt x="583" y="844"/>
                    <a:pt x="578" y="839"/>
                    <a:pt x="572" y="834"/>
                  </a:cubicBezTo>
                  <a:cubicBezTo>
                    <a:pt x="569" y="830"/>
                    <a:pt x="564" y="834"/>
                    <a:pt x="560" y="835"/>
                  </a:cubicBezTo>
                  <a:cubicBezTo>
                    <a:pt x="550" y="838"/>
                    <a:pt x="540" y="831"/>
                    <a:pt x="531" y="827"/>
                  </a:cubicBezTo>
                  <a:cubicBezTo>
                    <a:pt x="524" y="824"/>
                    <a:pt x="517" y="822"/>
                    <a:pt x="509" y="819"/>
                  </a:cubicBezTo>
                  <a:cubicBezTo>
                    <a:pt x="507" y="818"/>
                    <a:pt x="503" y="817"/>
                    <a:pt x="501" y="815"/>
                  </a:cubicBezTo>
                  <a:cubicBezTo>
                    <a:pt x="496" y="810"/>
                    <a:pt x="491" y="805"/>
                    <a:pt x="487" y="801"/>
                  </a:cubicBezTo>
                  <a:cubicBezTo>
                    <a:pt x="482" y="796"/>
                    <a:pt x="485" y="793"/>
                    <a:pt x="487" y="787"/>
                  </a:cubicBezTo>
                  <a:cubicBezTo>
                    <a:pt x="488" y="783"/>
                    <a:pt x="480" y="775"/>
                    <a:pt x="478" y="772"/>
                  </a:cubicBezTo>
                  <a:cubicBezTo>
                    <a:pt x="476" y="768"/>
                    <a:pt x="474" y="766"/>
                    <a:pt x="471" y="763"/>
                  </a:cubicBezTo>
                  <a:cubicBezTo>
                    <a:pt x="465" y="758"/>
                    <a:pt x="460" y="753"/>
                    <a:pt x="455" y="748"/>
                  </a:cubicBezTo>
                  <a:cubicBezTo>
                    <a:pt x="454" y="747"/>
                    <a:pt x="455" y="744"/>
                    <a:pt x="456" y="743"/>
                  </a:cubicBezTo>
                  <a:cubicBezTo>
                    <a:pt x="456" y="741"/>
                    <a:pt x="453" y="739"/>
                    <a:pt x="452" y="737"/>
                  </a:cubicBezTo>
                  <a:cubicBezTo>
                    <a:pt x="449" y="733"/>
                    <a:pt x="446" y="729"/>
                    <a:pt x="441" y="725"/>
                  </a:cubicBezTo>
                  <a:cubicBezTo>
                    <a:pt x="437" y="722"/>
                    <a:pt x="433" y="720"/>
                    <a:pt x="432" y="715"/>
                  </a:cubicBezTo>
                  <a:cubicBezTo>
                    <a:pt x="431" y="712"/>
                    <a:pt x="429" y="699"/>
                    <a:pt x="426" y="698"/>
                  </a:cubicBezTo>
                  <a:cubicBezTo>
                    <a:pt x="422" y="696"/>
                    <a:pt x="417" y="694"/>
                    <a:pt x="412" y="691"/>
                  </a:cubicBezTo>
                  <a:cubicBezTo>
                    <a:pt x="414" y="697"/>
                    <a:pt x="415" y="707"/>
                    <a:pt x="418" y="711"/>
                  </a:cubicBezTo>
                  <a:cubicBezTo>
                    <a:pt x="423" y="718"/>
                    <a:pt x="428" y="722"/>
                    <a:pt x="431" y="730"/>
                  </a:cubicBezTo>
                  <a:cubicBezTo>
                    <a:pt x="433" y="734"/>
                    <a:pt x="434" y="736"/>
                    <a:pt x="437" y="739"/>
                  </a:cubicBezTo>
                  <a:cubicBezTo>
                    <a:pt x="440" y="741"/>
                    <a:pt x="441" y="744"/>
                    <a:pt x="442" y="748"/>
                  </a:cubicBezTo>
                  <a:cubicBezTo>
                    <a:pt x="443" y="751"/>
                    <a:pt x="445" y="754"/>
                    <a:pt x="445" y="758"/>
                  </a:cubicBezTo>
                  <a:cubicBezTo>
                    <a:pt x="445" y="764"/>
                    <a:pt x="448" y="760"/>
                    <a:pt x="449" y="761"/>
                  </a:cubicBezTo>
                  <a:cubicBezTo>
                    <a:pt x="451" y="763"/>
                    <a:pt x="455" y="766"/>
                    <a:pt x="455" y="769"/>
                  </a:cubicBezTo>
                  <a:cubicBezTo>
                    <a:pt x="454" y="773"/>
                    <a:pt x="451" y="774"/>
                    <a:pt x="449" y="771"/>
                  </a:cubicBezTo>
                  <a:cubicBezTo>
                    <a:pt x="446" y="765"/>
                    <a:pt x="440" y="761"/>
                    <a:pt x="434" y="757"/>
                  </a:cubicBezTo>
                  <a:cubicBezTo>
                    <a:pt x="432" y="756"/>
                    <a:pt x="433" y="749"/>
                    <a:pt x="433" y="747"/>
                  </a:cubicBezTo>
                  <a:cubicBezTo>
                    <a:pt x="433" y="743"/>
                    <a:pt x="428" y="741"/>
                    <a:pt x="426" y="740"/>
                  </a:cubicBezTo>
                  <a:cubicBezTo>
                    <a:pt x="424" y="738"/>
                    <a:pt x="422" y="739"/>
                    <a:pt x="420" y="737"/>
                  </a:cubicBezTo>
                  <a:cubicBezTo>
                    <a:pt x="417" y="734"/>
                    <a:pt x="414" y="732"/>
                    <a:pt x="412" y="730"/>
                  </a:cubicBezTo>
                  <a:cubicBezTo>
                    <a:pt x="415" y="729"/>
                    <a:pt x="422" y="729"/>
                    <a:pt x="418" y="722"/>
                  </a:cubicBezTo>
                  <a:cubicBezTo>
                    <a:pt x="414" y="717"/>
                    <a:pt x="413" y="714"/>
                    <a:pt x="407" y="712"/>
                  </a:cubicBezTo>
                  <a:cubicBezTo>
                    <a:pt x="404" y="710"/>
                    <a:pt x="403" y="704"/>
                    <a:pt x="401" y="700"/>
                  </a:cubicBezTo>
                  <a:cubicBezTo>
                    <a:pt x="399" y="694"/>
                    <a:pt x="396" y="687"/>
                    <a:pt x="394" y="681"/>
                  </a:cubicBezTo>
                  <a:cubicBezTo>
                    <a:pt x="391" y="674"/>
                    <a:pt x="382" y="667"/>
                    <a:pt x="375" y="666"/>
                  </a:cubicBezTo>
                  <a:cubicBezTo>
                    <a:pt x="369" y="664"/>
                    <a:pt x="368" y="665"/>
                    <a:pt x="365" y="659"/>
                  </a:cubicBezTo>
                  <a:cubicBezTo>
                    <a:pt x="362" y="653"/>
                    <a:pt x="360" y="647"/>
                    <a:pt x="357" y="641"/>
                  </a:cubicBezTo>
                  <a:cubicBezTo>
                    <a:pt x="353" y="633"/>
                    <a:pt x="345" y="627"/>
                    <a:pt x="342" y="618"/>
                  </a:cubicBezTo>
                  <a:cubicBezTo>
                    <a:pt x="339" y="606"/>
                    <a:pt x="339" y="598"/>
                    <a:pt x="340" y="584"/>
                  </a:cubicBezTo>
                  <a:cubicBezTo>
                    <a:pt x="340" y="574"/>
                    <a:pt x="341" y="563"/>
                    <a:pt x="341" y="552"/>
                  </a:cubicBezTo>
                  <a:cubicBezTo>
                    <a:pt x="342" y="541"/>
                    <a:pt x="339" y="535"/>
                    <a:pt x="336" y="525"/>
                  </a:cubicBezTo>
                  <a:cubicBezTo>
                    <a:pt x="342" y="526"/>
                    <a:pt x="348" y="528"/>
                    <a:pt x="354" y="530"/>
                  </a:cubicBezTo>
                  <a:cubicBezTo>
                    <a:pt x="354" y="521"/>
                    <a:pt x="354" y="520"/>
                    <a:pt x="349" y="514"/>
                  </a:cubicBezTo>
                  <a:cubicBezTo>
                    <a:pt x="344" y="509"/>
                    <a:pt x="340" y="506"/>
                    <a:pt x="335" y="503"/>
                  </a:cubicBezTo>
                  <a:cubicBezTo>
                    <a:pt x="331" y="499"/>
                    <a:pt x="326" y="499"/>
                    <a:pt x="321" y="497"/>
                  </a:cubicBezTo>
                  <a:cubicBezTo>
                    <a:pt x="313" y="494"/>
                    <a:pt x="312" y="494"/>
                    <a:pt x="309" y="485"/>
                  </a:cubicBezTo>
                  <a:cubicBezTo>
                    <a:pt x="305" y="476"/>
                    <a:pt x="290" y="471"/>
                    <a:pt x="291" y="460"/>
                  </a:cubicBezTo>
                  <a:cubicBezTo>
                    <a:pt x="292" y="450"/>
                    <a:pt x="291" y="451"/>
                    <a:pt x="283" y="446"/>
                  </a:cubicBezTo>
                  <a:cubicBezTo>
                    <a:pt x="282" y="445"/>
                    <a:pt x="278" y="455"/>
                    <a:pt x="274" y="450"/>
                  </a:cubicBezTo>
                  <a:cubicBezTo>
                    <a:pt x="272" y="447"/>
                    <a:pt x="268" y="437"/>
                    <a:pt x="264" y="435"/>
                  </a:cubicBezTo>
                  <a:cubicBezTo>
                    <a:pt x="258" y="432"/>
                    <a:pt x="257" y="431"/>
                    <a:pt x="254" y="426"/>
                  </a:cubicBezTo>
                  <a:cubicBezTo>
                    <a:pt x="250" y="420"/>
                    <a:pt x="247" y="413"/>
                    <a:pt x="243" y="409"/>
                  </a:cubicBezTo>
                  <a:cubicBezTo>
                    <a:pt x="239" y="406"/>
                    <a:pt x="234" y="403"/>
                    <a:pt x="230" y="400"/>
                  </a:cubicBezTo>
                  <a:cubicBezTo>
                    <a:pt x="220" y="393"/>
                    <a:pt x="211" y="390"/>
                    <a:pt x="200" y="386"/>
                  </a:cubicBezTo>
                  <a:cubicBezTo>
                    <a:pt x="196" y="384"/>
                    <a:pt x="191" y="388"/>
                    <a:pt x="186" y="387"/>
                  </a:cubicBezTo>
                  <a:cubicBezTo>
                    <a:pt x="182" y="386"/>
                    <a:pt x="176" y="381"/>
                    <a:pt x="172" y="378"/>
                  </a:cubicBezTo>
                  <a:cubicBezTo>
                    <a:pt x="166" y="375"/>
                    <a:pt x="165" y="373"/>
                    <a:pt x="159" y="374"/>
                  </a:cubicBezTo>
                  <a:cubicBezTo>
                    <a:pt x="153" y="375"/>
                    <a:pt x="150" y="376"/>
                    <a:pt x="152" y="383"/>
                  </a:cubicBezTo>
                  <a:cubicBezTo>
                    <a:pt x="154" y="389"/>
                    <a:pt x="131" y="396"/>
                    <a:pt x="126" y="397"/>
                  </a:cubicBezTo>
                  <a:cubicBezTo>
                    <a:pt x="125" y="395"/>
                    <a:pt x="126" y="393"/>
                    <a:pt x="129" y="392"/>
                  </a:cubicBezTo>
                  <a:cubicBezTo>
                    <a:pt x="125" y="391"/>
                    <a:pt x="128" y="380"/>
                    <a:pt x="130" y="378"/>
                  </a:cubicBezTo>
                  <a:cubicBezTo>
                    <a:pt x="136" y="375"/>
                    <a:pt x="139" y="375"/>
                    <a:pt x="145" y="375"/>
                  </a:cubicBezTo>
                  <a:cubicBezTo>
                    <a:pt x="144" y="374"/>
                    <a:pt x="142" y="372"/>
                    <a:pt x="141" y="371"/>
                  </a:cubicBezTo>
                  <a:cubicBezTo>
                    <a:pt x="142" y="370"/>
                    <a:pt x="144" y="369"/>
                    <a:pt x="146" y="367"/>
                  </a:cubicBezTo>
                  <a:cubicBezTo>
                    <a:pt x="136" y="369"/>
                    <a:pt x="131" y="371"/>
                    <a:pt x="123" y="378"/>
                  </a:cubicBezTo>
                  <a:cubicBezTo>
                    <a:pt x="115" y="384"/>
                    <a:pt x="112" y="390"/>
                    <a:pt x="107" y="398"/>
                  </a:cubicBezTo>
                  <a:cubicBezTo>
                    <a:pt x="110" y="399"/>
                    <a:pt x="112" y="400"/>
                    <a:pt x="115" y="400"/>
                  </a:cubicBezTo>
                  <a:cubicBezTo>
                    <a:pt x="107" y="410"/>
                    <a:pt x="100" y="415"/>
                    <a:pt x="91" y="422"/>
                  </a:cubicBezTo>
                  <a:cubicBezTo>
                    <a:pt x="86" y="425"/>
                    <a:pt x="72" y="429"/>
                    <a:pt x="71" y="436"/>
                  </a:cubicBezTo>
                  <a:cubicBezTo>
                    <a:pt x="71" y="442"/>
                    <a:pt x="52" y="446"/>
                    <a:pt x="46" y="447"/>
                  </a:cubicBezTo>
                  <a:cubicBezTo>
                    <a:pt x="44" y="448"/>
                    <a:pt x="42" y="448"/>
                    <a:pt x="39" y="448"/>
                  </a:cubicBezTo>
                  <a:cubicBezTo>
                    <a:pt x="37" y="448"/>
                    <a:pt x="38" y="450"/>
                    <a:pt x="36" y="451"/>
                  </a:cubicBezTo>
                  <a:cubicBezTo>
                    <a:pt x="31" y="454"/>
                    <a:pt x="28" y="455"/>
                    <a:pt x="23" y="454"/>
                  </a:cubicBezTo>
                  <a:cubicBezTo>
                    <a:pt x="28" y="450"/>
                    <a:pt x="32" y="449"/>
                    <a:pt x="38" y="445"/>
                  </a:cubicBezTo>
                  <a:cubicBezTo>
                    <a:pt x="41" y="443"/>
                    <a:pt x="53" y="432"/>
                    <a:pt x="56" y="438"/>
                  </a:cubicBezTo>
                  <a:cubicBezTo>
                    <a:pt x="59" y="434"/>
                    <a:pt x="68" y="423"/>
                    <a:pt x="73" y="427"/>
                  </a:cubicBezTo>
                  <a:cubicBezTo>
                    <a:pt x="71" y="422"/>
                    <a:pt x="80" y="419"/>
                    <a:pt x="81" y="414"/>
                  </a:cubicBezTo>
                  <a:cubicBezTo>
                    <a:pt x="82" y="410"/>
                    <a:pt x="82" y="409"/>
                    <a:pt x="85" y="406"/>
                  </a:cubicBezTo>
                  <a:cubicBezTo>
                    <a:pt x="86" y="404"/>
                    <a:pt x="88" y="403"/>
                    <a:pt x="86" y="400"/>
                  </a:cubicBezTo>
                  <a:cubicBezTo>
                    <a:pt x="80" y="403"/>
                    <a:pt x="74" y="409"/>
                    <a:pt x="67" y="404"/>
                  </a:cubicBezTo>
                  <a:cubicBezTo>
                    <a:pt x="65" y="403"/>
                    <a:pt x="61" y="398"/>
                    <a:pt x="58" y="399"/>
                  </a:cubicBezTo>
                  <a:cubicBezTo>
                    <a:pt x="55" y="400"/>
                    <a:pt x="52" y="402"/>
                    <a:pt x="48" y="403"/>
                  </a:cubicBezTo>
                  <a:cubicBezTo>
                    <a:pt x="47" y="397"/>
                    <a:pt x="46" y="390"/>
                    <a:pt x="45" y="383"/>
                  </a:cubicBezTo>
                  <a:cubicBezTo>
                    <a:pt x="43" y="384"/>
                    <a:pt x="35" y="390"/>
                    <a:pt x="34" y="390"/>
                  </a:cubicBezTo>
                  <a:cubicBezTo>
                    <a:pt x="31" y="387"/>
                    <a:pt x="25" y="384"/>
                    <a:pt x="22" y="380"/>
                  </a:cubicBezTo>
                  <a:cubicBezTo>
                    <a:pt x="20" y="376"/>
                    <a:pt x="20" y="369"/>
                    <a:pt x="19" y="364"/>
                  </a:cubicBezTo>
                  <a:cubicBezTo>
                    <a:pt x="18" y="360"/>
                    <a:pt x="21" y="357"/>
                    <a:pt x="23" y="354"/>
                  </a:cubicBezTo>
                  <a:cubicBezTo>
                    <a:pt x="27" y="348"/>
                    <a:pt x="26" y="346"/>
                    <a:pt x="33" y="347"/>
                  </a:cubicBezTo>
                  <a:cubicBezTo>
                    <a:pt x="39" y="348"/>
                    <a:pt x="39" y="343"/>
                    <a:pt x="44" y="341"/>
                  </a:cubicBezTo>
                  <a:cubicBezTo>
                    <a:pt x="49" y="339"/>
                    <a:pt x="53" y="343"/>
                    <a:pt x="55" y="337"/>
                  </a:cubicBezTo>
                  <a:cubicBezTo>
                    <a:pt x="57" y="332"/>
                    <a:pt x="55" y="331"/>
                    <a:pt x="51" y="327"/>
                  </a:cubicBezTo>
                  <a:cubicBezTo>
                    <a:pt x="53" y="327"/>
                    <a:pt x="54" y="326"/>
                    <a:pt x="56" y="325"/>
                  </a:cubicBezTo>
                  <a:cubicBezTo>
                    <a:pt x="54" y="319"/>
                    <a:pt x="49" y="324"/>
                    <a:pt x="45" y="326"/>
                  </a:cubicBezTo>
                  <a:cubicBezTo>
                    <a:pt x="40" y="329"/>
                    <a:pt x="40" y="326"/>
                    <a:pt x="35" y="326"/>
                  </a:cubicBezTo>
                  <a:cubicBezTo>
                    <a:pt x="26" y="328"/>
                    <a:pt x="16" y="329"/>
                    <a:pt x="11" y="319"/>
                  </a:cubicBezTo>
                  <a:cubicBezTo>
                    <a:pt x="12" y="319"/>
                    <a:pt x="13" y="318"/>
                    <a:pt x="14" y="318"/>
                  </a:cubicBezTo>
                  <a:cubicBezTo>
                    <a:pt x="9" y="316"/>
                    <a:pt x="3" y="315"/>
                    <a:pt x="0" y="311"/>
                  </a:cubicBezTo>
                  <a:cubicBezTo>
                    <a:pt x="7" y="308"/>
                    <a:pt x="12" y="304"/>
                    <a:pt x="19" y="304"/>
                  </a:cubicBezTo>
                  <a:cubicBezTo>
                    <a:pt x="18" y="304"/>
                    <a:pt x="18" y="303"/>
                    <a:pt x="17" y="302"/>
                  </a:cubicBezTo>
                  <a:cubicBezTo>
                    <a:pt x="23" y="299"/>
                    <a:pt x="26" y="298"/>
                    <a:pt x="32" y="298"/>
                  </a:cubicBezTo>
                  <a:cubicBezTo>
                    <a:pt x="32" y="305"/>
                    <a:pt x="38" y="304"/>
                    <a:pt x="43" y="306"/>
                  </a:cubicBezTo>
                  <a:cubicBezTo>
                    <a:pt x="48" y="307"/>
                    <a:pt x="50" y="305"/>
                    <a:pt x="54" y="302"/>
                  </a:cubicBezTo>
                  <a:cubicBezTo>
                    <a:pt x="52" y="301"/>
                    <a:pt x="50" y="300"/>
                    <a:pt x="48" y="299"/>
                  </a:cubicBezTo>
                  <a:cubicBezTo>
                    <a:pt x="49" y="299"/>
                    <a:pt x="50" y="299"/>
                    <a:pt x="51" y="298"/>
                  </a:cubicBezTo>
                  <a:cubicBezTo>
                    <a:pt x="48" y="297"/>
                    <a:pt x="48" y="295"/>
                    <a:pt x="50" y="293"/>
                  </a:cubicBezTo>
                  <a:cubicBezTo>
                    <a:pt x="45" y="292"/>
                    <a:pt x="40" y="292"/>
                    <a:pt x="35" y="290"/>
                  </a:cubicBezTo>
                  <a:cubicBezTo>
                    <a:pt x="31" y="289"/>
                    <a:pt x="31" y="282"/>
                    <a:pt x="27" y="280"/>
                  </a:cubicBezTo>
                  <a:cubicBezTo>
                    <a:pt x="25" y="279"/>
                    <a:pt x="13" y="276"/>
                    <a:pt x="12" y="273"/>
                  </a:cubicBezTo>
                  <a:cubicBezTo>
                    <a:pt x="11" y="272"/>
                    <a:pt x="14" y="266"/>
                    <a:pt x="14" y="265"/>
                  </a:cubicBezTo>
                  <a:cubicBezTo>
                    <a:pt x="15" y="264"/>
                    <a:pt x="17" y="264"/>
                    <a:pt x="18" y="264"/>
                  </a:cubicBezTo>
                  <a:cubicBezTo>
                    <a:pt x="22" y="264"/>
                    <a:pt x="29" y="265"/>
                    <a:pt x="32" y="261"/>
                  </a:cubicBezTo>
                  <a:cubicBezTo>
                    <a:pt x="35" y="257"/>
                    <a:pt x="38" y="252"/>
                    <a:pt x="42" y="248"/>
                  </a:cubicBezTo>
                  <a:cubicBezTo>
                    <a:pt x="49" y="242"/>
                    <a:pt x="58" y="238"/>
                    <a:pt x="67" y="236"/>
                  </a:cubicBezTo>
                  <a:cubicBezTo>
                    <a:pt x="73" y="235"/>
                    <a:pt x="78" y="235"/>
                    <a:pt x="82" y="232"/>
                  </a:cubicBezTo>
                  <a:cubicBezTo>
                    <a:pt x="89" y="226"/>
                    <a:pt x="89" y="226"/>
                    <a:pt x="96" y="230"/>
                  </a:cubicBezTo>
                  <a:cubicBezTo>
                    <a:pt x="102" y="234"/>
                    <a:pt x="120" y="229"/>
                    <a:pt x="123" y="237"/>
                  </a:cubicBezTo>
                  <a:cubicBezTo>
                    <a:pt x="125" y="242"/>
                    <a:pt x="144" y="242"/>
                    <a:pt x="150" y="243"/>
                  </a:cubicBezTo>
                  <a:cubicBezTo>
                    <a:pt x="159" y="244"/>
                    <a:pt x="169" y="245"/>
                    <a:pt x="178" y="247"/>
                  </a:cubicBezTo>
                  <a:cubicBezTo>
                    <a:pt x="192" y="249"/>
                    <a:pt x="206" y="252"/>
                    <a:pt x="220" y="254"/>
                  </a:cubicBezTo>
                  <a:cubicBezTo>
                    <a:pt x="229" y="256"/>
                    <a:pt x="237" y="261"/>
                    <a:pt x="246" y="265"/>
                  </a:cubicBezTo>
                  <a:cubicBezTo>
                    <a:pt x="247" y="265"/>
                    <a:pt x="257" y="254"/>
                    <a:pt x="258" y="252"/>
                  </a:cubicBezTo>
                  <a:cubicBezTo>
                    <a:pt x="261" y="249"/>
                    <a:pt x="266" y="257"/>
                    <a:pt x="269" y="256"/>
                  </a:cubicBezTo>
                  <a:cubicBezTo>
                    <a:pt x="274" y="254"/>
                    <a:pt x="296" y="240"/>
                    <a:pt x="299" y="246"/>
                  </a:cubicBezTo>
                  <a:cubicBezTo>
                    <a:pt x="291" y="250"/>
                    <a:pt x="283" y="254"/>
                    <a:pt x="275" y="258"/>
                  </a:cubicBezTo>
                  <a:cubicBezTo>
                    <a:pt x="281" y="263"/>
                    <a:pt x="302" y="245"/>
                    <a:pt x="303" y="252"/>
                  </a:cubicBezTo>
                  <a:cubicBezTo>
                    <a:pt x="306" y="249"/>
                    <a:pt x="308" y="247"/>
                    <a:pt x="311" y="244"/>
                  </a:cubicBezTo>
                  <a:cubicBezTo>
                    <a:pt x="312" y="242"/>
                    <a:pt x="308" y="241"/>
                    <a:pt x="311" y="238"/>
                  </a:cubicBezTo>
                  <a:cubicBezTo>
                    <a:pt x="317" y="245"/>
                    <a:pt x="323" y="252"/>
                    <a:pt x="330" y="258"/>
                  </a:cubicBezTo>
                  <a:cubicBezTo>
                    <a:pt x="332" y="251"/>
                    <a:pt x="333" y="249"/>
                    <a:pt x="338" y="245"/>
                  </a:cubicBezTo>
                  <a:cubicBezTo>
                    <a:pt x="341" y="248"/>
                    <a:pt x="336" y="249"/>
                    <a:pt x="340" y="252"/>
                  </a:cubicBezTo>
                  <a:cubicBezTo>
                    <a:pt x="342" y="253"/>
                    <a:pt x="339" y="256"/>
                    <a:pt x="338" y="257"/>
                  </a:cubicBezTo>
                  <a:cubicBezTo>
                    <a:pt x="341" y="257"/>
                    <a:pt x="346" y="257"/>
                    <a:pt x="348" y="255"/>
                  </a:cubicBezTo>
                  <a:cubicBezTo>
                    <a:pt x="349" y="254"/>
                    <a:pt x="347" y="251"/>
                    <a:pt x="349" y="251"/>
                  </a:cubicBezTo>
                  <a:cubicBezTo>
                    <a:pt x="350" y="250"/>
                    <a:pt x="352" y="250"/>
                    <a:pt x="353" y="250"/>
                  </a:cubicBezTo>
                  <a:cubicBezTo>
                    <a:pt x="358" y="249"/>
                    <a:pt x="366" y="254"/>
                    <a:pt x="371" y="257"/>
                  </a:cubicBezTo>
                  <a:cubicBezTo>
                    <a:pt x="381" y="261"/>
                    <a:pt x="392" y="263"/>
                    <a:pt x="403" y="265"/>
                  </a:cubicBezTo>
                  <a:cubicBezTo>
                    <a:pt x="403" y="265"/>
                    <a:pt x="402" y="264"/>
                    <a:pt x="402" y="263"/>
                  </a:cubicBezTo>
                  <a:cubicBezTo>
                    <a:pt x="409" y="263"/>
                    <a:pt x="413" y="267"/>
                    <a:pt x="419" y="270"/>
                  </a:cubicBezTo>
                  <a:cubicBezTo>
                    <a:pt x="423" y="274"/>
                    <a:pt x="410" y="278"/>
                    <a:pt x="409" y="279"/>
                  </a:cubicBezTo>
                  <a:cubicBezTo>
                    <a:pt x="413" y="280"/>
                    <a:pt x="418" y="282"/>
                    <a:pt x="423" y="282"/>
                  </a:cubicBezTo>
                  <a:cubicBezTo>
                    <a:pt x="430" y="281"/>
                    <a:pt x="438" y="281"/>
                    <a:pt x="446" y="280"/>
                  </a:cubicBezTo>
                  <a:cubicBezTo>
                    <a:pt x="449" y="280"/>
                    <a:pt x="456" y="279"/>
                    <a:pt x="458" y="283"/>
                  </a:cubicBezTo>
                  <a:cubicBezTo>
                    <a:pt x="462" y="288"/>
                    <a:pt x="465" y="293"/>
                    <a:pt x="469" y="299"/>
                  </a:cubicBezTo>
                  <a:cubicBezTo>
                    <a:pt x="468" y="296"/>
                    <a:pt x="468" y="294"/>
                    <a:pt x="467" y="292"/>
                  </a:cubicBezTo>
                  <a:cubicBezTo>
                    <a:pt x="467" y="290"/>
                    <a:pt x="468" y="289"/>
                    <a:pt x="468" y="288"/>
                  </a:cubicBezTo>
                  <a:cubicBezTo>
                    <a:pt x="467" y="282"/>
                    <a:pt x="465" y="283"/>
                    <a:pt x="468" y="278"/>
                  </a:cubicBezTo>
                  <a:cubicBezTo>
                    <a:pt x="470" y="275"/>
                    <a:pt x="486" y="274"/>
                    <a:pt x="482" y="269"/>
                  </a:cubicBezTo>
                  <a:cubicBezTo>
                    <a:pt x="475" y="272"/>
                    <a:pt x="469" y="274"/>
                    <a:pt x="461" y="274"/>
                  </a:cubicBezTo>
                  <a:cubicBezTo>
                    <a:pt x="463" y="267"/>
                    <a:pt x="465" y="268"/>
                    <a:pt x="472" y="266"/>
                  </a:cubicBezTo>
                  <a:cubicBezTo>
                    <a:pt x="478" y="263"/>
                    <a:pt x="479" y="263"/>
                    <a:pt x="485" y="266"/>
                  </a:cubicBezTo>
                  <a:cubicBezTo>
                    <a:pt x="487" y="267"/>
                    <a:pt x="488" y="271"/>
                    <a:pt x="489" y="273"/>
                  </a:cubicBezTo>
                  <a:cubicBezTo>
                    <a:pt x="490" y="275"/>
                    <a:pt x="492" y="275"/>
                    <a:pt x="494" y="276"/>
                  </a:cubicBezTo>
                  <a:cubicBezTo>
                    <a:pt x="499" y="277"/>
                    <a:pt x="504" y="278"/>
                    <a:pt x="509" y="280"/>
                  </a:cubicBezTo>
                  <a:cubicBezTo>
                    <a:pt x="513" y="282"/>
                    <a:pt x="535" y="284"/>
                    <a:pt x="536" y="281"/>
                  </a:cubicBezTo>
                  <a:cubicBezTo>
                    <a:pt x="537" y="275"/>
                    <a:pt x="538" y="272"/>
                    <a:pt x="545" y="272"/>
                  </a:cubicBezTo>
                  <a:cubicBezTo>
                    <a:pt x="549" y="272"/>
                    <a:pt x="554" y="274"/>
                    <a:pt x="558" y="275"/>
                  </a:cubicBezTo>
                  <a:cubicBezTo>
                    <a:pt x="558" y="277"/>
                    <a:pt x="555" y="284"/>
                    <a:pt x="556" y="285"/>
                  </a:cubicBezTo>
                  <a:cubicBezTo>
                    <a:pt x="556" y="287"/>
                    <a:pt x="562" y="290"/>
                    <a:pt x="564" y="291"/>
                  </a:cubicBezTo>
                  <a:cubicBezTo>
                    <a:pt x="562" y="284"/>
                    <a:pt x="559" y="278"/>
                    <a:pt x="568" y="276"/>
                  </a:cubicBezTo>
                  <a:cubicBezTo>
                    <a:pt x="572" y="276"/>
                    <a:pt x="574" y="273"/>
                    <a:pt x="576" y="270"/>
                  </a:cubicBezTo>
                  <a:cubicBezTo>
                    <a:pt x="578" y="268"/>
                    <a:pt x="577" y="266"/>
                    <a:pt x="577" y="263"/>
                  </a:cubicBezTo>
                  <a:cubicBezTo>
                    <a:pt x="574" y="264"/>
                    <a:pt x="572" y="265"/>
                    <a:pt x="570" y="266"/>
                  </a:cubicBezTo>
                  <a:cubicBezTo>
                    <a:pt x="569" y="259"/>
                    <a:pt x="574" y="258"/>
                    <a:pt x="579" y="258"/>
                  </a:cubicBezTo>
                  <a:cubicBezTo>
                    <a:pt x="579" y="252"/>
                    <a:pt x="574" y="256"/>
                    <a:pt x="570" y="255"/>
                  </a:cubicBezTo>
                  <a:cubicBezTo>
                    <a:pt x="568" y="254"/>
                    <a:pt x="558" y="252"/>
                    <a:pt x="557" y="249"/>
                  </a:cubicBezTo>
                  <a:cubicBezTo>
                    <a:pt x="555" y="243"/>
                    <a:pt x="555" y="239"/>
                    <a:pt x="555" y="233"/>
                  </a:cubicBezTo>
                  <a:cubicBezTo>
                    <a:pt x="555" y="226"/>
                    <a:pt x="558" y="225"/>
                    <a:pt x="563" y="227"/>
                  </a:cubicBezTo>
                  <a:cubicBezTo>
                    <a:pt x="564" y="224"/>
                    <a:pt x="562" y="223"/>
                    <a:pt x="559" y="223"/>
                  </a:cubicBezTo>
                  <a:cubicBezTo>
                    <a:pt x="564" y="220"/>
                    <a:pt x="564" y="221"/>
                    <a:pt x="564" y="215"/>
                  </a:cubicBezTo>
                  <a:cubicBezTo>
                    <a:pt x="564" y="209"/>
                    <a:pt x="564" y="207"/>
                    <a:pt x="562" y="203"/>
                  </a:cubicBezTo>
                  <a:cubicBezTo>
                    <a:pt x="560" y="199"/>
                    <a:pt x="561" y="194"/>
                    <a:pt x="561" y="191"/>
                  </a:cubicBezTo>
                  <a:cubicBezTo>
                    <a:pt x="562" y="187"/>
                    <a:pt x="567" y="189"/>
                    <a:pt x="569" y="189"/>
                  </a:cubicBezTo>
                  <a:cubicBezTo>
                    <a:pt x="560" y="180"/>
                    <a:pt x="575" y="182"/>
                    <a:pt x="581" y="182"/>
                  </a:cubicBezTo>
                  <a:cubicBezTo>
                    <a:pt x="590" y="182"/>
                    <a:pt x="595" y="183"/>
                    <a:pt x="603" y="185"/>
                  </a:cubicBezTo>
                  <a:cubicBezTo>
                    <a:pt x="600" y="190"/>
                    <a:pt x="595" y="201"/>
                    <a:pt x="591" y="204"/>
                  </a:cubicBezTo>
                  <a:cubicBezTo>
                    <a:pt x="586" y="206"/>
                    <a:pt x="576" y="204"/>
                    <a:pt x="572" y="204"/>
                  </a:cubicBezTo>
                  <a:cubicBezTo>
                    <a:pt x="586" y="206"/>
                    <a:pt x="570" y="215"/>
                    <a:pt x="570" y="220"/>
                  </a:cubicBezTo>
                  <a:cubicBezTo>
                    <a:pt x="578" y="219"/>
                    <a:pt x="582" y="225"/>
                    <a:pt x="583" y="232"/>
                  </a:cubicBezTo>
                  <a:cubicBezTo>
                    <a:pt x="584" y="236"/>
                    <a:pt x="591" y="242"/>
                    <a:pt x="594" y="245"/>
                  </a:cubicBezTo>
                  <a:cubicBezTo>
                    <a:pt x="590" y="247"/>
                    <a:pt x="587" y="250"/>
                    <a:pt x="583" y="252"/>
                  </a:cubicBezTo>
                  <a:cubicBezTo>
                    <a:pt x="587" y="253"/>
                    <a:pt x="590" y="256"/>
                    <a:pt x="593" y="254"/>
                  </a:cubicBezTo>
                  <a:cubicBezTo>
                    <a:pt x="596" y="251"/>
                    <a:pt x="599" y="254"/>
                    <a:pt x="603" y="256"/>
                  </a:cubicBezTo>
                  <a:cubicBezTo>
                    <a:pt x="601" y="257"/>
                    <a:pt x="599" y="258"/>
                    <a:pt x="597" y="259"/>
                  </a:cubicBezTo>
                  <a:cubicBezTo>
                    <a:pt x="601" y="262"/>
                    <a:pt x="603" y="262"/>
                    <a:pt x="602" y="267"/>
                  </a:cubicBezTo>
                  <a:cubicBezTo>
                    <a:pt x="600" y="271"/>
                    <a:pt x="600" y="272"/>
                    <a:pt x="604" y="275"/>
                  </a:cubicBezTo>
                  <a:cubicBezTo>
                    <a:pt x="606" y="271"/>
                    <a:pt x="608" y="270"/>
                    <a:pt x="608" y="265"/>
                  </a:cubicBezTo>
                  <a:cubicBezTo>
                    <a:pt x="608" y="264"/>
                    <a:pt x="609" y="257"/>
                    <a:pt x="612" y="259"/>
                  </a:cubicBezTo>
                  <a:cubicBezTo>
                    <a:pt x="614" y="260"/>
                    <a:pt x="621" y="262"/>
                    <a:pt x="621" y="265"/>
                  </a:cubicBezTo>
                  <a:cubicBezTo>
                    <a:pt x="622" y="269"/>
                    <a:pt x="625" y="273"/>
                    <a:pt x="620" y="275"/>
                  </a:cubicBezTo>
                  <a:cubicBezTo>
                    <a:pt x="620" y="274"/>
                    <a:pt x="619" y="273"/>
                    <a:pt x="619" y="272"/>
                  </a:cubicBezTo>
                  <a:cubicBezTo>
                    <a:pt x="609" y="277"/>
                    <a:pt x="631" y="297"/>
                    <a:pt x="632" y="286"/>
                  </a:cubicBezTo>
                  <a:cubicBezTo>
                    <a:pt x="633" y="283"/>
                    <a:pt x="632" y="282"/>
                    <a:pt x="634" y="280"/>
                  </a:cubicBezTo>
                  <a:cubicBezTo>
                    <a:pt x="635" y="279"/>
                    <a:pt x="639" y="277"/>
                    <a:pt x="639" y="275"/>
                  </a:cubicBezTo>
                  <a:cubicBezTo>
                    <a:pt x="639" y="267"/>
                    <a:pt x="639" y="268"/>
                    <a:pt x="646" y="265"/>
                  </a:cubicBezTo>
                  <a:cubicBezTo>
                    <a:pt x="643" y="260"/>
                    <a:pt x="640" y="258"/>
                    <a:pt x="641" y="253"/>
                  </a:cubicBezTo>
                  <a:cubicBezTo>
                    <a:pt x="642" y="248"/>
                    <a:pt x="645" y="250"/>
                    <a:pt x="650" y="250"/>
                  </a:cubicBezTo>
                  <a:cubicBezTo>
                    <a:pt x="652" y="251"/>
                    <a:pt x="660" y="251"/>
                    <a:pt x="662" y="253"/>
                  </a:cubicBezTo>
                  <a:cubicBezTo>
                    <a:pt x="666" y="257"/>
                    <a:pt x="667" y="258"/>
                    <a:pt x="673" y="259"/>
                  </a:cubicBezTo>
                  <a:cubicBezTo>
                    <a:pt x="671" y="263"/>
                    <a:pt x="674" y="266"/>
                    <a:pt x="672" y="269"/>
                  </a:cubicBezTo>
                  <a:cubicBezTo>
                    <a:pt x="670" y="271"/>
                    <a:pt x="665" y="270"/>
                    <a:pt x="663" y="270"/>
                  </a:cubicBezTo>
                  <a:cubicBezTo>
                    <a:pt x="665" y="275"/>
                    <a:pt x="666" y="279"/>
                    <a:pt x="669" y="282"/>
                  </a:cubicBezTo>
                  <a:cubicBezTo>
                    <a:pt x="673" y="285"/>
                    <a:pt x="675" y="288"/>
                    <a:pt x="671" y="293"/>
                  </a:cubicBezTo>
                  <a:cubicBezTo>
                    <a:pt x="668" y="296"/>
                    <a:pt x="662" y="298"/>
                    <a:pt x="659" y="300"/>
                  </a:cubicBezTo>
                  <a:cubicBezTo>
                    <a:pt x="655" y="302"/>
                    <a:pt x="653" y="298"/>
                    <a:pt x="650" y="295"/>
                  </a:cubicBezTo>
                  <a:cubicBezTo>
                    <a:pt x="652" y="298"/>
                    <a:pt x="653" y="301"/>
                    <a:pt x="654" y="304"/>
                  </a:cubicBezTo>
                  <a:cubicBezTo>
                    <a:pt x="652" y="303"/>
                    <a:pt x="650" y="302"/>
                    <a:pt x="648" y="301"/>
                  </a:cubicBezTo>
                  <a:cubicBezTo>
                    <a:pt x="648" y="302"/>
                    <a:pt x="648" y="303"/>
                    <a:pt x="649" y="304"/>
                  </a:cubicBezTo>
                  <a:cubicBezTo>
                    <a:pt x="646" y="303"/>
                    <a:pt x="644" y="303"/>
                    <a:pt x="642" y="302"/>
                  </a:cubicBezTo>
                  <a:cubicBezTo>
                    <a:pt x="641" y="302"/>
                    <a:pt x="642" y="298"/>
                    <a:pt x="640" y="298"/>
                  </a:cubicBezTo>
                  <a:cubicBezTo>
                    <a:pt x="637" y="298"/>
                    <a:pt x="633" y="297"/>
                    <a:pt x="631" y="301"/>
                  </a:cubicBezTo>
                  <a:cubicBezTo>
                    <a:pt x="633" y="302"/>
                    <a:pt x="635" y="303"/>
                    <a:pt x="637" y="304"/>
                  </a:cubicBezTo>
                  <a:cubicBezTo>
                    <a:pt x="635" y="308"/>
                    <a:pt x="633" y="312"/>
                    <a:pt x="630" y="313"/>
                  </a:cubicBezTo>
                  <a:cubicBezTo>
                    <a:pt x="625" y="316"/>
                    <a:pt x="623" y="314"/>
                    <a:pt x="618" y="311"/>
                  </a:cubicBezTo>
                  <a:cubicBezTo>
                    <a:pt x="610" y="307"/>
                    <a:pt x="604" y="308"/>
                    <a:pt x="595" y="307"/>
                  </a:cubicBezTo>
                  <a:cubicBezTo>
                    <a:pt x="601" y="310"/>
                    <a:pt x="607" y="313"/>
                    <a:pt x="613" y="316"/>
                  </a:cubicBezTo>
                  <a:cubicBezTo>
                    <a:pt x="617" y="318"/>
                    <a:pt x="624" y="318"/>
                    <a:pt x="629" y="318"/>
                  </a:cubicBezTo>
                  <a:cubicBezTo>
                    <a:pt x="627" y="321"/>
                    <a:pt x="624" y="330"/>
                    <a:pt x="621" y="332"/>
                  </a:cubicBezTo>
                  <a:cubicBezTo>
                    <a:pt x="619" y="333"/>
                    <a:pt x="617" y="335"/>
                    <a:pt x="615" y="334"/>
                  </a:cubicBezTo>
                  <a:cubicBezTo>
                    <a:pt x="612" y="334"/>
                    <a:pt x="610" y="333"/>
                    <a:pt x="608" y="335"/>
                  </a:cubicBezTo>
                  <a:cubicBezTo>
                    <a:pt x="601" y="339"/>
                    <a:pt x="600" y="340"/>
                    <a:pt x="593" y="337"/>
                  </a:cubicBezTo>
                  <a:cubicBezTo>
                    <a:pt x="588" y="336"/>
                    <a:pt x="584" y="335"/>
                    <a:pt x="579" y="334"/>
                  </a:cubicBezTo>
                  <a:cubicBezTo>
                    <a:pt x="582" y="335"/>
                    <a:pt x="585" y="336"/>
                    <a:pt x="588" y="338"/>
                  </a:cubicBezTo>
                  <a:cubicBezTo>
                    <a:pt x="588" y="339"/>
                    <a:pt x="587" y="339"/>
                    <a:pt x="586" y="340"/>
                  </a:cubicBezTo>
                  <a:cubicBezTo>
                    <a:pt x="591" y="339"/>
                    <a:pt x="592" y="339"/>
                    <a:pt x="597" y="341"/>
                  </a:cubicBezTo>
                  <a:cubicBezTo>
                    <a:pt x="599" y="343"/>
                    <a:pt x="603" y="346"/>
                    <a:pt x="599" y="348"/>
                  </a:cubicBezTo>
                  <a:cubicBezTo>
                    <a:pt x="595" y="350"/>
                    <a:pt x="593" y="350"/>
                    <a:pt x="588" y="350"/>
                  </a:cubicBezTo>
                  <a:cubicBezTo>
                    <a:pt x="586" y="350"/>
                    <a:pt x="584" y="355"/>
                    <a:pt x="583" y="356"/>
                  </a:cubicBezTo>
                  <a:cubicBezTo>
                    <a:pt x="579" y="362"/>
                    <a:pt x="573" y="369"/>
                    <a:pt x="572" y="376"/>
                  </a:cubicBezTo>
                  <a:cubicBezTo>
                    <a:pt x="570" y="384"/>
                    <a:pt x="569" y="392"/>
                    <a:pt x="567" y="400"/>
                  </a:cubicBezTo>
                  <a:cubicBezTo>
                    <a:pt x="570" y="401"/>
                    <a:pt x="577" y="401"/>
                    <a:pt x="580" y="403"/>
                  </a:cubicBezTo>
                  <a:cubicBezTo>
                    <a:pt x="582" y="406"/>
                    <a:pt x="584" y="415"/>
                    <a:pt x="585" y="419"/>
                  </a:cubicBezTo>
                  <a:cubicBezTo>
                    <a:pt x="588" y="426"/>
                    <a:pt x="589" y="423"/>
                    <a:pt x="596" y="422"/>
                  </a:cubicBezTo>
                  <a:cubicBezTo>
                    <a:pt x="599" y="421"/>
                    <a:pt x="603" y="423"/>
                    <a:pt x="606" y="424"/>
                  </a:cubicBezTo>
                  <a:cubicBezTo>
                    <a:pt x="615" y="428"/>
                    <a:pt x="622" y="431"/>
                    <a:pt x="631" y="437"/>
                  </a:cubicBezTo>
                  <a:cubicBezTo>
                    <a:pt x="633" y="439"/>
                    <a:pt x="638" y="444"/>
                    <a:pt x="642" y="445"/>
                  </a:cubicBezTo>
                  <a:cubicBezTo>
                    <a:pt x="646" y="445"/>
                    <a:pt x="651" y="446"/>
                    <a:pt x="656" y="446"/>
                  </a:cubicBezTo>
                  <a:cubicBezTo>
                    <a:pt x="657" y="447"/>
                    <a:pt x="666" y="446"/>
                    <a:pt x="666" y="448"/>
                  </a:cubicBezTo>
                  <a:cubicBezTo>
                    <a:pt x="666" y="455"/>
                    <a:pt x="666" y="461"/>
                    <a:pt x="666" y="468"/>
                  </a:cubicBezTo>
                  <a:cubicBezTo>
                    <a:pt x="665" y="477"/>
                    <a:pt x="674" y="484"/>
                    <a:pt x="680" y="491"/>
                  </a:cubicBezTo>
                  <a:cubicBezTo>
                    <a:pt x="685" y="497"/>
                    <a:pt x="696" y="485"/>
                    <a:pt x="695" y="480"/>
                  </a:cubicBezTo>
                  <a:cubicBezTo>
                    <a:pt x="694" y="474"/>
                    <a:pt x="693" y="468"/>
                    <a:pt x="692" y="462"/>
                  </a:cubicBezTo>
                  <a:cubicBezTo>
                    <a:pt x="692" y="459"/>
                    <a:pt x="687" y="455"/>
                    <a:pt x="686" y="452"/>
                  </a:cubicBezTo>
                  <a:cubicBezTo>
                    <a:pt x="692" y="448"/>
                    <a:pt x="703" y="444"/>
                    <a:pt x="707" y="439"/>
                  </a:cubicBezTo>
                  <a:cubicBezTo>
                    <a:pt x="710" y="433"/>
                    <a:pt x="711" y="419"/>
                    <a:pt x="707" y="415"/>
                  </a:cubicBezTo>
                  <a:cubicBezTo>
                    <a:pt x="703" y="412"/>
                    <a:pt x="700" y="409"/>
                    <a:pt x="698" y="405"/>
                  </a:cubicBezTo>
                  <a:cubicBezTo>
                    <a:pt x="694" y="400"/>
                    <a:pt x="693" y="401"/>
                    <a:pt x="697" y="397"/>
                  </a:cubicBezTo>
                  <a:cubicBezTo>
                    <a:pt x="702" y="392"/>
                    <a:pt x="703" y="393"/>
                    <a:pt x="701" y="386"/>
                  </a:cubicBezTo>
                  <a:cubicBezTo>
                    <a:pt x="700" y="382"/>
                    <a:pt x="698" y="378"/>
                    <a:pt x="699" y="374"/>
                  </a:cubicBezTo>
                  <a:cubicBezTo>
                    <a:pt x="701" y="368"/>
                    <a:pt x="701" y="366"/>
                    <a:pt x="699" y="360"/>
                  </a:cubicBezTo>
                  <a:cubicBezTo>
                    <a:pt x="698" y="356"/>
                    <a:pt x="700" y="354"/>
                    <a:pt x="705" y="354"/>
                  </a:cubicBezTo>
                  <a:cubicBezTo>
                    <a:pt x="713" y="353"/>
                    <a:pt x="720" y="359"/>
                    <a:pt x="727" y="356"/>
                  </a:cubicBezTo>
                  <a:cubicBezTo>
                    <a:pt x="732" y="354"/>
                    <a:pt x="734" y="356"/>
                    <a:pt x="738" y="359"/>
                  </a:cubicBezTo>
                  <a:cubicBezTo>
                    <a:pt x="740" y="361"/>
                    <a:pt x="746" y="364"/>
                    <a:pt x="747" y="366"/>
                  </a:cubicBezTo>
                  <a:cubicBezTo>
                    <a:pt x="748" y="371"/>
                    <a:pt x="750" y="374"/>
                    <a:pt x="755" y="373"/>
                  </a:cubicBezTo>
                  <a:cubicBezTo>
                    <a:pt x="759" y="373"/>
                    <a:pt x="762" y="375"/>
                    <a:pt x="765" y="376"/>
                  </a:cubicBezTo>
                  <a:cubicBezTo>
                    <a:pt x="763" y="380"/>
                    <a:pt x="762" y="381"/>
                    <a:pt x="763" y="385"/>
                  </a:cubicBezTo>
                  <a:cubicBezTo>
                    <a:pt x="763" y="388"/>
                    <a:pt x="764" y="392"/>
                    <a:pt x="763" y="395"/>
                  </a:cubicBezTo>
                  <a:cubicBezTo>
                    <a:pt x="764" y="395"/>
                    <a:pt x="765" y="396"/>
                    <a:pt x="766" y="395"/>
                  </a:cubicBezTo>
                  <a:cubicBezTo>
                    <a:pt x="764" y="398"/>
                    <a:pt x="759" y="402"/>
                    <a:pt x="762" y="404"/>
                  </a:cubicBezTo>
                  <a:cubicBezTo>
                    <a:pt x="767" y="389"/>
                    <a:pt x="785" y="422"/>
                    <a:pt x="788" y="402"/>
                  </a:cubicBezTo>
                  <a:cubicBezTo>
                    <a:pt x="789" y="403"/>
                    <a:pt x="791" y="403"/>
                    <a:pt x="791" y="404"/>
                  </a:cubicBezTo>
                  <a:cubicBezTo>
                    <a:pt x="793" y="399"/>
                    <a:pt x="797" y="395"/>
                    <a:pt x="796" y="391"/>
                  </a:cubicBezTo>
                  <a:cubicBezTo>
                    <a:pt x="795" y="387"/>
                    <a:pt x="800" y="381"/>
                    <a:pt x="803" y="381"/>
                  </a:cubicBezTo>
                  <a:cubicBezTo>
                    <a:pt x="803" y="383"/>
                    <a:pt x="803" y="385"/>
                    <a:pt x="802" y="387"/>
                  </a:cubicBezTo>
                  <a:cubicBezTo>
                    <a:pt x="810" y="387"/>
                    <a:pt x="815" y="403"/>
                    <a:pt x="819" y="409"/>
                  </a:cubicBezTo>
                  <a:cubicBezTo>
                    <a:pt x="821" y="413"/>
                    <a:pt x="827" y="420"/>
                    <a:pt x="828" y="424"/>
                  </a:cubicBezTo>
                  <a:cubicBezTo>
                    <a:pt x="828" y="426"/>
                    <a:pt x="824" y="429"/>
                    <a:pt x="824" y="432"/>
                  </a:cubicBezTo>
                  <a:cubicBezTo>
                    <a:pt x="824" y="433"/>
                    <a:pt x="828" y="435"/>
                    <a:pt x="829" y="435"/>
                  </a:cubicBezTo>
                  <a:cubicBezTo>
                    <a:pt x="831" y="437"/>
                    <a:pt x="834" y="439"/>
                    <a:pt x="835" y="441"/>
                  </a:cubicBezTo>
                  <a:cubicBezTo>
                    <a:pt x="837" y="443"/>
                    <a:pt x="834" y="445"/>
                    <a:pt x="838" y="446"/>
                  </a:cubicBezTo>
                  <a:cubicBezTo>
                    <a:pt x="844" y="446"/>
                    <a:pt x="846" y="446"/>
                    <a:pt x="851" y="449"/>
                  </a:cubicBezTo>
                  <a:cubicBezTo>
                    <a:pt x="854" y="452"/>
                    <a:pt x="861" y="455"/>
                    <a:pt x="854" y="456"/>
                  </a:cubicBezTo>
                  <a:cubicBezTo>
                    <a:pt x="850" y="457"/>
                    <a:pt x="846" y="458"/>
                    <a:pt x="842" y="460"/>
                  </a:cubicBezTo>
                  <a:cubicBezTo>
                    <a:pt x="844" y="461"/>
                    <a:pt x="847" y="459"/>
                    <a:pt x="850" y="458"/>
                  </a:cubicBezTo>
                  <a:cubicBezTo>
                    <a:pt x="848" y="461"/>
                    <a:pt x="842" y="462"/>
                    <a:pt x="839" y="463"/>
                  </a:cubicBezTo>
                  <a:cubicBezTo>
                    <a:pt x="836" y="464"/>
                    <a:pt x="837" y="470"/>
                    <a:pt x="839" y="468"/>
                  </a:cubicBezTo>
                  <a:cubicBezTo>
                    <a:pt x="840" y="466"/>
                    <a:pt x="841" y="466"/>
                    <a:pt x="843" y="465"/>
                  </a:cubicBezTo>
                  <a:cubicBezTo>
                    <a:pt x="845" y="464"/>
                    <a:pt x="845" y="463"/>
                    <a:pt x="846" y="462"/>
                  </a:cubicBezTo>
                  <a:cubicBezTo>
                    <a:pt x="849" y="461"/>
                    <a:pt x="852" y="460"/>
                    <a:pt x="855" y="460"/>
                  </a:cubicBezTo>
                  <a:cubicBezTo>
                    <a:pt x="853" y="459"/>
                    <a:pt x="853" y="459"/>
                    <a:pt x="852" y="458"/>
                  </a:cubicBezTo>
                  <a:cubicBezTo>
                    <a:pt x="854" y="458"/>
                    <a:pt x="859" y="458"/>
                    <a:pt x="860" y="461"/>
                  </a:cubicBezTo>
                  <a:cubicBezTo>
                    <a:pt x="861" y="464"/>
                    <a:pt x="857" y="464"/>
                    <a:pt x="859" y="467"/>
                  </a:cubicBezTo>
                  <a:cubicBezTo>
                    <a:pt x="862" y="462"/>
                    <a:pt x="865" y="464"/>
                    <a:pt x="869" y="466"/>
                  </a:cubicBezTo>
                  <a:cubicBezTo>
                    <a:pt x="873" y="467"/>
                    <a:pt x="870" y="473"/>
                    <a:pt x="869" y="475"/>
                  </a:cubicBezTo>
                  <a:cubicBezTo>
                    <a:pt x="868" y="479"/>
                    <a:pt x="872" y="480"/>
                    <a:pt x="869" y="485"/>
                  </a:cubicBezTo>
                  <a:cubicBezTo>
                    <a:pt x="868" y="486"/>
                    <a:pt x="862" y="490"/>
                    <a:pt x="860" y="490"/>
                  </a:cubicBezTo>
                  <a:cubicBezTo>
                    <a:pt x="857" y="491"/>
                    <a:pt x="854" y="490"/>
                    <a:pt x="850" y="492"/>
                  </a:cubicBezTo>
                  <a:cubicBezTo>
                    <a:pt x="846" y="493"/>
                    <a:pt x="845" y="495"/>
                    <a:pt x="842" y="498"/>
                  </a:cubicBezTo>
                  <a:cubicBezTo>
                    <a:pt x="837" y="504"/>
                    <a:pt x="832" y="505"/>
                    <a:pt x="824" y="504"/>
                  </a:cubicBezTo>
                  <a:cubicBezTo>
                    <a:pt x="815" y="503"/>
                    <a:pt x="808" y="503"/>
                    <a:pt x="799" y="504"/>
                  </a:cubicBezTo>
                  <a:cubicBezTo>
                    <a:pt x="792" y="504"/>
                    <a:pt x="784" y="502"/>
                    <a:pt x="782" y="511"/>
                  </a:cubicBezTo>
                  <a:cubicBezTo>
                    <a:pt x="782" y="514"/>
                    <a:pt x="775" y="515"/>
                    <a:pt x="773" y="516"/>
                  </a:cubicBezTo>
                  <a:cubicBezTo>
                    <a:pt x="769" y="518"/>
                    <a:pt x="767" y="523"/>
                    <a:pt x="764" y="525"/>
                  </a:cubicBezTo>
                  <a:cubicBezTo>
                    <a:pt x="759" y="531"/>
                    <a:pt x="756" y="537"/>
                    <a:pt x="751" y="541"/>
                  </a:cubicBezTo>
                  <a:cubicBezTo>
                    <a:pt x="761" y="537"/>
                    <a:pt x="766" y="526"/>
                    <a:pt x="776" y="521"/>
                  </a:cubicBezTo>
                  <a:cubicBezTo>
                    <a:pt x="783" y="518"/>
                    <a:pt x="801" y="508"/>
                    <a:pt x="806" y="520"/>
                  </a:cubicBezTo>
                  <a:cubicBezTo>
                    <a:pt x="805" y="519"/>
                    <a:pt x="804" y="519"/>
                    <a:pt x="803" y="519"/>
                  </a:cubicBezTo>
                  <a:cubicBezTo>
                    <a:pt x="808" y="522"/>
                    <a:pt x="802" y="525"/>
                    <a:pt x="799" y="527"/>
                  </a:cubicBezTo>
                  <a:cubicBezTo>
                    <a:pt x="796" y="530"/>
                    <a:pt x="793" y="525"/>
                    <a:pt x="789" y="527"/>
                  </a:cubicBezTo>
                  <a:cubicBezTo>
                    <a:pt x="791" y="528"/>
                    <a:pt x="795" y="532"/>
                    <a:pt x="795" y="532"/>
                  </a:cubicBezTo>
                  <a:cubicBezTo>
                    <a:pt x="797" y="531"/>
                    <a:pt x="799" y="530"/>
                    <a:pt x="802" y="531"/>
                  </a:cubicBezTo>
                  <a:cubicBezTo>
                    <a:pt x="801" y="534"/>
                    <a:pt x="799" y="537"/>
                    <a:pt x="797" y="538"/>
                  </a:cubicBezTo>
                  <a:cubicBezTo>
                    <a:pt x="798" y="538"/>
                    <a:pt x="800" y="538"/>
                    <a:pt x="801" y="538"/>
                  </a:cubicBezTo>
                  <a:cubicBezTo>
                    <a:pt x="799" y="543"/>
                    <a:pt x="804" y="547"/>
                    <a:pt x="808" y="548"/>
                  </a:cubicBezTo>
                  <a:cubicBezTo>
                    <a:pt x="808" y="549"/>
                    <a:pt x="808" y="549"/>
                    <a:pt x="807" y="549"/>
                  </a:cubicBezTo>
                  <a:cubicBezTo>
                    <a:pt x="813" y="552"/>
                    <a:pt x="818" y="555"/>
                    <a:pt x="823" y="551"/>
                  </a:cubicBezTo>
                  <a:cubicBezTo>
                    <a:pt x="824" y="552"/>
                    <a:pt x="824" y="553"/>
                    <a:pt x="824" y="554"/>
                  </a:cubicBezTo>
                  <a:cubicBezTo>
                    <a:pt x="825" y="554"/>
                    <a:pt x="827" y="553"/>
                    <a:pt x="827" y="553"/>
                  </a:cubicBezTo>
                  <a:cubicBezTo>
                    <a:pt x="824" y="548"/>
                    <a:pt x="831" y="542"/>
                    <a:pt x="833" y="538"/>
                  </a:cubicBezTo>
                  <a:cubicBezTo>
                    <a:pt x="838" y="540"/>
                    <a:pt x="835" y="544"/>
                    <a:pt x="834" y="547"/>
                  </a:cubicBezTo>
                  <a:cubicBezTo>
                    <a:pt x="837" y="545"/>
                    <a:pt x="842" y="550"/>
                    <a:pt x="839" y="551"/>
                  </a:cubicBezTo>
                  <a:cubicBezTo>
                    <a:pt x="836" y="553"/>
                    <a:pt x="832" y="555"/>
                    <a:pt x="828" y="554"/>
                  </a:cubicBezTo>
                  <a:cubicBezTo>
                    <a:pt x="829" y="555"/>
                    <a:pt x="829" y="556"/>
                    <a:pt x="830" y="557"/>
                  </a:cubicBezTo>
                  <a:cubicBezTo>
                    <a:pt x="826" y="559"/>
                    <a:pt x="821" y="561"/>
                    <a:pt x="816" y="563"/>
                  </a:cubicBezTo>
                  <a:cubicBezTo>
                    <a:pt x="814" y="564"/>
                    <a:pt x="812" y="564"/>
                    <a:pt x="811" y="565"/>
                  </a:cubicBezTo>
                  <a:cubicBezTo>
                    <a:pt x="809" y="567"/>
                    <a:pt x="808" y="563"/>
                    <a:pt x="807" y="564"/>
                  </a:cubicBezTo>
                  <a:cubicBezTo>
                    <a:pt x="804" y="567"/>
                    <a:pt x="801" y="572"/>
                    <a:pt x="797" y="575"/>
                  </a:cubicBezTo>
                  <a:cubicBezTo>
                    <a:pt x="795" y="577"/>
                    <a:pt x="793" y="574"/>
                    <a:pt x="791" y="574"/>
                  </a:cubicBezTo>
                  <a:cubicBezTo>
                    <a:pt x="786" y="567"/>
                    <a:pt x="798" y="561"/>
                    <a:pt x="802" y="558"/>
                  </a:cubicBezTo>
                  <a:cubicBezTo>
                    <a:pt x="805" y="556"/>
                    <a:pt x="804" y="558"/>
                    <a:pt x="805" y="559"/>
                  </a:cubicBezTo>
                  <a:cubicBezTo>
                    <a:pt x="808" y="562"/>
                    <a:pt x="809" y="558"/>
                    <a:pt x="812" y="556"/>
                  </a:cubicBezTo>
                  <a:cubicBezTo>
                    <a:pt x="809" y="556"/>
                    <a:pt x="805" y="555"/>
                    <a:pt x="802" y="557"/>
                  </a:cubicBezTo>
                  <a:cubicBezTo>
                    <a:pt x="802" y="555"/>
                    <a:pt x="803" y="553"/>
                    <a:pt x="804" y="552"/>
                  </a:cubicBezTo>
                  <a:cubicBezTo>
                    <a:pt x="801" y="551"/>
                    <a:pt x="796" y="556"/>
                    <a:pt x="793" y="558"/>
                  </a:cubicBezTo>
                  <a:cubicBezTo>
                    <a:pt x="791" y="559"/>
                    <a:pt x="791" y="556"/>
                    <a:pt x="789" y="559"/>
                  </a:cubicBezTo>
                  <a:cubicBezTo>
                    <a:pt x="788" y="560"/>
                    <a:pt x="785" y="559"/>
                    <a:pt x="783" y="559"/>
                  </a:cubicBezTo>
                  <a:cubicBezTo>
                    <a:pt x="786" y="567"/>
                    <a:pt x="773" y="564"/>
                    <a:pt x="771" y="568"/>
                  </a:cubicBezTo>
                  <a:cubicBezTo>
                    <a:pt x="771" y="567"/>
                    <a:pt x="770" y="566"/>
                    <a:pt x="770" y="566"/>
                  </a:cubicBezTo>
                  <a:cubicBezTo>
                    <a:pt x="768" y="570"/>
                    <a:pt x="766" y="570"/>
                    <a:pt x="762" y="572"/>
                  </a:cubicBezTo>
                  <a:cubicBezTo>
                    <a:pt x="759" y="573"/>
                    <a:pt x="759" y="575"/>
                    <a:pt x="758" y="577"/>
                  </a:cubicBezTo>
                  <a:cubicBezTo>
                    <a:pt x="757" y="582"/>
                    <a:pt x="749" y="595"/>
                    <a:pt x="759" y="594"/>
                  </a:cubicBezTo>
                  <a:cubicBezTo>
                    <a:pt x="759" y="593"/>
                    <a:pt x="759" y="593"/>
                    <a:pt x="759" y="592"/>
                  </a:cubicBezTo>
                  <a:cubicBezTo>
                    <a:pt x="759" y="593"/>
                    <a:pt x="760" y="594"/>
                    <a:pt x="761" y="594"/>
                  </a:cubicBezTo>
                  <a:cubicBezTo>
                    <a:pt x="758" y="597"/>
                    <a:pt x="754" y="595"/>
                    <a:pt x="751" y="594"/>
                  </a:cubicBezTo>
                  <a:cubicBezTo>
                    <a:pt x="750" y="594"/>
                    <a:pt x="750" y="598"/>
                    <a:pt x="748" y="598"/>
                  </a:cubicBezTo>
                  <a:cubicBezTo>
                    <a:pt x="740" y="599"/>
                    <a:pt x="737" y="599"/>
                    <a:pt x="731" y="604"/>
                  </a:cubicBezTo>
                  <a:cubicBezTo>
                    <a:pt x="735" y="603"/>
                    <a:pt x="739" y="601"/>
                    <a:pt x="743" y="600"/>
                  </a:cubicBezTo>
                  <a:cubicBezTo>
                    <a:pt x="743" y="601"/>
                    <a:pt x="742" y="601"/>
                    <a:pt x="742" y="601"/>
                  </a:cubicBezTo>
                  <a:cubicBezTo>
                    <a:pt x="743" y="601"/>
                    <a:pt x="744" y="602"/>
                    <a:pt x="746" y="601"/>
                  </a:cubicBezTo>
                  <a:cubicBezTo>
                    <a:pt x="743" y="603"/>
                    <a:pt x="740" y="605"/>
                    <a:pt x="737" y="605"/>
                  </a:cubicBezTo>
                  <a:cubicBezTo>
                    <a:pt x="734" y="605"/>
                    <a:pt x="729" y="604"/>
                    <a:pt x="728" y="607"/>
                  </a:cubicBezTo>
                  <a:cubicBezTo>
                    <a:pt x="734" y="608"/>
                    <a:pt x="725" y="621"/>
                    <a:pt x="722" y="623"/>
                  </a:cubicBezTo>
                  <a:cubicBezTo>
                    <a:pt x="724" y="620"/>
                    <a:pt x="719" y="618"/>
                    <a:pt x="718" y="615"/>
                  </a:cubicBezTo>
                  <a:cubicBezTo>
                    <a:pt x="718" y="619"/>
                    <a:pt x="723" y="624"/>
                    <a:pt x="721" y="628"/>
                  </a:cubicBezTo>
                  <a:cubicBezTo>
                    <a:pt x="719" y="632"/>
                    <a:pt x="716" y="636"/>
                    <a:pt x="715" y="640"/>
                  </a:cubicBezTo>
                  <a:cubicBezTo>
                    <a:pt x="714" y="640"/>
                    <a:pt x="714" y="640"/>
                    <a:pt x="714" y="640"/>
                  </a:cubicBezTo>
                  <a:cubicBezTo>
                    <a:pt x="714" y="637"/>
                    <a:pt x="716" y="635"/>
                    <a:pt x="717" y="632"/>
                  </a:cubicBezTo>
                  <a:cubicBezTo>
                    <a:pt x="715" y="631"/>
                    <a:pt x="716" y="627"/>
                    <a:pt x="712" y="628"/>
                  </a:cubicBezTo>
                  <a:cubicBezTo>
                    <a:pt x="713" y="626"/>
                    <a:pt x="713" y="623"/>
                    <a:pt x="714" y="620"/>
                  </a:cubicBezTo>
                  <a:cubicBezTo>
                    <a:pt x="714" y="620"/>
                    <a:pt x="716" y="615"/>
                    <a:pt x="714" y="617"/>
                  </a:cubicBezTo>
                  <a:cubicBezTo>
                    <a:pt x="708" y="621"/>
                    <a:pt x="710" y="624"/>
                    <a:pt x="711" y="631"/>
                  </a:cubicBezTo>
                  <a:cubicBezTo>
                    <a:pt x="710" y="629"/>
                    <a:pt x="708" y="628"/>
                    <a:pt x="706" y="628"/>
                  </a:cubicBezTo>
                  <a:cubicBezTo>
                    <a:pt x="707" y="630"/>
                    <a:pt x="711" y="631"/>
                    <a:pt x="712" y="633"/>
                  </a:cubicBezTo>
                  <a:cubicBezTo>
                    <a:pt x="713" y="634"/>
                    <a:pt x="711" y="639"/>
                    <a:pt x="711" y="641"/>
                  </a:cubicBezTo>
                  <a:cubicBezTo>
                    <a:pt x="712" y="644"/>
                    <a:pt x="716" y="642"/>
                    <a:pt x="715" y="647"/>
                  </a:cubicBezTo>
                  <a:cubicBezTo>
                    <a:pt x="714" y="651"/>
                    <a:pt x="712" y="650"/>
                    <a:pt x="708" y="652"/>
                  </a:cubicBezTo>
                  <a:cubicBezTo>
                    <a:pt x="711" y="652"/>
                    <a:pt x="716" y="651"/>
                    <a:pt x="716" y="655"/>
                  </a:cubicBezTo>
                  <a:cubicBezTo>
                    <a:pt x="715" y="657"/>
                    <a:pt x="709" y="657"/>
                    <a:pt x="708" y="657"/>
                  </a:cubicBezTo>
                  <a:cubicBezTo>
                    <a:pt x="709" y="658"/>
                    <a:pt x="709" y="658"/>
                    <a:pt x="710" y="659"/>
                  </a:cubicBezTo>
                  <a:cubicBezTo>
                    <a:pt x="709" y="659"/>
                    <a:pt x="708" y="660"/>
                    <a:pt x="707" y="660"/>
                  </a:cubicBezTo>
                  <a:cubicBezTo>
                    <a:pt x="708" y="664"/>
                    <a:pt x="710" y="661"/>
                    <a:pt x="712" y="662"/>
                  </a:cubicBezTo>
                  <a:cubicBezTo>
                    <a:pt x="711" y="663"/>
                    <a:pt x="709" y="664"/>
                    <a:pt x="707" y="665"/>
                  </a:cubicBezTo>
                  <a:cubicBezTo>
                    <a:pt x="706" y="665"/>
                    <a:pt x="704" y="663"/>
                    <a:pt x="703" y="664"/>
                  </a:cubicBezTo>
                  <a:cubicBezTo>
                    <a:pt x="701" y="665"/>
                    <a:pt x="699" y="670"/>
                    <a:pt x="698" y="672"/>
                  </a:cubicBezTo>
                  <a:cubicBezTo>
                    <a:pt x="697" y="673"/>
                    <a:pt x="693" y="673"/>
                    <a:pt x="692" y="675"/>
                  </a:cubicBezTo>
                  <a:cubicBezTo>
                    <a:pt x="690" y="677"/>
                    <a:pt x="688" y="680"/>
                    <a:pt x="686" y="681"/>
                  </a:cubicBezTo>
                  <a:cubicBezTo>
                    <a:pt x="678" y="686"/>
                    <a:pt x="677" y="688"/>
                    <a:pt x="673" y="696"/>
                  </a:cubicBezTo>
                  <a:cubicBezTo>
                    <a:pt x="671" y="701"/>
                    <a:pt x="672" y="708"/>
                    <a:pt x="674" y="712"/>
                  </a:cubicBezTo>
                  <a:cubicBezTo>
                    <a:pt x="677" y="719"/>
                    <a:pt x="679" y="725"/>
                    <a:pt x="682" y="733"/>
                  </a:cubicBezTo>
                  <a:cubicBezTo>
                    <a:pt x="683" y="737"/>
                    <a:pt x="684" y="747"/>
                    <a:pt x="681" y="750"/>
                  </a:cubicBezTo>
                  <a:cubicBezTo>
                    <a:pt x="679" y="752"/>
                    <a:pt x="677" y="755"/>
                    <a:pt x="675" y="752"/>
                  </a:cubicBezTo>
                  <a:cubicBezTo>
                    <a:pt x="674" y="750"/>
                    <a:pt x="669" y="746"/>
                    <a:pt x="669" y="746"/>
                  </a:cubicBezTo>
                  <a:cubicBezTo>
                    <a:pt x="668" y="742"/>
                    <a:pt x="667" y="740"/>
                    <a:pt x="666" y="737"/>
                  </a:cubicBezTo>
                  <a:cubicBezTo>
                    <a:pt x="664" y="734"/>
                    <a:pt x="663" y="733"/>
                    <a:pt x="664" y="729"/>
                  </a:cubicBezTo>
                  <a:cubicBezTo>
                    <a:pt x="663" y="729"/>
                    <a:pt x="662" y="730"/>
                    <a:pt x="662" y="730"/>
                  </a:cubicBezTo>
                  <a:cubicBezTo>
                    <a:pt x="661" y="726"/>
                    <a:pt x="665" y="719"/>
                    <a:pt x="660" y="716"/>
                  </a:cubicBezTo>
                  <a:cubicBezTo>
                    <a:pt x="656" y="713"/>
                    <a:pt x="654" y="707"/>
                    <a:pt x="649" y="709"/>
                  </a:cubicBezTo>
                  <a:cubicBezTo>
                    <a:pt x="646" y="710"/>
                    <a:pt x="644" y="712"/>
                    <a:pt x="641" y="710"/>
                  </a:cubicBezTo>
                  <a:cubicBezTo>
                    <a:pt x="639" y="709"/>
                    <a:pt x="636" y="706"/>
                    <a:pt x="634" y="705"/>
                  </a:cubicBezTo>
                  <a:cubicBezTo>
                    <a:pt x="629" y="704"/>
                    <a:pt x="622" y="710"/>
                    <a:pt x="621" y="702"/>
                  </a:cubicBezTo>
                  <a:cubicBezTo>
                    <a:pt x="620" y="709"/>
                    <a:pt x="606" y="704"/>
                    <a:pt x="602" y="707"/>
                  </a:cubicBezTo>
                  <a:cubicBezTo>
                    <a:pt x="605" y="708"/>
                    <a:pt x="616" y="709"/>
                    <a:pt x="608" y="713"/>
                  </a:cubicBezTo>
                  <a:cubicBezTo>
                    <a:pt x="608" y="713"/>
                    <a:pt x="613" y="715"/>
                    <a:pt x="613" y="716"/>
                  </a:cubicBezTo>
                  <a:cubicBezTo>
                    <a:pt x="614" y="718"/>
                    <a:pt x="612" y="719"/>
                    <a:pt x="610" y="718"/>
                  </a:cubicBezTo>
                  <a:cubicBezTo>
                    <a:pt x="611" y="716"/>
                    <a:pt x="607" y="714"/>
                    <a:pt x="605" y="713"/>
                  </a:cubicBezTo>
                  <a:cubicBezTo>
                    <a:pt x="605" y="715"/>
                    <a:pt x="604" y="716"/>
                    <a:pt x="604" y="718"/>
                  </a:cubicBezTo>
                  <a:cubicBezTo>
                    <a:pt x="602" y="713"/>
                    <a:pt x="601" y="718"/>
                    <a:pt x="598" y="716"/>
                  </a:cubicBezTo>
                  <a:cubicBezTo>
                    <a:pt x="595" y="713"/>
                    <a:pt x="593" y="711"/>
                    <a:pt x="589" y="712"/>
                  </a:cubicBezTo>
                  <a:cubicBezTo>
                    <a:pt x="587" y="713"/>
                    <a:pt x="584" y="711"/>
                    <a:pt x="582" y="710"/>
                  </a:cubicBezTo>
                  <a:cubicBezTo>
                    <a:pt x="578" y="709"/>
                    <a:pt x="572" y="713"/>
                    <a:pt x="568" y="715"/>
                  </a:cubicBezTo>
                  <a:cubicBezTo>
                    <a:pt x="562" y="717"/>
                    <a:pt x="547" y="728"/>
                    <a:pt x="547" y="737"/>
                  </a:cubicBezTo>
                  <a:cubicBezTo>
                    <a:pt x="547" y="740"/>
                    <a:pt x="550" y="743"/>
                    <a:pt x="551" y="746"/>
                  </a:cubicBezTo>
                  <a:cubicBezTo>
                    <a:pt x="551" y="747"/>
                    <a:pt x="549" y="750"/>
                    <a:pt x="549" y="752"/>
                  </a:cubicBezTo>
                  <a:cubicBezTo>
                    <a:pt x="547" y="757"/>
                    <a:pt x="545" y="762"/>
                    <a:pt x="545" y="767"/>
                  </a:cubicBezTo>
                  <a:cubicBezTo>
                    <a:pt x="545" y="780"/>
                    <a:pt x="547" y="789"/>
                    <a:pt x="554" y="800"/>
                  </a:cubicBezTo>
                  <a:cubicBezTo>
                    <a:pt x="558" y="807"/>
                    <a:pt x="560" y="811"/>
                    <a:pt x="567" y="813"/>
                  </a:cubicBezTo>
                  <a:cubicBezTo>
                    <a:pt x="568" y="813"/>
                    <a:pt x="570" y="817"/>
                    <a:pt x="572" y="817"/>
                  </a:cubicBezTo>
                  <a:cubicBezTo>
                    <a:pt x="574" y="815"/>
                    <a:pt x="577" y="814"/>
                    <a:pt x="580" y="813"/>
                  </a:cubicBezTo>
                  <a:cubicBezTo>
                    <a:pt x="583" y="812"/>
                    <a:pt x="585" y="812"/>
                    <a:pt x="588" y="812"/>
                  </a:cubicBezTo>
                  <a:cubicBezTo>
                    <a:pt x="590" y="811"/>
                    <a:pt x="591" y="814"/>
                    <a:pt x="592" y="814"/>
                  </a:cubicBezTo>
                  <a:cubicBezTo>
                    <a:pt x="593" y="813"/>
                    <a:pt x="595" y="813"/>
                    <a:pt x="596" y="812"/>
                  </a:cubicBezTo>
                  <a:cubicBezTo>
                    <a:pt x="597" y="811"/>
                    <a:pt x="595" y="810"/>
                    <a:pt x="596" y="809"/>
                  </a:cubicBezTo>
                  <a:cubicBezTo>
                    <a:pt x="598" y="807"/>
                    <a:pt x="600" y="806"/>
                    <a:pt x="600" y="802"/>
                  </a:cubicBezTo>
                  <a:cubicBezTo>
                    <a:pt x="602" y="797"/>
                    <a:pt x="602" y="791"/>
                    <a:pt x="607" y="788"/>
                  </a:cubicBezTo>
                  <a:cubicBezTo>
                    <a:pt x="610" y="787"/>
                    <a:pt x="618" y="785"/>
                    <a:pt x="620" y="786"/>
                  </a:cubicBezTo>
                  <a:cubicBezTo>
                    <a:pt x="623" y="786"/>
                    <a:pt x="633" y="784"/>
                    <a:pt x="630" y="791"/>
                  </a:cubicBezTo>
                  <a:cubicBezTo>
                    <a:pt x="629" y="794"/>
                    <a:pt x="625" y="802"/>
                    <a:pt x="623" y="803"/>
                  </a:cubicBezTo>
                  <a:cubicBezTo>
                    <a:pt x="624" y="803"/>
                    <a:pt x="623" y="804"/>
                    <a:pt x="626" y="804"/>
                  </a:cubicBezTo>
                  <a:cubicBezTo>
                    <a:pt x="625" y="805"/>
                    <a:pt x="624" y="806"/>
                    <a:pt x="623" y="806"/>
                  </a:cubicBezTo>
                  <a:cubicBezTo>
                    <a:pt x="624" y="807"/>
                    <a:pt x="624" y="807"/>
                    <a:pt x="624" y="807"/>
                  </a:cubicBezTo>
                  <a:cubicBezTo>
                    <a:pt x="624" y="807"/>
                    <a:pt x="624" y="806"/>
                    <a:pt x="625" y="806"/>
                  </a:cubicBezTo>
                  <a:cubicBezTo>
                    <a:pt x="624" y="809"/>
                    <a:pt x="623" y="813"/>
                    <a:pt x="622" y="816"/>
                  </a:cubicBezTo>
                  <a:cubicBezTo>
                    <a:pt x="621" y="815"/>
                    <a:pt x="620" y="813"/>
                    <a:pt x="621" y="810"/>
                  </a:cubicBezTo>
                  <a:cubicBezTo>
                    <a:pt x="620" y="811"/>
                    <a:pt x="619" y="813"/>
                    <a:pt x="618" y="814"/>
                  </a:cubicBezTo>
                  <a:cubicBezTo>
                    <a:pt x="623" y="814"/>
                    <a:pt x="618" y="823"/>
                    <a:pt x="619" y="826"/>
                  </a:cubicBezTo>
                  <a:cubicBezTo>
                    <a:pt x="620" y="829"/>
                    <a:pt x="616" y="834"/>
                    <a:pt x="614" y="836"/>
                  </a:cubicBezTo>
                  <a:cubicBezTo>
                    <a:pt x="620" y="838"/>
                    <a:pt x="626" y="836"/>
                    <a:pt x="633" y="837"/>
                  </a:cubicBezTo>
                  <a:cubicBezTo>
                    <a:pt x="635" y="838"/>
                    <a:pt x="637" y="835"/>
                    <a:pt x="640" y="836"/>
                  </a:cubicBezTo>
                  <a:cubicBezTo>
                    <a:pt x="643" y="836"/>
                    <a:pt x="647" y="836"/>
                    <a:pt x="650" y="837"/>
                  </a:cubicBezTo>
                  <a:cubicBezTo>
                    <a:pt x="655" y="840"/>
                    <a:pt x="659" y="844"/>
                    <a:pt x="658" y="850"/>
                  </a:cubicBezTo>
                  <a:cubicBezTo>
                    <a:pt x="657" y="855"/>
                    <a:pt x="657" y="859"/>
                    <a:pt x="656" y="863"/>
                  </a:cubicBezTo>
                  <a:cubicBezTo>
                    <a:pt x="656" y="866"/>
                    <a:pt x="654" y="868"/>
                    <a:pt x="653" y="870"/>
                  </a:cubicBezTo>
                  <a:cubicBezTo>
                    <a:pt x="652" y="882"/>
                    <a:pt x="666" y="901"/>
                    <a:pt x="676" y="897"/>
                  </a:cubicBezTo>
                  <a:cubicBezTo>
                    <a:pt x="683" y="894"/>
                    <a:pt x="686" y="891"/>
                    <a:pt x="693" y="893"/>
                  </a:cubicBezTo>
                  <a:cubicBezTo>
                    <a:pt x="700" y="895"/>
                    <a:pt x="702" y="899"/>
                    <a:pt x="707" y="904"/>
                  </a:cubicBezTo>
                  <a:cubicBezTo>
                    <a:pt x="707" y="896"/>
                    <a:pt x="717" y="885"/>
                    <a:pt x="721" y="878"/>
                  </a:cubicBezTo>
                  <a:cubicBezTo>
                    <a:pt x="722" y="876"/>
                    <a:pt x="730" y="875"/>
                    <a:pt x="732" y="874"/>
                  </a:cubicBezTo>
                  <a:cubicBezTo>
                    <a:pt x="738" y="872"/>
                    <a:pt x="743" y="870"/>
                    <a:pt x="749" y="868"/>
                  </a:cubicBezTo>
                  <a:cubicBezTo>
                    <a:pt x="754" y="866"/>
                    <a:pt x="763" y="871"/>
                    <a:pt x="768" y="872"/>
                  </a:cubicBezTo>
                  <a:cubicBezTo>
                    <a:pt x="781" y="875"/>
                    <a:pt x="794" y="878"/>
                    <a:pt x="808" y="881"/>
                  </a:cubicBezTo>
                  <a:cubicBezTo>
                    <a:pt x="815" y="883"/>
                    <a:pt x="822" y="883"/>
                    <a:pt x="828" y="888"/>
                  </a:cubicBezTo>
                  <a:cubicBezTo>
                    <a:pt x="838" y="898"/>
                    <a:pt x="848" y="908"/>
                    <a:pt x="858" y="918"/>
                  </a:cubicBezTo>
                  <a:cubicBezTo>
                    <a:pt x="865" y="924"/>
                    <a:pt x="879" y="924"/>
                    <a:pt x="887" y="926"/>
                  </a:cubicBezTo>
                  <a:cubicBezTo>
                    <a:pt x="895" y="928"/>
                    <a:pt x="901" y="941"/>
                    <a:pt x="906" y="947"/>
                  </a:cubicBezTo>
                  <a:cubicBezTo>
                    <a:pt x="911" y="954"/>
                    <a:pt x="916" y="960"/>
                    <a:pt x="921" y="967"/>
                  </a:cubicBezTo>
                  <a:cubicBezTo>
                    <a:pt x="922" y="968"/>
                    <a:pt x="925" y="974"/>
                    <a:pt x="927" y="974"/>
                  </a:cubicBezTo>
                  <a:cubicBezTo>
                    <a:pt x="937" y="978"/>
                    <a:pt x="948" y="982"/>
                    <a:pt x="958" y="986"/>
                  </a:cubicBezTo>
                  <a:cubicBezTo>
                    <a:pt x="969" y="990"/>
                    <a:pt x="980" y="993"/>
                    <a:pt x="990" y="997"/>
                  </a:cubicBezTo>
                  <a:cubicBezTo>
                    <a:pt x="999" y="1000"/>
                    <a:pt x="1008" y="1010"/>
                    <a:pt x="1016" y="1016"/>
                  </a:cubicBezTo>
                  <a:cubicBezTo>
                    <a:pt x="1017" y="1016"/>
                    <a:pt x="1027" y="1016"/>
                    <a:pt x="1027" y="1017"/>
                  </a:cubicBezTo>
                  <a:cubicBezTo>
                    <a:pt x="1029" y="1022"/>
                    <a:pt x="1030" y="1027"/>
                    <a:pt x="1031" y="1031"/>
                  </a:cubicBezTo>
                  <a:close/>
                  <a:moveTo>
                    <a:pt x="690" y="580"/>
                  </a:moveTo>
                  <a:cubicBezTo>
                    <a:pt x="690" y="583"/>
                    <a:pt x="680" y="586"/>
                    <a:pt x="677" y="585"/>
                  </a:cubicBezTo>
                  <a:cubicBezTo>
                    <a:pt x="672" y="585"/>
                    <a:pt x="671" y="585"/>
                    <a:pt x="668" y="589"/>
                  </a:cubicBezTo>
                  <a:cubicBezTo>
                    <a:pt x="665" y="591"/>
                    <a:pt x="664" y="593"/>
                    <a:pt x="660" y="592"/>
                  </a:cubicBezTo>
                  <a:cubicBezTo>
                    <a:pt x="661" y="589"/>
                    <a:pt x="663" y="588"/>
                    <a:pt x="665" y="587"/>
                  </a:cubicBezTo>
                  <a:cubicBezTo>
                    <a:pt x="664" y="585"/>
                    <a:pt x="663" y="587"/>
                    <a:pt x="663" y="584"/>
                  </a:cubicBezTo>
                  <a:cubicBezTo>
                    <a:pt x="660" y="588"/>
                    <a:pt x="658" y="590"/>
                    <a:pt x="656" y="594"/>
                  </a:cubicBezTo>
                  <a:cubicBezTo>
                    <a:pt x="658" y="595"/>
                    <a:pt x="660" y="595"/>
                    <a:pt x="661" y="596"/>
                  </a:cubicBezTo>
                  <a:cubicBezTo>
                    <a:pt x="661" y="596"/>
                    <a:pt x="661" y="597"/>
                    <a:pt x="660" y="597"/>
                  </a:cubicBezTo>
                  <a:cubicBezTo>
                    <a:pt x="667" y="598"/>
                    <a:pt x="670" y="595"/>
                    <a:pt x="676" y="592"/>
                  </a:cubicBezTo>
                  <a:cubicBezTo>
                    <a:pt x="682" y="590"/>
                    <a:pt x="686" y="587"/>
                    <a:pt x="692" y="583"/>
                  </a:cubicBezTo>
                  <a:cubicBezTo>
                    <a:pt x="692" y="582"/>
                    <a:pt x="692" y="581"/>
                    <a:pt x="690" y="580"/>
                  </a:cubicBezTo>
                  <a:close/>
                  <a:moveTo>
                    <a:pt x="700" y="577"/>
                  </a:moveTo>
                  <a:cubicBezTo>
                    <a:pt x="705" y="583"/>
                    <a:pt x="717" y="573"/>
                    <a:pt x="711" y="570"/>
                  </a:cubicBezTo>
                  <a:cubicBezTo>
                    <a:pt x="712" y="569"/>
                    <a:pt x="714" y="567"/>
                    <a:pt x="716" y="566"/>
                  </a:cubicBezTo>
                  <a:cubicBezTo>
                    <a:pt x="712" y="567"/>
                    <a:pt x="705" y="573"/>
                    <a:pt x="703" y="571"/>
                  </a:cubicBezTo>
                  <a:cubicBezTo>
                    <a:pt x="699" y="570"/>
                    <a:pt x="693" y="572"/>
                    <a:pt x="689" y="573"/>
                  </a:cubicBezTo>
                  <a:cubicBezTo>
                    <a:pt x="679" y="585"/>
                    <a:pt x="696" y="574"/>
                    <a:pt x="700" y="577"/>
                  </a:cubicBezTo>
                  <a:close/>
                  <a:moveTo>
                    <a:pt x="590" y="541"/>
                  </a:moveTo>
                  <a:cubicBezTo>
                    <a:pt x="593" y="543"/>
                    <a:pt x="596" y="541"/>
                    <a:pt x="599" y="540"/>
                  </a:cubicBezTo>
                  <a:cubicBezTo>
                    <a:pt x="599" y="540"/>
                    <a:pt x="599" y="541"/>
                    <a:pt x="599" y="542"/>
                  </a:cubicBezTo>
                  <a:cubicBezTo>
                    <a:pt x="606" y="546"/>
                    <a:pt x="617" y="530"/>
                    <a:pt x="623" y="535"/>
                  </a:cubicBezTo>
                  <a:cubicBezTo>
                    <a:pt x="620" y="535"/>
                    <a:pt x="618" y="538"/>
                    <a:pt x="617" y="541"/>
                  </a:cubicBezTo>
                  <a:cubicBezTo>
                    <a:pt x="620" y="540"/>
                    <a:pt x="622" y="539"/>
                    <a:pt x="624" y="542"/>
                  </a:cubicBezTo>
                  <a:cubicBezTo>
                    <a:pt x="626" y="545"/>
                    <a:pt x="628" y="543"/>
                    <a:pt x="630" y="545"/>
                  </a:cubicBezTo>
                  <a:cubicBezTo>
                    <a:pt x="631" y="545"/>
                    <a:pt x="643" y="541"/>
                    <a:pt x="644" y="541"/>
                  </a:cubicBezTo>
                  <a:cubicBezTo>
                    <a:pt x="643" y="545"/>
                    <a:pt x="647" y="544"/>
                    <a:pt x="649" y="545"/>
                  </a:cubicBezTo>
                  <a:cubicBezTo>
                    <a:pt x="650" y="545"/>
                    <a:pt x="651" y="548"/>
                    <a:pt x="653" y="550"/>
                  </a:cubicBezTo>
                  <a:cubicBezTo>
                    <a:pt x="650" y="549"/>
                    <a:pt x="647" y="548"/>
                    <a:pt x="646" y="551"/>
                  </a:cubicBezTo>
                  <a:cubicBezTo>
                    <a:pt x="642" y="547"/>
                    <a:pt x="634" y="549"/>
                    <a:pt x="632" y="554"/>
                  </a:cubicBezTo>
                  <a:cubicBezTo>
                    <a:pt x="631" y="553"/>
                    <a:pt x="631" y="553"/>
                    <a:pt x="631" y="553"/>
                  </a:cubicBezTo>
                  <a:cubicBezTo>
                    <a:pt x="631" y="552"/>
                    <a:pt x="632" y="552"/>
                    <a:pt x="632" y="551"/>
                  </a:cubicBezTo>
                  <a:cubicBezTo>
                    <a:pt x="631" y="552"/>
                    <a:pt x="630" y="552"/>
                    <a:pt x="629" y="553"/>
                  </a:cubicBezTo>
                  <a:cubicBezTo>
                    <a:pt x="629" y="552"/>
                    <a:pt x="629" y="551"/>
                    <a:pt x="629" y="551"/>
                  </a:cubicBezTo>
                  <a:cubicBezTo>
                    <a:pt x="626" y="553"/>
                    <a:pt x="622" y="561"/>
                    <a:pt x="621" y="564"/>
                  </a:cubicBezTo>
                  <a:cubicBezTo>
                    <a:pt x="624" y="565"/>
                    <a:pt x="625" y="559"/>
                    <a:pt x="628" y="557"/>
                  </a:cubicBezTo>
                  <a:cubicBezTo>
                    <a:pt x="628" y="560"/>
                    <a:pt x="626" y="565"/>
                    <a:pt x="625" y="568"/>
                  </a:cubicBezTo>
                  <a:cubicBezTo>
                    <a:pt x="624" y="572"/>
                    <a:pt x="622" y="576"/>
                    <a:pt x="622" y="580"/>
                  </a:cubicBezTo>
                  <a:cubicBezTo>
                    <a:pt x="622" y="587"/>
                    <a:pt x="626" y="604"/>
                    <a:pt x="632" y="590"/>
                  </a:cubicBezTo>
                  <a:cubicBezTo>
                    <a:pt x="636" y="584"/>
                    <a:pt x="634" y="579"/>
                    <a:pt x="633" y="572"/>
                  </a:cubicBezTo>
                  <a:cubicBezTo>
                    <a:pt x="632" y="564"/>
                    <a:pt x="637" y="563"/>
                    <a:pt x="640" y="558"/>
                  </a:cubicBezTo>
                  <a:cubicBezTo>
                    <a:pt x="639" y="560"/>
                    <a:pt x="640" y="561"/>
                    <a:pt x="639" y="562"/>
                  </a:cubicBezTo>
                  <a:cubicBezTo>
                    <a:pt x="642" y="560"/>
                    <a:pt x="641" y="556"/>
                    <a:pt x="645" y="556"/>
                  </a:cubicBezTo>
                  <a:cubicBezTo>
                    <a:pt x="641" y="551"/>
                    <a:pt x="649" y="552"/>
                    <a:pt x="651" y="554"/>
                  </a:cubicBezTo>
                  <a:cubicBezTo>
                    <a:pt x="653" y="557"/>
                    <a:pt x="657" y="556"/>
                    <a:pt x="658" y="560"/>
                  </a:cubicBezTo>
                  <a:cubicBezTo>
                    <a:pt x="657" y="560"/>
                    <a:pt x="657" y="560"/>
                    <a:pt x="656" y="560"/>
                  </a:cubicBezTo>
                  <a:cubicBezTo>
                    <a:pt x="658" y="562"/>
                    <a:pt x="658" y="566"/>
                    <a:pt x="656" y="568"/>
                  </a:cubicBezTo>
                  <a:cubicBezTo>
                    <a:pt x="655" y="568"/>
                    <a:pt x="652" y="572"/>
                    <a:pt x="652" y="573"/>
                  </a:cubicBezTo>
                  <a:cubicBezTo>
                    <a:pt x="653" y="576"/>
                    <a:pt x="659" y="570"/>
                    <a:pt x="660" y="570"/>
                  </a:cubicBezTo>
                  <a:cubicBezTo>
                    <a:pt x="664" y="571"/>
                    <a:pt x="664" y="579"/>
                    <a:pt x="664" y="581"/>
                  </a:cubicBezTo>
                  <a:cubicBezTo>
                    <a:pt x="666" y="579"/>
                    <a:pt x="668" y="577"/>
                    <a:pt x="670" y="575"/>
                  </a:cubicBezTo>
                  <a:cubicBezTo>
                    <a:pt x="671" y="574"/>
                    <a:pt x="670" y="571"/>
                    <a:pt x="670" y="569"/>
                  </a:cubicBezTo>
                  <a:cubicBezTo>
                    <a:pt x="671" y="565"/>
                    <a:pt x="675" y="561"/>
                    <a:pt x="670" y="558"/>
                  </a:cubicBezTo>
                  <a:cubicBezTo>
                    <a:pt x="674" y="556"/>
                    <a:pt x="672" y="561"/>
                    <a:pt x="675" y="561"/>
                  </a:cubicBezTo>
                  <a:cubicBezTo>
                    <a:pt x="675" y="562"/>
                    <a:pt x="675" y="562"/>
                    <a:pt x="674" y="563"/>
                  </a:cubicBezTo>
                  <a:cubicBezTo>
                    <a:pt x="675" y="564"/>
                    <a:pt x="675" y="563"/>
                    <a:pt x="676" y="564"/>
                  </a:cubicBezTo>
                  <a:cubicBezTo>
                    <a:pt x="677" y="563"/>
                    <a:pt x="681" y="565"/>
                    <a:pt x="683" y="565"/>
                  </a:cubicBezTo>
                  <a:cubicBezTo>
                    <a:pt x="683" y="564"/>
                    <a:pt x="682" y="561"/>
                    <a:pt x="686" y="563"/>
                  </a:cubicBezTo>
                  <a:cubicBezTo>
                    <a:pt x="682" y="559"/>
                    <a:pt x="682" y="551"/>
                    <a:pt x="676" y="550"/>
                  </a:cubicBezTo>
                  <a:cubicBezTo>
                    <a:pt x="671" y="549"/>
                    <a:pt x="665" y="549"/>
                    <a:pt x="660" y="548"/>
                  </a:cubicBezTo>
                  <a:cubicBezTo>
                    <a:pt x="658" y="547"/>
                    <a:pt x="647" y="544"/>
                    <a:pt x="648" y="543"/>
                  </a:cubicBezTo>
                  <a:cubicBezTo>
                    <a:pt x="649" y="541"/>
                    <a:pt x="648" y="540"/>
                    <a:pt x="647" y="539"/>
                  </a:cubicBezTo>
                  <a:cubicBezTo>
                    <a:pt x="646" y="538"/>
                    <a:pt x="648" y="537"/>
                    <a:pt x="647" y="536"/>
                  </a:cubicBezTo>
                  <a:cubicBezTo>
                    <a:pt x="646" y="532"/>
                    <a:pt x="643" y="534"/>
                    <a:pt x="645" y="528"/>
                  </a:cubicBezTo>
                  <a:cubicBezTo>
                    <a:pt x="637" y="530"/>
                    <a:pt x="637" y="526"/>
                    <a:pt x="634" y="520"/>
                  </a:cubicBezTo>
                  <a:cubicBezTo>
                    <a:pt x="631" y="517"/>
                    <a:pt x="629" y="521"/>
                    <a:pt x="627" y="520"/>
                  </a:cubicBezTo>
                  <a:cubicBezTo>
                    <a:pt x="624" y="519"/>
                    <a:pt x="622" y="517"/>
                    <a:pt x="619" y="517"/>
                  </a:cubicBezTo>
                  <a:cubicBezTo>
                    <a:pt x="622" y="520"/>
                    <a:pt x="619" y="521"/>
                    <a:pt x="617" y="523"/>
                  </a:cubicBezTo>
                  <a:cubicBezTo>
                    <a:pt x="618" y="522"/>
                    <a:pt x="618" y="521"/>
                    <a:pt x="618" y="519"/>
                  </a:cubicBezTo>
                  <a:cubicBezTo>
                    <a:pt x="616" y="520"/>
                    <a:pt x="616" y="523"/>
                    <a:pt x="614" y="524"/>
                  </a:cubicBezTo>
                  <a:cubicBezTo>
                    <a:pt x="614" y="523"/>
                    <a:pt x="614" y="522"/>
                    <a:pt x="615" y="521"/>
                  </a:cubicBezTo>
                  <a:cubicBezTo>
                    <a:pt x="611" y="522"/>
                    <a:pt x="612" y="526"/>
                    <a:pt x="610" y="527"/>
                  </a:cubicBezTo>
                  <a:cubicBezTo>
                    <a:pt x="606" y="529"/>
                    <a:pt x="603" y="530"/>
                    <a:pt x="599" y="532"/>
                  </a:cubicBezTo>
                  <a:cubicBezTo>
                    <a:pt x="596" y="535"/>
                    <a:pt x="593" y="538"/>
                    <a:pt x="590" y="541"/>
                  </a:cubicBezTo>
                  <a:close/>
                  <a:moveTo>
                    <a:pt x="392" y="300"/>
                  </a:moveTo>
                  <a:cubicBezTo>
                    <a:pt x="391" y="300"/>
                    <a:pt x="390" y="299"/>
                    <a:pt x="389" y="299"/>
                  </a:cubicBezTo>
                  <a:cubicBezTo>
                    <a:pt x="390" y="299"/>
                    <a:pt x="390" y="298"/>
                    <a:pt x="391" y="297"/>
                  </a:cubicBezTo>
                  <a:cubicBezTo>
                    <a:pt x="388" y="296"/>
                    <a:pt x="385" y="301"/>
                    <a:pt x="382" y="301"/>
                  </a:cubicBezTo>
                  <a:cubicBezTo>
                    <a:pt x="377" y="302"/>
                    <a:pt x="375" y="303"/>
                    <a:pt x="370" y="301"/>
                  </a:cubicBezTo>
                  <a:cubicBezTo>
                    <a:pt x="372" y="297"/>
                    <a:pt x="377" y="296"/>
                    <a:pt x="381" y="294"/>
                  </a:cubicBezTo>
                  <a:cubicBezTo>
                    <a:pt x="374" y="292"/>
                    <a:pt x="372" y="291"/>
                    <a:pt x="366" y="294"/>
                  </a:cubicBezTo>
                  <a:cubicBezTo>
                    <a:pt x="362" y="295"/>
                    <a:pt x="358" y="297"/>
                    <a:pt x="354" y="298"/>
                  </a:cubicBezTo>
                  <a:cubicBezTo>
                    <a:pt x="349" y="299"/>
                    <a:pt x="345" y="300"/>
                    <a:pt x="340" y="301"/>
                  </a:cubicBezTo>
                  <a:cubicBezTo>
                    <a:pt x="338" y="302"/>
                    <a:pt x="328" y="303"/>
                    <a:pt x="335" y="307"/>
                  </a:cubicBezTo>
                  <a:cubicBezTo>
                    <a:pt x="336" y="307"/>
                    <a:pt x="337" y="306"/>
                    <a:pt x="337" y="306"/>
                  </a:cubicBezTo>
                  <a:cubicBezTo>
                    <a:pt x="337" y="305"/>
                    <a:pt x="337" y="305"/>
                    <a:pt x="337" y="304"/>
                  </a:cubicBezTo>
                  <a:cubicBezTo>
                    <a:pt x="339" y="303"/>
                    <a:pt x="347" y="303"/>
                    <a:pt x="350" y="304"/>
                  </a:cubicBezTo>
                  <a:cubicBezTo>
                    <a:pt x="350" y="303"/>
                    <a:pt x="350" y="303"/>
                    <a:pt x="349" y="303"/>
                  </a:cubicBezTo>
                  <a:cubicBezTo>
                    <a:pt x="354" y="302"/>
                    <a:pt x="359" y="303"/>
                    <a:pt x="363" y="305"/>
                  </a:cubicBezTo>
                  <a:cubicBezTo>
                    <a:pt x="361" y="309"/>
                    <a:pt x="355" y="306"/>
                    <a:pt x="351" y="307"/>
                  </a:cubicBezTo>
                  <a:cubicBezTo>
                    <a:pt x="353" y="308"/>
                    <a:pt x="354" y="309"/>
                    <a:pt x="355" y="311"/>
                  </a:cubicBezTo>
                  <a:cubicBezTo>
                    <a:pt x="353" y="311"/>
                    <a:pt x="352" y="312"/>
                    <a:pt x="350" y="313"/>
                  </a:cubicBezTo>
                  <a:cubicBezTo>
                    <a:pt x="353" y="317"/>
                    <a:pt x="348" y="317"/>
                    <a:pt x="346" y="318"/>
                  </a:cubicBezTo>
                  <a:cubicBezTo>
                    <a:pt x="349" y="320"/>
                    <a:pt x="353" y="319"/>
                    <a:pt x="356" y="320"/>
                  </a:cubicBezTo>
                  <a:cubicBezTo>
                    <a:pt x="358" y="321"/>
                    <a:pt x="361" y="315"/>
                    <a:pt x="363" y="314"/>
                  </a:cubicBezTo>
                  <a:cubicBezTo>
                    <a:pt x="367" y="312"/>
                    <a:pt x="373" y="313"/>
                    <a:pt x="368" y="317"/>
                  </a:cubicBezTo>
                  <a:cubicBezTo>
                    <a:pt x="366" y="318"/>
                    <a:pt x="366" y="320"/>
                    <a:pt x="365" y="320"/>
                  </a:cubicBezTo>
                  <a:cubicBezTo>
                    <a:pt x="364" y="321"/>
                    <a:pt x="362" y="321"/>
                    <a:pt x="361" y="322"/>
                  </a:cubicBezTo>
                  <a:cubicBezTo>
                    <a:pt x="366" y="326"/>
                    <a:pt x="371" y="314"/>
                    <a:pt x="377" y="316"/>
                  </a:cubicBezTo>
                  <a:cubicBezTo>
                    <a:pt x="376" y="314"/>
                    <a:pt x="375" y="312"/>
                    <a:pt x="373" y="312"/>
                  </a:cubicBezTo>
                  <a:cubicBezTo>
                    <a:pt x="378" y="307"/>
                    <a:pt x="387" y="314"/>
                    <a:pt x="390" y="309"/>
                  </a:cubicBezTo>
                  <a:cubicBezTo>
                    <a:pt x="389" y="309"/>
                    <a:pt x="388" y="309"/>
                    <a:pt x="387" y="309"/>
                  </a:cubicBezTo>
                  <a:cubicBezTo>
                    <a:pt x="387" y="305"/>
                    <a:pt x="389" y="307"/>
                    <a:pt x="390" y="305"/>
                  </a:cubicBezTo>
                  <a:cubicBezTo>
                    <a:pt x="391" y="304"/>
                    <a:pt x="391" y="302"/>
                    <a:pt x="392" y="300"/>
                  </a:cubicBezTo>
                  <a:close/>
                  <a:moveTo>
                    <a:pt x="459" y="350"/>
                  </a:moveTo>
                  <a:cubicBezTo>
                    <a:pt x="453" y="348"/>
                    <a:pt x="445" y="347"/>
                    <a:pt x="440" y="351"/>
                  </a:cubicBezTo>
                  <a:cubicBezTo>
                    <a:pt x="438" y="352"/>
                    <a:pt x="437" y="355"/>
                    <a:pt x="436" y="356"/>
                  </a:cubicBezTo>
                  <a:cubicBezTo>
                    <a:pt x="433" y="359"/>
                    <a:pt x="432" y="360"/>
                    <a:pt x="428" y="360"/>
                  </a:cubicBezTo>
                  <a:cubicBezTo>
                    <a:pt x="425" y="361"/>
                    <a:pt x="419" y="360"/>
                    <a:pt x="418" y="356"/>
                  </a:cubicBezTo>
                  <a:cubicBezTo>
                    <a:pt x="417" y="355"/>
                    <a:pt x="411" y="356"/>
                    <a:pt x="410" y="353"/>
                  </a:cubicBezTo>
                  <a:cubicBezTo>
                    <a:pt x="409" y="353"/>
                    <a:pt x="404" y="350"/>
                    <a:pt x="403" y="351"/>
                  </a:cubicBezTo>
                  <a:cubicBezTo>
                    <a:pt x="402" y="352"/>
                    <a:pt x="409" y="355"/>
                    <a:pt x="410" y="355"/>
                  </a:cubicBezTo>
                  <a:cubicBezTo>
                    <a:pt x="408" y="359"/>
                    <a:pt x="418" y="363"/>
                    <a:pt x="412" y="364"/>
                  </a:cubicBezTo>
                  <a:cubicBezTo>
                    <a:pt x="410" y="365"/>
                    <a:pt x="408" y="363"/>
                    <a:pt x="407" y="365"/>
                  </a:cubicBezTo>
                  <a:cubicBezTo>
                    <a:pt x="405" y="367"/>
                    <a:pt x="406" y="368"/>
                    <a:pt x="404" y="369"/>
                  </a:cubicBezTo>
                  <a:cubicBezTo>
                    <a:pt x="404" y="369"/>
                    <a:pt x="404" y="370"/>
                    <a:pt x="405" y="370"/>
                  </a:cubicBezTo>
                  <a:cubicBezTo>
                    <a:pt x="403" y="372"/>
                    <a:pt x="400" y="370"/>
                    <a:pt x="398" y="370"/>
                  </a:cubicBezTo>
                  <a:cubicBezTo>
                    <a:pt x="398" y="370"/>
                    <a:pt x="398" y="371"/>
                    <a:pt x="398" y="371"/>
                  </a:cubicBezTo>
                  <a:cubicBezTo>
                    <a:pt x="396" y="371"/>
                    <a:pt x="394" y="370"/>
                    <a:pt x="391" y="370"/>
                  </a:cubicBezTo>
                  <a:cubicBezTo>
                    <a:pt x="394" y="374"/>
                    <a:pt x="403" y="375"/>
                    <a:pt x="408" y="376"/>
                  </a:cubicBezTo>
                  <a:cubicBezTo>
                    <a:pt x="411" y="377"/>
                    <a:pt x="423" y="375"/>
                    <a:pt x="421" y="371"/>
                  </a:cubicBezTo>
                  <a:cubicBezTo>
                    <a:pt x="425" y="367"/>
                    <a:pt x="428" y="369"/>
                    <a:pt x="432" y="367"/>
                  </a:cubicBezTo>
                  <a:cubicBezTo>
                    <a:pt x="434" y="365"/>
                    <a:pt x="437" y="362"/>
                    <a:pt x="439" y="360"/>
                  </a:cubicBezTo>
                  <a:cubicBezTo>
                    <a:pt x="438" y="360"/>
                    <a:pt x="438" y="360"/>
                    <a:pt x="437" y="360"/>
                  </a:cubicBezTo>
                  <a:cubicBezTo>
                    <a:pt x="440" y="358"/>
                    <a:pt x="441" y="356"/>
                    <a:pt x="445" y="356"/>
                  </a:cubicBezTo>
                  <a:cubicBezTo>
                    <a:pt x="447" y="355"/>
                    <a:pt x="449" y="356"/>
                    <a:pt x="451" y="353"/>
                  </a:cubicBezTo>
                  <a:cubicBezTo>
                    <a:pt x="449" y="354"/>
                    <a:pt x="449" y="354"/>
                    <a:pt x="447" y="354"/>
                  </a:cubicBezTo>
                  <a:cubicBezTo>
                    <a:pt x="449" y="353"/>
                    <a:pt x="451" y="353"/>
                    <a:pt x="453" y="352"/>
                  </a:cubicBezTo>
                  <a:cubicBezTo>
                    <a:pt x="451" y="352"/>
                    <a:pt x="449" y="352"/>
                    <a:pt x="448" y="351"/>
                  </a:cubicBezTo>
                  <a:cubicBezTo>
                    <a:pt x="449" y="351"/>
                    <a:pt x="450" y="351"/>
                    <a:pt x="452" y="351"/>
                  </a:cubicBezTo>
                  <a:cubicBezTo>
                    <a:pt x="447" y="349"/>
                    <a:pt x="442" y="353"/>
                    <a:pt x="437" y="356"/>
                  </a:cubicBezTo>
                  <a:cubicBezTo>
                    <a:pt x="439" y="350"/>
                    <a:pt x="455" y="346"/>
                    <a:pt x="456" y="353"/>
                  </a:cubicBezTo>
                  <a:cubicBezTo>
                    <a:pt x="457" y="353"/>
                    <a:pt x="458" y="351"/>
                    <a:pt x="459" y="350"/>
                  </a:cubicBezTo>
                  <a:close/>
                  <a:moveTo>
                    <a:pt x="545" y="485"/>
                  </a:moveTo>
                  <a:cubicBezTo>
                    <a:pt x="546" y="482"/>
                    <a:pt x="545" y="483"/>
                    <a:pt x="547" y="482"/>
                  </a:cubicBezTo>
                  <a:cubicBezTo>
                    <a:pt x="547" y="483"/>
                    <a:pt x="547" y="484"/>
                    <a:pt x="547" y="484"/>
                  </a:cubicBezTo>
                  <a:cubicBezTo>
                    <a:pt x="547" y="484"/>
                    <a:pt x="547" y="484"/>
                    <a:pt x="548" y="483"/>
                  </a:cubicBezTo>
                  <a:cubicBezTo>
                    <a:pt x="550" y="484"/>
                    <a:pt x="549" y="487"/>
                    <a:pt x="549" y="490"/>
                  </a:cubicBezTo>
                  <a:cubicBezTo>
                    <a:pt x="550" y="488"/>
                    <a:pt x="551" y="487"/>
                    <a:pt x="553" y="487"/>
                  </a:cubicBezTo>
                  <a:cubicBezTo>
                    <a:pt x="554" y="488"/>
                    <a:pt x="552" y="491"/>
                    <a:pt x="551" y="493"/>
                  </a:cubicBezTo>
                  <a:cubicBezTo>
                    <a:pt x="553" y="492"/>
                    <a:pt x="553" y="492"/>
                    <a:pt x="554" y="491"/>
                  </a:cubicBezTo>
                  <a:cubicBezTo>
                    <a:pt x="551" y="493"/>
                    <a:pt x="551" y="497"/>
                    <a:pt x="552" y="501"/>
                  </a:cubicBezTo>
                  <a:cubicBezTo>
                    <a:pt x="553" y="504"/>
                    <a:pt x="555" y="500"/>
                    <a:pt x="555" y="498"/>
                  </a:cubicBezTo>
                  <a:cubicBezTo>
                    <a:pt x="555" y="499"/>
                    <a:pt x="556" y="499"/>
                    <a:pt x="557" y="499"/>
                  </a:cubicBezTo>
                  <a:cubicBezTo>
                    <a:pt x="555" y="496"/>
                    <a:pt x="558" y="493"/>
                    <a:pt x="556" y="491"/>
                  </a:cubicBezTo>
                  <a:cubicBezTo>
                    <a:pt x="554" y="489"/>
                    <a:pt x="552" y="484"/>
                    <a:pt x="551" y="482"/>
                  </a:cubicBezTo>
                  <a:cubicBezTo>
                    <a:pt x="550" y="478"/>
                    <a:pt x="542" y="461"/>
                    <a:pt x="546" y="459"/>
                  </a:cubicBezTo>
                  <a:cubicBezTo>
                    <a:pt x="545" y="459"/>
                    <a:pt x="545" y="459"/>
                    <a:pt x="545" y="459"/>
                  </a:cubicBezTo>
                  <a:cubicBezTo>
                    <a:pt x="544" y="460"/>
                    <a:pt x="543" y="460"/>
                    <a:pt x="542" y="460"/>
                  </a:cubicBezTo>
                  <a:cubicBezTo>
                    <a:pt x="542" y="458"/>
                    <a:pt x="543" y="457"/>
                    <a:pt x="545" y="457"/>
                  </a:cubicBezTo>
                  <a:cubicBezTo>
                    <a:pt x="545" y="456"/>
                    <a:pt x="544" y="455"/>
                    <a:pt x="543" y="455"/>
                  </a:cubicBezTo>
                  <a:cubicBezTo>
                    <a:pt x="541" y="460"/>
                    <a:pt x="541" y="461"/>
                    <a:pt x="544" y="464"/>
                  </a:cubicBezTo>
                  <a:cubicBezTo>
                    <a:pt x="542" y="462"/>
                    <a:pt x="536" y="460"/>
                    <a:pt x="535" y="464"/>
                  </a:cubicBezTo>
                  <a:cubicBezTo>
                    <a:pt x="533" y="472"/>
                    <a:pt x="534" y="470"/>
                    <a:pt x="540" y="472"/>
                  </a:cubicBezTo>
                  <a:cubicBezTo>
                    <a:pt x="534" y="473"/>
                    <a:pt x="541" y="480"/>
                    <a:pt x="543" y="484"/>
                  </a:cubicBezTo>
                  <a:cubicBezTo>
                    <a:pt x="544" y="484"/>
                    <a:pt x="544" y="484"/>
                    <a:pt x="545" y="485"/>
                  </a:cubicBezTo>
                  <a:close/>
                  <a:moveTo>
                    <a:pt x="18" y="383"/>
                  </a:moveTo>
                  <a:cubicBezTo>
                    <a:pt x="13" y="381"/>
                    <a:pt x="10" y="385"/>
                    <a:pt x="5" y="384"/>
                  </a:cubicBezTo>
                  <a:cubicBezTo>
                    <a:pt x="7" y="388"/>
                    <a:pt x="11" y="388"/>
                    <a:pt x="14" y="390"/>
                  </a:cubicBezTo>
                  <a:cubicBezTo>
                    <a:pt x="15" y="388"/>
                    <a:pt x="17" y="388"/>
                    <a:pt x="19" y="388"/>
                  </a:cubicBezTo>
                  <a:cubicBezTo>
                    <a:pt x="19" y="388"/>
                    <a:pt x="19" y="387"/>
                    <a:pt x="19" y="387"/>
                  </a:cubicBezTo>
                  <a:cubicBezTo>
                    <a:pt x="19" y="385"/>
                    <a:pt x="17" y="385"/>
                    <a:pt x="18" y="383"/>
                  </a:cubicBezTo>
                  <a:close/>
                  <a:moveTo>
                    <a:pt x="332" y="216"/>
                  </a:moveTo>
                  <a:cubicBezTo>
                    <a:pt x="337" y="219"/>
                    <a:pt x="341" y="220"/>
                    <a:pt x="344" y="225"/>
                  </a:cubicBezTo>
                  <a:cubicBezTo>
                    <a:pt x="350" y="231"/>
                    <a:pt x="349" y="231"/>
                    <a:pt x="357" y="227"/>
                  </a:cubicBezTo>
                  <a:cubicBezTo>
                    <a:pt x="358" y="226"/>
                    <a:pt x="359" y="226"/>
                    <a:pt x="360" y="225"/>
                  </a:cubicBezTo>
                  <a:cubicBezTo>
                    <a:pt x="361" y="224"/>
                    <a:pt x="361" y="227"/>
                    <a:pt x="362" y="226"/>
                  </a:cubicBezTo>
                  <a:cubicBezTo>
                    <a:pt x="364" y="226"/>
                    <a:pt x="367" y="224"/>
                    <a:pt x="369" y="223"/>
                  </a:cubicBezTo>
                  <a:cubicBezTo>
                    <a:pt x="371" y="213"/>
                    <a:pt x="371" y="213"/>
                    <a:pt x="371" y="213"/>
                  </a:cubicBezTo>
                  <a:cubicBezTo>
                    <a:pt x="374" y="215"/>
                    <a:pt x="378" y="212"/>
                    <a:pt x="379" y="208"/>
                  </a:cubicBezTo>
                  <a:cubicBezTo>
                    <a:pt x="380" y="205"/>
                    <a:pt x="381" y="205"/>
                    <a:pt x="384" y="204"/>
                  </a:cubicBezTo>
                  <a:cubicBezTo>
                    <a:pt x="391" y="201"/>
                    <a:pt x="400" y="199"/>
                    <a:pt x="406" y="195"/>
                  </a:cubicBezTo>
                  <a:cubicBezTo>
                    <a:pt x="409" y="192"/>
                    <a:pt x="409" y="190"/>
                    <a:pt x="405" y="187"/>
                  </a:cubicBezTo>
                  <a:cubicBezTo>
                    <a:pt x="402" y="185"/>
                    <a:pt x="400" y="183"/>
                    <a:pt x="397" y="182"/>
                  </a:cubicBezTo>
                  <a:cubicBezTo>
                    <a:pt x="391" y="179"/>
                    <a:pt x="384" y="177"/>
                    <a:pt x="379" y="183"/>
                  </a:cubicBezTo>
                  <a:cubicBezTo>
                    <a:pt x="379" y="182"/>
                    <a:pt x="379" y="181"/>
                    <a:pt x="379" y="180"/>
                  </a:cubicBezTo>
                  <a:cubicBezTo>
                    <a:pt x="372" y="182"/>
                    <a:pt x="366" y="174"/>
                    <a:pt x="360" y="174"/>
                  </a:cubicBezTo>
                  <a:cubicBezTo>
                    <a:pt x="352" y="176"/>
                    <a:pt x="344" y="177"/>
                    <a:pt x="336" y="178"/>
                  </a:cubicBezTo>
                  <a:cubicBezTo>
                    <a:pt x="338" y="180"/>
                    <a:pt x="343" y="188"/>
                    <a:pt x="342" y="189"/>
                  </a:cubicBezTo>
                  <a:cubicBezTo>
                    <a:pt x="340" y="192"/>
                    <a:pt x="333" y="198"/>
                    <a:pt x="337" y="201"/>
                  </a:cubicBezTo>
                  <a:cubicBezTo>
                    <a:pt x="330" y="202"/>
                    <a:pt x="335" y="204"/>
                    <a:pt x="333" y="207"/>
                  </a:cubicBezTo>
                  <a:cubicBezTo>
                    <a:pt x="331" y="210"/>
                    <a:pt x="327" y="213"/>
                    <a:pt x="328" y="217"/>
                  </a:cubicBezTo>
                  <a:cubicBezTo>
                    <a:pt x="329" y="217"/>
                    <a:pt x="331" y="217"/>
                    <a:pt x="332" y="216"/>
                  </a:cubicBezTo>
                  <a:close/>
                  <a:moveTo>
                    <a:pt x="362" y="152"/>
                  </a:moveTo>
                  <a:cubicBezTo>
                    <a:pt x="366" y="152"/>
                    <a:pt x="364" y="149"/>
                    <a:pt x="365" y="148"/>
                  </a:cubicBezTo>
                  <a:cubicBezTo>
                    <a:pt x="367" y="146"/>
                    <a:pt x="370" y="149"/>
                    <a:pt x="370" y="153"/>
                  </a:cubicBezTo>
                  <a:cubicBezTo>
                    <a:pt x="372" y="152"/>
                    <a:pt x="375" y="152"/>
                    <a:pt x="376" y="150"/>
                  </a:cubicBezTo>
                  <a:cubicBezTo>
                    <a:pt x="378" y="148"/>
                    <a:pt x="374" y="145"/>
                    <a:pt x="376" y="143"/>
                  </a:cubicBezTo>
                  <a:cubicBezTo>
                    <a:pt x="378" y="143"/>
                    <a:pt x="379" y="149"/>
                    <a:pt x="382" y="145"/>
                  </a:cubicBezTo>
                  <a:cubicBezTo>
                    <a:pt x="384" y="143"/>
                    <a:pt x="383" y="141"/>
                    <a:pt x="381" y="141"/>
                  </a:cubicBezTo>
                  <a:cubicBezTo>
                    <a:pt x="383" y="139"/>
                    <a:pt x="386" y="141"/>
                    <a:pt x="386" y="137"/>
                  </a:cubicBezTo>
                  <a:cubicBezTo>
                    <a:pt x="386" y="135"/>
                    <a:pt x="389" y="135"/>
                    <a:pt x="390" y="136"/>
                  </a:cubicBezTo>
                  <a:cubicBezTo>
                    <a:pt x="385" y="140"/>
                    <a:pt x="390" y="146"/>
                    <a:pt x="395" y="144"/>
                  </a:cubicBezTo>
                  <a:cubicBezTo>
                    <a:pt x="399" y="143"/>
                    <a:pt x="408" y="137"/>
                    <a:pt x="402" y="133"/>
                  </a:cubicBezTo>
                  <a:cubicBezTo>
                    <a:pt x="402" y="133"/>
                    <a:pt x="404" y="133"/>
                    <a:pt x="406" y="133"/>
                  </a:cubicBezTo>
                  <a:cubicBezTo>
                    <a:pt x="397" y="131"/>
                    <a:pt x="405" y="127"/>
                    <a:pt x="408" y="126"/>
                  </a:cubicBezTo>
                  <a:cubicBezTo>
                    <a:pt x="403" y="123"/>
                    <a:pt x="401" y="121"/>
                    <a:pt x="395" y="123"/>
                  </a:cubicBezTo>
                  <a:cubicBezTo>
                    <a:pt x="396" y="124"/>
                    <a:pt x="397" y="124"/>
                    <a:pt x="398" y="125"/>
                  </a:cubicBezTo>
                  <a:cubicBezTo>
                    <a:pt x="395" y="127"/>
                    <a:pt x="393" y="126"/>
                    <a:pt x="390" y="125"/>
                  </a:cubicBezTo>
                  <a:cubicBezTo>
                    <a:pt x="388" y="124"/>
                    <a:pt x="385" y="125"/>
                    <a:pt x="383" y="125"/>
                  </a:cubicBezTo>
                  <a:cubicBezTo>
                    <a:pt x="378" y="126"/>
                    <a:pt x="376" y="128"/>
                    <a:pt x="372" y="132"/>
                  </a:cubicBezTo>
                  <a:cubicBezTo>
                    <a:pt x="369" y="134"/>
                    <a:pt x="363" y="141"/>
                    <a:pt x="359" y="142"/>
                  </a:cubicBezTo>
                  <a:cubicBezTo>
                    <a:pt x="353" y="143"/>
                    <a:pt x="349" y="144"/>
                    <a:pt x="354" y="151"/>
                  </a:cubicBezTo>
                  <a:cubicBezTo>
                    <a:pt x="357" y="151"/>
                    <a:pt x="359" y="151"/>
                    <a:pt x="362" y="152"/>
                  </a:cubicBezTo>
                  <a:close/>
                  <a:moveTo>
                    <a:pt x="422" y="117"/>
                  </a:moveTo>
                  <a:cubicBezTo>
                    <a:pt x="417" y="112"/>
                    <a:pt x="417" y="112"/>
                    <a:pt x="411" y="114"/>
                  </a:cubicBezTo>
                  <a:cubicBezTo>
                    <a:pt x="413" y="116"/>
                    <a:pt x="415" y="117"/>
                    <a:pt x="418" y="119"/>
                  </a:cubicBezTo>
                  <a:cubicBezTo>
                    <a:pt x="419" y="118"/>
                    <a:pt x="421" y="118"/>
                    <a:pt x="422" y="117"/>
                  </a:cubicBezTo>
                  <a:close/>
                  <a:moveTo>
                    <a:pt x="115" y="411"/>
                  </a:moveTo>
                  <a:cubicBezTo>
                    <a:pt x="118" y="413"/>
                    <a:pt x="121" y="410"/>
                    <a:pt x="122" y="409"/>
                  </a:cubicBezTo>
                  <a:cubicBezTo>
                    <a:pt x="123" y="409"/>
                    <a:pt x="123" y="409"/>
                    <a:pt x="124" y="410"/>
                  </a:cubicBezTo>
                  <a:cubicBezTo>
                    <a:pt x="124" y="409"/>
                    <a:pt x="124" y="409"/>
                    <a:pt x="125" y="408"/>
                  </a:cubicBezTo>
                  <a:cubicBezTo>
                    <a:pt x="123" y="407"/>
                    <a:pt x="121" y="407"/>
                    <a:pt x="120" y="406"/>
                  </a:cubicBezTo>
                  <a:cubicBezTo>
                    <a:pt x="118" y="407"/>
                    <a:pt x="116" y="409"/>
                    <a:pt x="115" y="411"/>
                  </a:cubicBezTo>
                  <a:close/>
                  <a:moveTo>
                    <a:pt x="282" y="461"/>
                  </a:moveTo>
                  <a:cubicBezTo>
                    <a:pt x="282" y="457"/>
                    <a:pt x="271" y="458"/>
                    <a:pt x="271" y="459"/>
                  </a:cubicBezTo>
                  <a:cubicBezTo>
                    <a:pt x="271" y="465"/>
                    <a:pt x="283" y="486"/>
                    <a:pt x="287" y="481"/>
                  </a:cubicBezTo>
                  <a:cubicBezTo>
                    <a:pt x="286" y="480"/>
                    <a:pt x="285" y="479"/>
                    <a:pt x="283" y="477"/>
                  </a:cubicBezTo>
                  <a:cubicBezTo>
                    <a:pt x="282" y="472"/>
                    <a:pt x="281" y="467"/>
                    <a:pt x="282" y="461"/>
                  </a:cubicBezTo>
                  <a:close/>
                  <a:moveTo>
                    <a:pt x="110" y="417"/>
                  </a:moveTo>
                  <a:cubicBezTo>
                    <a:pt x="103" y="413"/>
                    <a:pt x="102" y="428"/>
                    <a:pt x="109" y="427"/>
                  </a:cubicBezTo>
                  <a:cubicBezTo>
                    <a:pt x="111" y="427"/>
                    <a:pt x="113" y="423"/>
                    <a:pt x="115" y="423"/>
                  </a:cubicBezTo>
                  <a:cubicBezTo>
                    <a:pt x="118" y="423"/>
                    <a:pt x="120" y="421"/>
                    <a:pt x="119" y="418"/>
                  </a:cubicBezTo>
                  <a:cubicBezTo>
                    <a:pt x="121" y="419"/>
                    <a:pt x="123" y="419"/>
                    <a:pt x="123" y="417"/>
                  </a:cubicBezTo>
                  <a:cubicBezTo>
                    <a:pt x="123" y="417"/>
                    <a:pt x="122" y="416"/>
                    <a:pt x="121" y="416"/>
                  </a:cubicBezTo>
                  <a:cubicBezTo>
                    <a:pt x="123" y="412"/>
                    <a:pt x="109" y="411"/>
                    <a:pt x="110" y="417"/>
                  </a:cubicBezTo>
                  <a:close/>
                  <a:moveTo>
                    <a:pt x="343" y="516"/>
                  </a:moveTo>
                  <a:cubicBezTo>
                    <a:pt x="342" y="514"/>
                    <a:pt x="339" y="514"/>
                    <a:pt x="338" y="513"/>
                  </a:cubicBezTo>
                  <a:cubicBezTo>
                    <a:pt x="335" y="512"/>
                    <a:pt x="335" y="511"/>
                    <a:pt x="333" y="508"/>
                  </a:cubicBezTo>
                  <a:cubicBezTo>
                    <a:pt x="329" y="501"/>
                    <a:pt x="328" y="503"/>
                    <a:pt x="321" y="500"/>
                  </a:cubicBezTo>
                  <a:cubicBezTo>
                    <a:pt x="315" y="498"/>
                    <a:pt x="313" y="496"/>
                    <a:pt x="307" y="497"/>
                  </a:cubicBezTo>
                  <a:cubicBezTo>
                    <a:pt x="317" y="509"/>
                    <a:pt x="327" y="516"/>
                    <a:pt x="340" y="523"/>
                  </a:cubicBezTo>
                  <a:cubicBezTo>
                    <a:pt x="348" y="526"/>
                    <a:pt x="347" y="523"/>
                    <a:pt x="343" y="516"/>
                  </a:cubicBezTo>
                  <a:close/>
                  <a:moveTo>
                    <a:pt x="1691" y="1085"/>
                  </a:moveTo>
                  <a:cubicBezTo>
                    <a:pt x="1689" y="1083"/>
                    <a:pt x="1683" y="1073"/>
                    <a:pt x="1682" y="1082"/>
                  </a:cubicBezTo>
                  <a:cubicBezTo>
                    <a:pt x="1682" y="1090"/>
                    <a:pt x="1680" y="1090"/>
                    <a:pt x="1675" y="1095"/>
                  </a:cubicBezTo>
                  <a:cubicBezTo>
                    <a:pt x="1671" y="1100"/>
                    <a:pt x="1669" y="1104"/>
                    <a:pt x="1664" y="1106"/>
                  </a:cubicBezTo>
                  <a:cubicBezTo>
                    <a:pt x="1659" y="1109"/>
                    <a:pt x="1655" y="1111"/>
                    <a:pt x="1649" y="1112"/>
                  </a:cubicBezTo>
                  <a:cubicBezTo>
                    <a:pt x="1647" y="1113"/>
                    <a:pt x="1644" y="1123"/>
                    <a:pt x="1645" y="1125"/>
                  </a:cubicBezTo>
                  <a:cubicBezTo>
                    <a:pt x="1646" y="1130"/>
                    <a:pt x="1649" y="1138"/>
                    <a:pt x="1649" y="1143"/>
                  </a:cubicBezTo>
                  <a:cubicBezTo>
                    <a:pt x="1648" y="1148"/>
                    <a:pt x="1642" y="1153"/>
                    <a:pt x="1641" y="1158"/>
                  </a:cubicBezTo>
                  <a:cubicBezTo>
                    <a:pt x="1639" y="1164"/>
                    <a:pt x="1640" y="1169"/>
                    <a:pt x="1642" y="1175"/>
                  </a:cubicBezTo>
                  <a:cubicBezTo>
                    <a:pt x="1643" y="1180"/>
                    <a:pt x="1644" y="1186"/>
                    <a:pt x="1645" y="1191"/>
                  </a:cubicBezTo>
                  <a:cubicBezTo>
                    <a:pt x="1645" y="1193"/>
                    <a:pt x="1654" y="1197"/>
                    <a:pt x="1656" y="1196"/>
                  </a:cubicBezTo>
                  <a:cubicBezTo>
                    <a:pt x="1658" y="1195"/>
                    <a:pt x="1668" y="1192"/>
                    <a:pt x="1668" y="1192"/>
                  </a:cubicBezTo>
                  <a:cubicBezTo>
                    <a:pt x="1669" y="1188"/>
                    <a:pt x="1670" y="1183"/>
                    <a:pt x="1672" y="1179"/>
                  </a:cubicBezTo>
                  <a:cubicBezTo>
                    <a:pt x="1676" y="1164"/>
                    <a:pt x="1681" y="1148"/>
                    <a:pt x="1686" y="1133"/>
                  </a:cubicBezTo>
                  <a:cubicBezTo>
                    <a:pt x="1689" y="1122"/>
                    <a:pt x="1689" y="1117"/>
                    <a:pt x="1689" y="1106"/>
                  </a:cubicBezTo>
                  <a:cubicBezTo>
                    <a:pt x="1690" y="1108"/>
                    <a:pt x="1691" y="1109"/>
                    <a:pt x="1693" y="1110"/>
                  </a:cubicBezTo>
                  <a:cubicBezTo>
                    <a:pt x="1696" y="1102"/>
                    <a:pt x="1693" y="1095"/>
                    <a:pt x="1691" y="1086"/>
                  </a:cubicBezTo>
                  <a:lnTo>
                    <a:pt x="1691" y="1085"/>
                  </a:lnTo>
                  <a:close/>
                  <a:moveTo>
                    <a:pt x="2234" y="832"/>
                  </a:moveTo>
                  <a:cubicBezTo>
                    <a:pt x="2232" y="835"/>
                    <a:pt x="2234" y="840"/>
                    <a:pt x="2235" y="844"/>
                  </a:cubicBezTo>
                  <a:cubicBezTo>
                    <a:pt x="2235" y="847"/>
                    <a:pt x="2239" y="847"/>
                    <a:pt x="2241" y="848"/>
                  </a:cubicBezTo>
                  <a:cubicBezTo>
                    <a:pt x="2237" y="851"/>
                    <a:pt x="2240" y="855"/>
                    <a:pt x="2244" y="856"/>
                  </a:cubicBezTo>
                  <a:cubicBezTo>
                    <a:pt x="2247" y="856"/>
                    <a:pt x="2246" y="853"/>
                    <a:pt x="2250" y="856"/>
                  </a:cubicBezTo>
                  <a:cubicBezTo>
                    <a:pt x="2252" y="857"/>
                    <a:pt x="2253" y="859"/>
                    <a:pt x="2254" y="860"/>
                  </a:cubicBezTo>
                  <a:cubicBezTo>
                    <a:pt x="2255" y="858"/>
                    <a:pt x="2255" y="856"/>
                    <a:pt x="2255" y="854"/>
                  </a:cubicBezTo>
                  <a:cubicBezTo>
                    <a:pt x="2259" y="856"/>
                    <a:pt x="2260" y="855"/>
                    <a:pt x="2260" y="860"/>
                  </a:cubicBezTo>
                  <a:cubicBezTo>
                    <a:pt x="2260" y="862"/>
                    <a:pt x="2265" y="864"/>
                    <a:pt x="2267" y="865"/>
                  </a:cubicBezTo>
                  <a:cubicBezTo>
                    <a:pt x="2269" y="859"/>
                    <a:pt x="2264" y="861"/>
                    <a:pt x="2264" y="856"/>
                  </a:cubicBezTo>
                  <a:cubicBezTo>
                    <a:pt x="2268" y="858"/>
                    <a:pt x="2270" y="856"/>
                    <a:pt x="2267" y="853"/>
                  </a:cubicBezTo>
                  <a:cubicBezTo>
                    <a:pt x="2265" y="851"/>
                    <a:pt x="2265" y="854"/>
                    <a:pt x="2264" y="854"/>
                  </a:cubicBezTo>
                  <a:cubicBezTo>
                    <a:pt x="2262" y="854"/>
                    <a:pt x="2261" y="852"/>
                    <a:pt x="2259" y="851"/>
                  </a:cubicBezTo>
                  <a:cubicBezTo>
                    <a:pt x="2258" y="850"/>
                    <a:pt x="2257" y="850"/>
                    <a:pt x="2255" y="850"/>
                  </a:cubicBezTo>
                  <a:cubicBezTo>
                    <a:pt x="2253" y="849"/>
                    <a:pt x="2252" y="852"/>
                    <a:pt x="2251" y="852"/>
                  </a:cubicBezTo>
                  <a:cubicBezTo>
                    <a:pt x="2247" y="852"/>
                    <a:pt x="2249" y="848"/>
                    <a:pt x="2247" y="845"/>
                  </a:cubicBezTo>
                  <a:cubicBezTo>
                    <a:pt x="2244" y="839"/>
                    <a:pt x="2248" y="841"/>
                    <a:pt x="2248" y="836"/>
                  </a:cubicBezTo>
                  <a:cubicBezTo>
                    <a:pt x="2248" y="834"/>
                    <a:pt x="2250" y="836"/>
                    <a:pt x="2251" y="835"/>
                  </a:cubicBezTo>
                  <a:cubicBezTo>
                    <a:pt x="2252" y="834"/>
                    <a:pt x="2252" y="832"/>
                    <a:pt x="2253" y="830"/>
                  </a:cubicBezTo>
                  <a:cubicBezTo>
                    <a:pt x="2254" y="824"/>
                    <a:pt x="2252" y="827"/>
                    <a:pt x="2251" y="821"/>
                  </a:cubicBezTo>
                  <a:cubicBezTo>
                    <a:pt x="2251" y="818"/>
                    <a:pt x="2254" y="817"/>
                    <a:pt x="2252" y="813"/>
                  </a:cubicBezTo>
                  <a:cubicBezTo>
                    <a:pt x="2246" y="816"/>
                    <a:pt x="2249" y="813"/>
                    <a:pt x="2244" y="812"/>
                  </a:cubicBezTo>
                  <a:cubicBezTo>
                    <a:pt x="2242" y="812"/>
                    <a:pt x="2239" y="813"/>
                    <a:pt x="2238" y="815"/>
                  </a:cubicBezTo>
                  <a:cubicBezTo>
                    <a:pt x="2238" y="819"/>
                    <a:pt x="2237" y="824"/>
                    <a:pt x="2236" y="829"/>
                  </a:cubicBezTo>
                  <a:cubicBezTo>
                    <a:pt x="2236" y="831"/>
                    <a:pt x="2238" y="832"/>
                    <a:pt x="2237" y="835"/>
                  </a:cubicBezTo>
                  <a:cubicBezTo>
                    <a:pt x="2236" y="834"/>
                    <a:pt x="2235" y="833"/>
                    <a:pt x="2234" y="832"/>
                  </a:cubicBezTo>
                  <a:close/>
                  <a:moveTo>
                    <a:pt x="2247" y="766"/>
                  </a:moveTo>
                  <a:cubicBezTo>
                    <a:pt x="2248" y="761"/>
                    <a:pt x="2253" y="750"/>
                    <a:pt x="2245" y="754"/>
                  </a:cubicBezTo>
                  <a:cubicBezTo>
                    <a:pt x="2240" y="756"/>
                    <a:pt x="2236" y="762"/>
                    <a:pt x="2235" y="768"/>
                  </a:cubicBezTo>
                  <a:cubicBezTo>
                    <a:pt x="2234" y="774"/>
                    <a:pt x="2238" y="778"/>
                    <a:pt x="2241" y="782"/>
                  </a:cubicBezTo>
                  <a:cubicBezTo>
                    <a:pt x="2244" y="776"/>
                    <a:pt x="2246" y="772"/>
                    <a:pt x="2247" y="766"/>
                  </a:cubicBezTo>
                  <a:close/>
                  <a:moveTo>
                    <a:pt x="2229" y="874"/>
                  </a:moveTo>
                  <a:cubicBezTo>
                    <a:pt x="2228" y="881"/>
                    <a:pt x="2227" y="884"/>
                    <a:pt x="2223" y="888"/>
                  </a:cubicBezTo>
                  <a:cubicBezTo>
                    <a:pt x="2218" y="893"/>
                    <a:pt x="2216" y="896"/>
                    <a:pt x="2213" y="902"/>
                  </a:cubicBezTo>
                  <a:cubicBezTo>
                    <a:pt x="2219" y="898"/>
                    <a:pt x="2224" y="897"/>
                    <a:pt x="2226" y="889"/>
                  </a:cubicBezTo>
                  <a:cubicBezTo>
                    <a:pt x="2226" y="887"/>
                    <a:pt x="2231" y="885"/>
                    <a:pt x="2232" y="883"/>
                  </a:cubicBezTo>
                  <a:cubicBezTo>
                    <a:pt x="2233" y="883"/>
                    <a:pt x="2231" y="878"/>
                    <a:pt x="2232" y="876"/>
                  </a:cubicBezTo>
                  <a:cubicBezTo>
                    <a:pt x="2231" y="876"/>
                    <a:pt x="2230" y="875"/>
                    <a:pt x="2229" y="874"/>
                  </a:cubicBezTo>
                  <a:close/>
                  <a:moveTo>
                    <a:pt x="2281" y="894"/>
                  </a:moveTo>
                  <a:cubicBezTo>
                    <a:pt x="2280" y="891"/>
                    <a:pt x="2279" y="889"/>
                    <a:pt x="2277" y="889"/>
                  </a:cubicBezTo>
                  <a:cubicBezTo>
                    <a:pt x="2277" y="891"/>
                    <a:pt x="2277" y="894"/>
                    <a:pt x="2278" y="896"/>
                  </a:cubicBezTo>
                  <a:cubicBezTo>
                    <a:pt x="2275" y="895"/>
                    <a:pt x="2276" y="895"/>
                    <a:pt x="2274" y="897"/>
                  </a:cubicBezTo>
                  <a:cubicBezTo>
                    <a:pt x="2272" y="895"/>
                    <a:pt x="2271" y="897"/>
                    <a:pt x="2271" y="900"/>
                  </a:cubicBezTo>
                  <a:cubicBezTo>
                    <a:pt x="2268" y="898"/>
                    <a:pt x="2266" y="903"/>
                    <a:pt x="2263" y="905"/>
                  </a:cubicBezTo>
                  <a:cubicBezTo>
                    <a:pt x="2265" y="902"/>
                    <a:pt x="2265" y="898"/>
                    <a:pt x="2261" y="898"/>
                  </a:cubicBezTo>
                  <a:cubicBezTo>
                    <a:pt x="2258" y="898"/>
                    <a:pt x="2259" y="903"/>
                    <a:pt x="2257" y="904"/>
                  </a:cubicBezTo>
                  <a:cubicBezTo>
                    <a:pt x="2253" y="905"/>
                    <a:pt x="2247" y="909"/>
                    <a:pt x="2250" y="914"/>
                  </a:cubicBezTo>
                  <a:cubicBezTo>
                    <a:pt x="2252" y="913"/>
                    <a:pt x="2256" y="902"/>
                    <a:pt x="2257" y="910"/>
                  </a:cubicBezTo>
                  <a:cubicBezTo>
                    <a:pt x="2258" y="908"/>
                    <a:pt x="2258" y="909"/>
                    <a:pt x="2259" y="907"/>
                  </a:cubicBezTo>
                  <a:cubicBezTo>
                    <a:pt x="2259" y="910"/>
                    <a:pt x="2259" y="909"/>
                    <a:pt x="2261" y="910"/>
                  </a:cubicBezTo>
                  <a:cubicBezTo>
                    <a:pt x="2261" y="909"/>
                    <a:pt x="2261" y="908"/>
                    <a:pt x="2261" y="907"/>
                  </a:cubicBezTo>
                  <a:cubicBezTo>
                    <a:pt x="2269" y="906"/>
                    <a:pt x="2264" y="914"/>
                    <a:pt x="2265" y="918"/>
                  </a:cubicBezTo>
                  <a:cubicBezTo>
                    <a:pt x="2266" y="921"/>
                    <a:pt x="2273" y="926"/>
                    <a:pt x="2275" y="921"/>
                  </a:cubicBezTo>
                  <a:cubicBezTo>
                    <a:pt x="2275" y="921"/>
                    <a:pt x="2275" y="921"/>
                    <a:pt x="2275" y="921"/>
                  </a:cubicBezTo>
                  <a:cubicBezTo>
                    <a:pt x="2273" y="927"/>
                    <a:pt x="2279" y="925"/>
                    <a:pt x="2278" y="920"/>
                  </a:cubicBezTo>
                  <a:cubicBezTo>
                    <a:pt x="2277" y="916"/>
                    <a:pt x="2275" y="913"/>
                    <a:pt x="2280" y="910"/>
                  </a:cubicBezTo>
                  <a:cubicBezTo>
                    <a:pt x="2282" y="913"/>
                    <a:pt x="2280" y="916"/>
                    <a:pt x="2282" y="919"/>
                  </a:cubicBezTo>
                  <a:cubicBezTo>
                    <a:pt x="2282" y="918"/>
                    <a:pt x="2282" y="916"/>
                    <a:pt x="2283" y="914"/>
                  </a:cubicBezTo>
                  <a:cubicBezTo>
                    <a:pt x="2283" y="914"/>
                    <a:pt x="2283" y="914"/>
                    <a:pt x="2284" y="915"/>
                  </a:cubicBezTo>
                  <a:cubicBezTo>
                    <a:pt x="2284" y="912"/>
                    <a:pt x="2287" y="903"/>
                    <a:pt x="2284" y="903"/>
                  </a:cubicBezTo>
                  <a:cubicBezTo>
                    <a:pt x="2284" y="902"/>
                    <a:pt x="2284" y="901"/>
                    <a:pt x="2284" y="900"/>
                  </a:cubicBezTo>
                  <a:cubicBezTo>
                    <a:pt x="2283" y="900"/>
                    <a:pt x="2283" y="900"/>
                    <a:pt x="2282" y="900"/>
                  </a:cubicBezTo>
                  <a:cubicBezTo>
                    <a:pt x="2282" y="899"/>
                    <a:pt x="2283" y="898"/>
                    <a:pt x="2284" y="898"/>
                  </a:cubicBezTo>
                  <a:cubicBezTo>
                    <a:pt x="2284" y="896"/>
                    <a:pt x="2283" y="893"/>
                    <a:pt x="2281" y="894"/>
                  </a:cubicBezTo>
                  <a:close/>
                  <a:moveTo>
                    <a:pt x="2240" y="1058"/>
                  </a:moveTo>
                  <a:cubicBezTo>
                    <a:pt x="2238" y="1054"/>
                    <a:pt x="2226" y="1050"/>
                    <a:pt x="2227" y="1056"/>
                  </a:cubicBezTo>
                  <a:cubicBezTo>
                    <a:pt x="2231" y="1058"/>
                    <a:pt x="2243" y="1065"/>
                    <a:pt x="2240" y="1058"/>
                  </a:cubicBezTo>
                  <a:close/>
                  <a:moveTo>
                    <a:pt x="2214" y="1047"/>
                  </a:moveTo>
                  <a:cubicBezTo>
                    <a:pt x="2213" y="1045"/>
                    <a:pt x="2209" y="1043"/>
                    <a:pt x="2207" y="1043"/>
                  </a:cubicBezTo>
                  <a:cubicBezTo>
                    <a:pt x="2204" y="1043"/>
                    <a:pt x="2204" y="1045"/>
                    <a:pt x="2202" y="1049"/>
                  </a:cubicBezTo>
                  <a:cubicBezTo>
                    <a:pt x="2210" y="1051"/>
                    <a:pt x="2215" y="1051"/>
                    <a:pt x="2223" y="1049"/>
                  </a:cubicBezTo>
                  <a:cubicBezTo>
                    <a:pt x="2234" y="1047"/>
                    <a:pt x="2222" y="1041"/>
                    <a:pt x="2217" y="1043"/>
                  </a:cubicBezTo>
                  <a:cubicBezTo>
                    <a:pt x="2218" y="1045"/>
                    <a:pt x="2217" y="1047"/>
                    <a:pt x="2214" y="1047"/>
                  </a:cubicBezTo>
                  <a:close/>
                  <a:moveTo>
                    <a:pt x="2247" y="1050"/>
                  </a:moveTo>
                  <a:cubicBezTo>
                    <a:pt x="2249" y="1050"/>
                    <a:pt x="2249" y="1048"/>
                    <a:pt x="2251" y="1048"/>
                  </a:cubicBezTo>
                  <a:cubicBezTo>
                    <a:pt x="2254" y="1049"/>
                    <a:pt x="2256" y="1046"/>
                    <a:pt x="2258" y="1046"/>
                  </a:cubicBezTo>
                  <a:cubicBezTo>
                    <a:pt x="2263" y="1045"/>
                    <a:pt x="2271" y="1048"/>
                    <a:pt x="2275" y="1044"/>
                  </a:cubicBezTo>
                  <a:cubicBezTo>
                    <a:pt x="2269" y="1042"/>
                    <a:pt x="2266" y="1044"/>
                    <a:pt x="2260" y="1043"/>
                  </a:cubicBezTo>
                  <a:cubicBezTo>
                    <a:pt x="2257" y="1043"/>
                    <a:pt x="2256" y="1044"/>
                    <a:pt x="2254" y="1046"/>
                  </a:cubicBezTo>
                  <a:cubicBezTo>
                    <a:pt x="2252" y="1047"/>
                    <a:pt x="2250" y="1044"/>
                    <a:pt x="2248" y="1045"/>
                  </a:cubicBezTo>
                  <a:cubicBezTo>
                    <a:pt x="2245" y="1048"/>
                    <a:pt x="2237" y="1041"/>
                    <a:pt x="2234" y="1045"/>
                  </a:cubicBezTo>
                  <a:cubicBezTo>
                    <a:pt x="2230" y="1050"/>
                    <a:pt x="2241" y="1048"/>
                    <a:pt x="2242" y="1050"/>
                  </a:cubicBezTo>
                  <a:cubicBezTo>
                    <a:pt x="2245" y="1048"/>
                    <a:pt x="2245" y="1050"/>
                    <a:pt x="2247" y="1050"/>
                  </a:cubicBezTo>
                  <a:close/>
                  <a:moveTo>
                    <a:pt x="2252" y="1019"/>
                  </a:moveTo>
                  <a:cubicBezTo>
                    <a:pt x="2254" y="1020"/>
                    <a:pt x="2255" y="1021"/>
                    <a:pt x="2257" y="1023"/>
                  </a:cubicBezTo>
                  <a:cubicBezTo>
                    <a:pt x="2258" y="1020"/>
                    <a:pt x="2260" y="1019"/>
                    <a:pt x="2258" y="1017"/>
                  </a:cubicBezTo>
                  <a:cubicBezTo>
                    <a:pt x="2257" y="1015"/>
                    <a:pt x="2258" y="1013"/>
                    <a:pt x="2260" y="1014"/>
                  </a:cubicBezTo>
                  <a:cubicBezTo>
                    <a:pt x="2259" y="1010"/>
                    <a:pt x="2256" y="1011"/>
                    <a:pt x="2256" y="1015"/>
                  </a:cubicBezTo>
                  <a:cubicBezTo>
                    <a:pt x="2254" y="1009"/>
                    <a:pt x="2252" y="1017"/>
                    <a:pt x="2252" y="1019"/>
                  </a:cubicBezTo>
                  <a:close/>
                  <a:moveTo>
                    <a:pt x="2149" y="968"/>
                  </a:moveTo>
                  <a:cubicBezTo>
                    <a:pt x="2148" y="970"/>
                    <a:pt x="2151" y="971"/>
                    <a:pt x="2151" y="973"/>
                  </a:cubicBezTo>
                  <a:cubicBezTo>
                    <a:pt x="2151" y="974"/>
                    <a:pt x="2150" y="974"/>
                    <a:pt x="2150" y="976"/>
                  </a:cubicBezTo>
                  <a:cubicBezTo>
                    <a:pt x="2150" y="977"/>
                    <a:pt x="2151" y="979"/>
                    <a:pt x="2151" y="980"/>
                  </a:cubicBezTo>
                  <a:cubicBezTo>
                    <a:pt x="2152" y="982"/>
                    <a:pt x="2153" y="980"/>
                    <a:pt x="2152" y="984"/>
                  </a:cubicBezTo>
                  <a:cubicBezTo>
                    <a:pt x="2155" y="982"/>
                    <a:pt x="2154" y="984"/>
                    <a:pt x="2155" y="981"/>
                  </a:cubicBezTo>
                  <a:cubicBezTo>
                    <a:pt x="2159" y="985"/>
                    <a:pt x="2158" y="992"/>
                    <a:pt x="2159" y="997"/>
                  </a:cubicBezTo>
                  <a:cubicBezTo>
                    <a:pt x="2159" y="1002"/>
                    <a:pt x="2168" y="998"/>
                    <a:pt x="2170" y="997"/>
                  </a:cubicBezTo>
                  <a:cubicBezTo>
                    <a:pt x="2171" y="999"/>
                    <a:pt x="2171" y="1001"/>
                    <a:pt x="2171" y="1003"/>
                  </a:cubicBezTo>
                  <a:cubicBezTo>
                    <a:pt x="2178" y="1000"/>
                    <a:pt x="2179" y="998"/>
                    <a:pt x="2186" y="1002"/>
                  </a:cubicBezTo>
                  <a:cubicBezTo>
                    <a:pt x="2187" y="1003"/>
                    <a:pt x="2189" y="1002"/>
                    <a:pt x="2191" y="1002"/>
                  </a:cubicBezTo>
                  <a:cubicBezTo>
                    <a:pt x="2192" y="1003"/>
                    <a:pt x="2193" y="1007"/>
                    <a:pt x="2193" y="1009"/>
                  </a:cubicBezTo>
                  <a:cubicBezTo>
                    <a:pt x="2197" y="1007"/>
                    <a:pt x="2200" y="1005"/>
                    <a:pt x="2204" y="1003"/>
                  </a:cubicBezTo>
                  <a:cubicBezTo>
                    <a:pt x="2203" y="1006"/>
                    <a:pt x="2203" y="1008"/>
                    <a:pt x="2206" y="1008"/>
                  </a:cubicBezTo>
                  <a:cubicBezTo>
                    <a:pt x="2206" y="1002"/>
                    <a:pt x="2206" y="997"/>
                    <a:pt x="2206" y="992"/>
                  </a:cubicBezTo>
                  <a:cubicBezTo>
                    <a:pt x="2206" y="987"/>
                    <a:pt x="2207" y="987"/>
                    <a:pt x="2211" y="984"/>
                  </a:cubicBezTo>
                  <a:cubicBezTo>
                    <a:pt x="2216" y="980"/>
                    <a:pt x="2216" y="980"/>
                    <a:pt x="2215" y="973"/>
                  </a:cubicBezTo>
                  <a:cubicBezTo>
                    <a:pt x="2215" y="970"/>
                    <a:pt x="2217" y="965"/>
                    <a:pt x="2220" y="965"/>
                  </a:cubicBezTo>
                  <a:cubicBezTo>
                    <a:pt x="2226" y="966"/>
                    <a:pt x="2228" y="965"/>
                    <a:pt x="2223" y="961"/>
                  </a:cubicBezTo>
                  <a:cubicBezTo>
                    <a:pt x="2222" y="960"/>
                    <a:pt x="2219" y="958"/>
                    <a:pt x="2218" y="956"/>
                  </a:cubicBezTo>
                  <a:cubicBezTo>
                    <a:pt x="2218" y="955"/>
                    <a:pt x="2219" y="953"/>
                    <a:pt x="2219" y="952"/>
                  </a:cubicBezTo>
                  <a:cubicBezTo>
                    <a:pt x="2217" y="946"/>
                    <a:pt x="2214" y="946"/>
                    <a:pt x="2215" y="939"/>
                  </a:cubicBezTo>
                  <a:cubicBezTo>
                    <a:pt x="2215" y="936"/>
                    <a:pt x="2222" y="936"/>
                    <a:pt x="2224" y="935"/>
                  </a:cubicBezTo>
                  <a:cubicBezTo>
                    <a:pt x="2223" y="934"/>
                    <a:pt x="2222" y="932"/>
                    <a:pt x="2221" y="931"/>
                  </a:cubicBezTo>
                  <a:cubicBezTo>
                    <a:pt x="2223" y="930"/>
                    <a:pt x="2226" y="929"/>
                    <a:pt x="2229" y="928"/>
                  </a:cubicBezTo>
                  <a:cubicBezTo>
                    <a:pt x="2228" y="926"/>
                    <a:pt x="2226" y="926"/>
                    <a:pt x="2224" y="926"/>
                  </a:cubicBezTo>
                  <a:cubicBezTo>
                    <a:pt x="2222" y="925"/>
                    <a:pt x="2221" y="922"/>
                    <a:pt x="2220" y="921"/>
                  </a:cubicBezTo>
                  <a:cubicBezTo>
                    <a:pt x="2218" y="919"/>
                    <a:pt x="2212" y="913"/>
                    <a:pt x="2210" y="913"/>
                  </a:cubicBezTo>
                  <a:cubicBezTo>
                    <a:pt x="2208" y="914"/>
                    <a:pt x="2202" y="922"/>
                    <a:pt x="2201" y="924"/>
                  </a:cubicBezTo>
                  <a:cubicBezTo>
                    <a:pt x="2198" y="928"/>
                    <a:pt x="2200" y="931"/>
                    <a:pt x="2196" y="932"/>
                  </a:cubicBezTo>
                  <a:cubicBezTo>
                    <a:pt x="2190" y="933"/>
                    <a:pt x="2189" y="933"/>
                    <a:pt x="2186" y="938"/>
                  </a:cubicBezTo>
                  <a:cubicBezTo>
                    <a:pt x="2184" y="942"/>
                    <a:pt x="2182" y="946"/>
                    <a:pt x="2178" y="947"/>
                  </a:cubicBezTo>
                  <a:cubicBezTo>
                    <a:pt x="2174" y="948"/>
                    <a:pt x="2170" y="948"/>
                    <a:pt x="2168" y="952"/>
                  </a:cubicBezTo>
                  <a:cubicBezTo>
                    <a:pt x="2165" y="958"/>
                    <a:pt x="2164" y="958"/>
                    <a:pt x="2168" y="962"/>
                  </a:cubicBezTo>
                  <a:cubicBezTo>
                    <a:pt x="2164" y="961"/>
                    <a:pt x="2156" y="961"/>
                    <a:pt x="2155" y="955"/>
                  </a:cubicBezTo>
                  <a:cubicBezTo>
                    <a:pt x="2153" y="956"/>
                    <a:pt x="2152" y="958"/>
                    <a:pt x="2150" y="959"/>
                  </a:cubicBezTo>
                  <a:cubicBezTo>
                    <a:pt x="2150" y="962"/>
                    <a:pt x="2149" y="965"/>
                    <a:pt x="2149" y="968"/>
                  </a:cubicBezTo>
                  <a:close/>
                  <a:moveTo>
                    <a:pt x="2270" y="1059"/>
                  </a:moveTo>
                  <a:cubicBezTo>
                    <a:pt x="2272" y="1057"/>
                    <a:pt x="2273" y="1055"/>
                    <a:pt x="2275" y="1054"/>
                  </a:cubicBezTo>
                  <a:cubicBezTo>
                    <a:pt x="2279" y="1052"/>
                    <a:pt x="2289" y="1049"/>
                    <a:pt x="2290" y="1045"/>
                  </a:cubicBezTo>
                  <a:cubicBezTo>
                    <a:pt x="2287" y="1045"/>
                    <a:pt x="2283" y="1045"/>
                    <a:pt x="2280" y="1046"/>
                  </a:cubicBezTo>
                  <a:cubicBezTo>
                    <a:pt x="2278" y="1046"/>
                    <a:pt x="2276" y="1046"/>
                    <a:pt x="2275" y="1047"/>
                  </a:cubicBezTo>
                  <a:cubicBezTo>
                    <a:pt x="2274" y="1047"/>
                    <a:pt x="2274" y="1049"/>
                    <a:pt x="2273" y="1050"/>
                  </a:cubicBezTo>
                  <a:cubicBezTo>
                    <a:pt x="2270" y="1051"/>
                    <a:pt x="2266" y="1052"/>
                    <a:pt x="2264" y="1055"/>
                  </a:cubicBezTo>
                  <a:cubicBezTo>
                    <a:pt x="2261" y="1057"/>
                    <a:pt x="2265" y="1059"/>
                    <a:pt x="2262" y="1062"/>
                  </a:cubicBezTo>
                  <a:cubicBezTo>
                    <a:pt x="2265" y="1061"/>
                    <a:pt x="2268" y="1062"/>
                    <a:pt x="2270" y="1059"/>
                  </a:cubicBezTo>
                  <a:close/>
                  <a:moveTo>
                    <a:pt x="739" y="816"/>
                  </a:moveTo>
                  <a:cubicBezTo>
                    <a:pt x="741" y="817"/>
                    <a:pt x="744" y="816"/>
                    <a:pt x="746" y="816"/>
                  </a:cubicBezTo>
                  <a:cubicBezTo>
                    <a:pt x="747" y="817"/>
                    <a:pt x="746" y="822"/>
                    <a:pt x="750" y="821"/>
                  </a:cubicBezTo>
                  <a:cubicBezTo>
                    <a:pt x="751" y="821"/>
                    <a:pt x="751" y="816"/>
                    <a:pt x="752" y="815"/>
                  </a:cubicBezTo>
                  <a:cubicBezTo>
                    <a:pt x="755" y="813"/>
                    <a:pt x="755" y="815"/>
                    <a:pt x="756" y="815"/>
                  </a:cubicBezTo>
                  <a:cubicBezTo>
                    <a:pt x="760" y="815"/>
                    <a:pt x="763" y="814"/>
                    <a:pt x="768" y="814"/>
                  </a:cubicBezTo>
                  <a:cubicBezTo>
                    <a:pt x="771" y="814"/>
                    <a:pt x="771" y="817"/>
                    <a:pt x="773" y="813"/>
                  </a:cubicBezTo>
                  <a:cubicBezTo>
                    <a:pt x="774" y="811"/>
                    <a:pt x="770" y="809"/>
                    <a:pt x="769" y="809"/>
                  </a:cubicBezTo>
                  <a:cubicBezTo>
                    <a:pt x="765" y="808"/>
                    <a:pt x="765" y="808"/>
                    <a:pt x="763" y="804"/>
                  </a:cubicBezTo>
                  <a:cubicBezTo>
                    <a:pt x="761" y="801"/>
                    <a:pt x="761" y="803"/>
                    <a:pt x="759" y="802"/>
                  </a:cubicBezTo>
                  <a:cubicBezTo>
                    <a:pt x="757" y="802"/>
                    <a:pt x="754" y="800"/>
                    <a:pt x="752" y="801"/>
                  </a:cubicBezTo>
                  <a:cubicBezTo>
                    <a:pt x="751" y="801"/>
                    <a:pt x="747" y="802"/>
                    <a:pt x="747" y="802"/>
                  </a:cubicBezTo>
                  <a:cubicBezTo>
                    <a:pt x="741" y="802"/>
                    <a:pt x="739" y="800"/>
                    <a:pt x="734" y="803"/>
                  </a:cubicBezTo>
                  <a:cubicBezTo>
                    <a:pt x="740" y="806"/>
                    <a:pt x="739" y="807"/>
                    <a:pt x="743" y="813"/>
                  </a:cubicBezTo>
                  <a:cubicBezTo>
                    <a:pt x="739" y="815"/>
                    <a:pt x="725" y="809"/>
                    <a:pt x="726" y="814"/>
                  </a:cubicBezTo>
                  <a:cubicBezTo>
                    <a:pt x="731" y="818"/>
                    <a:pt x="733" y="815"/>
                    <a:pt x="739" y="816"/>
                  </a:cubicBezTo>
                  <a:close/>
                  <a:moveTo>
                    <a:pt x="1185" y="330"/>
                  </a:moveTo>
                  <a:cubicBezTo>
                    <a:pt x="1189" y="331"/>
                    <a:pt x="1192" y="328"/>
                    <a:pt x="1192" y="323"/>
                  </a:cubicBezTo>
                  <a:cubicBezTo>
                    <a:pt x="1195" y="325"/>
                    <a:pt x="1197" y="322"/>
                    <a:pt x="1199" y="319"/>
                  </a:cubicBezTo>
                  <a:cubicBezTo>
                    <a:pt x="1196" y="317"/>
                    <a:pt x="1199" y="313"/>
                    <a:pt x="1197" y="312"/>
                  </a:cubicBezTo>
                  <a:cubicBezTo>
                    <a:pt x="1194" y="311"/>
                    <a:pt x="1192" y="309"/>
                    <a:pt x="1188" y="310"/>
                  </a:cubicBezTo>
                  <a:cubicBezTo>
                    <a:pt x="1193" y="303"/>
                    <a:pt x="1172" y="295"/>
                    <a:pt x="1176" y="304"/>
                  </a:cubicBezTo>
                  <a:cubicBezTo>
                    <a:pt x="1170" y="303"/>
                    <a:pt x="1168" y="306"/>
                    <a:pt x="1162" y="304"/>
                  </a:cubicBezTo>
                  <a:cubicBezTo>
                    <a:pt x="1163" y="306"/>
                    <a:pt x="1163" y="308"/>
                    <a:pt x="1163" y="310"/>
                  </a:cubicBezTo>
                  <a:cubicBezTo>
                    <a:pt x="1161" y="307"/>
                    <a:pt x="1160" y="304"/>
                    <a:pt x="1156" y="304"/>
                  </a:cubicBezTo>
                  <a:cubicBezTo>
                    <a:pt x="1153" y="304"/>
                    <a:pt x="1152" y="307"/>
                    <a:pt x="1153" y="310"/>
                  </a:cubicBezTo>
                  <a:cubicBezTo>
                    <a:pt x="1151" y="308"/>
                    <a:pt x="1149" y="304"/>
                    <a:pt x="1146" y="305"/>
                  </a:cubicBezTo>
                  <a:cubicBezTo>
                    <a:pt x="1148" y="311"/>
                    <a:pt x="1145" y="308"/>
                    <a:pt x="1143" y="311"/>
                  </a:cubicBezTo>
                  <a:cubicBezTo>
                    <a:pt x="1142" y="313"/>
                    <a:pt x="1141" y="315"/>
                    <a:pt x="1140" y="318"/>
                  </a:cubicBezTo>
                  <a:cubicBezTo>
                    <a:pt x="1138" y="315"/>
                    <a:pt x="1137" y="313"/>
                    <a:pt x="1135" y="310"/>
                  </a:cubicBezTo>
                  <a:cubicBezTo>
                    <a:pt x="1137" y="311"/>
                    <a:pt x="1139" y="310"/>
                    <a:pt x="1139" y="308"/>
                  </a:cubicBezTo>
                  <a:cubicBezTo>
                    <a:pt x="1139" y="306"/>
                    <a:pt x="1135" y="305"/>
                    <a:pt x="1134" y="304"/>
                  </a:cubicBezTo>
                  <a:cubicBezTo>
                    <a:pt x="1130" y="301"/>
                    <a:pt x="1130" y="300"/>
                    <a:pt x="1124" y="300"/>
                  </a:cubicBezTo>
                  <a:cubicBezTo>
                    <a:pt x="1125" y="303"/>
                    <a:pt x="1127" y="302"/>
                    <a:pt x="1130" y="303"/>
                  </a:cubicBezTo>
                  <a:cubicBezTo>
                    <a:pt x="1131" y="310"/>
                    <a:pt x="1123" y="302"/>
                    <a:pt x="1120" y="305"/>
                  </a:cubicBezTo>
                  <a:cubicBezTo>
                    <a:pt x="1117" y="308"/>
                    <a:pt x="1123" y="308"/>
                    <a:pt x="1122" y="310"/>
                  </a:cubicBezTo>
                  <a:cubicBezTo>
                    <a:pt x="1121" y="312"/>
                    <a:pt x="1118" y="310"/>
                    <a:pt x="1117" y="309"/>
                  </a:cubicBezTo>
                  <a:cubicBezTo>
                    <a:pt x="1117" y="310"/>
                    <a:pt x="1117" y="311"/>
                    <a:pt x="1117" y="312"/>
                  </a:cubicBezTo>
                  <a:cubicBezTo>
                    <a:pt x="1115" y="312"/>
                    <a:pt x="1115" y="312"/>
                    <a:pt x="1113" y="313"/>
                  </a:cubicBezTo>
                  <a:cubicBezTo>
                    <a:pt x="1118" y="315"/>
                    <a:pt x="1120" y="314"/>
                    <a:pt x="1125" y="312"/>
                  </a:cubicBezTo>
                  <a:cubicBezTo>
                    <a:pt x="1127" y="311"/>
                    <a:pt x="1132" y="314"/>
                    <a:pt x="1135" y="314"/>
                  </a:cubicBezTo>
                  <a:cubicBezTo>
                    <a:pt x="1133" y="315"/>
                    <a:pt x="1131" y="316"/>
                    <a:pt x="1129" y="317"/>
                  </a:cubicBezTo>
                  <a:cubicBezTo>
                    <a:pt x="1131" y="318"/>
                    <a:pt x="1133" y="319"/>
                    <a:pt x="1135" y="318"/>
                  </a:cubicBezTo>
                  <a:cubicBezTo>
                    <a:pt x="1135" y="318"/>
                    <a:pt x="1135" y="319"/>
                    <a:pt x="1135" y="320"/>
                  </a:cubicBezTo>
                  <a:cubicBezTo>
                    <a:pt x="1129" y="319"/>
                    <a:pt x="1123" y="322"/>
                    <a:pt x="1117" y="322"/>
                  </a:cubicBezTo>
                  <a:cubicBezTo>
                    <a:pt x="1118" y="326"/>
                    <a:pt x="1128" y="324"/>
                    <a:pt x="1131" y="324"/>
                  </a:cubicBezTo>
                  <a:cubicBezTo>
                    <a:pt x="1130" y="326"/>
                    <a:pt x="1131" y="328"/>
                    <a:pt x="1133" y="327"/>
                  </a:cubicBezTo>
                  <a:cubicBezTo>
                    <a:pt x="1133" y="328"/>
                    <a:pt x="1133" y="329"/>
                    <a:pt x="1133" y="329"/>
                  </a:cubicBezTo>
                  <a:cubicBezTo>
                    <a:pt x="1133" y="329"/>
                    <a:pt x="1134" y="329"/>
                    <a:pt x="1135" y="329"/>
                  </a:cubicBezTo>
                  <a:cubicBezTo>
                    <a:pt x="1133" y="334"/>
                    <a:pt x="1126" y="332"/>
                    <a:pt x="1128" y="337"/>
                  </a:cubicBezTo>
                  <a:cubicBezTo>
                    <a:pt x="1132" y="337"/>
                    <a:pt x="1137" y="336"/>
                    <a:pt x="1142" y="336"/>
                  </a:cubicBezTo>
                  <a:cubicBezTo>
                    <a:pt x="1143" y="335"/>
                    <a:pt x="1145" y="339"/>
                    <a:pt x="1146" y="340"/>
                  </a:cubicBezTo>
                  <a:cubicBezTo>
                    <a:pt x="1147" y="341"/>
                    <a:pt x="1150" y="341"/>
                    <a:pt x="1152" y="341"/>
                  </a:cubicBezTo>
                  <a:cubicBezTo>
                    <a:pt x="1156" y="342"/>
                    <a:pt x="1159" y="342"/>
                    <a:pt x="1163" y="340"/>
                  </a:cubicBezTo>
                  <a:cubicBezTo>
                    <a:pt x="1165" y="339"/>
                    <a:pt x="1165" y="338"/>
                    <a:pt x="1167" y="337"/>
                  </a:cubicBezTo>
                  <a:cubicBezTo>
                    <a:pt x="1169" y="337"/>
                    <a:pt x="1171" y="337"/>
                    <a:pt x="1174" y="337"/>
                  </a:cubicBezTo>
                  <a:cubicBezTo>
                    <a:pt x="1176" y="335"/>
                    <a:pt x="1182" y="329"/>
                    <a:pt x="1185" y="330"/>
                  </a:cubicBezTo>
                  <a:close/>
                  <a:moveTo>
                    <a:pt x="1134" y="234"/>
                  </a:moveTo>
                  <a:cubicBezTo>
                    <a:pt x="1133" y="230"/>
                    <a:pt x="1130" y="222"/>
                    <a:pt x="1131" y="218"/>
                  </a:cubicBezTo>
                  <a:cubicBezTo>
                    <a:pt x="1134" y="209"/>
                    <a:pt x="1136" y="198"/>
                    <a:pt x="1142" y="190"/>
                  </a:cubicBezTo>
                  <a:cubicBezTo>
                    <a:pt x="1147" y="186"/>
                    <a:pt x="1151" y="181"/>
                    <a:pt x="1155" y="176"/>
                  </a:cubicBezTo>
                  <a:cubicBezTo>
                    <a:pt x="1156" y="175"/>
                    <a:pt x="1153" y="164"/>
                    <a:pt x="1153" y="162"/>
                  </a:cubicBezTo>
                  <a:cubicBezTo>
                    <a:pt x="1152" y="158"/>
                    <a:pt x="1153" y="152"/>
                    <a:pt x="1149" y="149"/>
                  </a:cubicBezTo>
                  <a:cubicBezTo>
                    <a:pt x="1145" y="146"/>
                    <a:pt x="1141" y="143"/>
                    <a:pt x="1137" y="140"/>
                  </a:cubicBezTo>
                  <a:cubicBezTo>
                    <a:pt x="1143" y="134"/>
                    <a:pt x="1149" y="128"/>
                    <a:pt x="1155" y="122"/>
                  </a:cubicBezTo>
                  <a:cubicBezTo>
                    <a:pt x="1149" y="118"/>
                    <a:pt x="1145" y="116"/>
                    <a:pt x="1141" y="108"/>
                  </a:cubicBezTo>
                  <a:cubicBezTo>
                    <a:pt x="1139" y="102"/>
                    <a:pt x="1146" y="95"/>
                    <a:pt x="1149" y="90"/>
                  </a:cubicBezTo>
                  <a:cubicBezTo>
                    <a:pt x="1153" y="84"/>
                    <a:pt x="1159" y="82"/>
                    <a:pt x="1164" y="78"/>
                  </a:cubicBezTo>
                  <a:cubicBezTo>
                    <a:pt x="1170" y="74"/>
                    <a:pt x="1174" y="71"/>
                    <a:pt x="1179" y="65"/>
                  </a:cubicBezTo>
                  <a:cubicBezTo>
                    <a:pt x="1177" y="64"/>
                    <a:pt x="1175" y="62"/>
                    <a:pt x="1174" y="61"/>
                  </a:cubicBezTo>
                  <a:cubicBezTo>
                    <a:pt x="1180" y="60"/>
                    <a:pt x="1186" y="60"/>
                    <a:pt x="1191" y="57"/>
                  </a:cubicBezTo>
                  <a:cubicBezTo>
                    <a:pt x="1198" y="53"/>
                    <a:pt x="1205" y="49"/>
                    <a:pt x="1211" y="45"/>
                  </a:cubicBezTo>
                  <a:cubicBezTo>
                    <a:pt x="1204" y="42"/>
                    <a:pt x="1196" y="38"/>
                    <a:pt x="1188" y="36"/>
                  </a:cubicBezTo>
                  <a:cubicBezTo>
                    <a:pt x="1183" y="35"/>
                    <a:pt x="1172" y="34"/>
                    <a:pt x="1168" y="39"/>
                  </a:cubicBezTo>
                  <a:cubicBezTo>
                    <a:pt x="1166" y="42"/>
                    <a:pt x="1164" y="46"/>
                    <a:pt x="1160" y="46"/>
                  </a:cubicBezTo>
                  <a:cubicBezTo>
                    <a:pt x="1156" y="45"/>
                    <a:pt x="1151" y="44"/>
                    <a:pt x="1147" y="43"/>
                  </a:cubicBezTo>
                  <a:cubicBezTo>
                    <a:pt x="1141" y="42"/>
                    <a:pt x="1131" y="50"/>
                    <a:pt x="1126" y="52"/>
                  </a:cubicBezTo>
                  <a:cubicBezTo>
                    <a:pt x="1127" y="50"/>
                    <a:pt x="1137" y="35"/>
                    <a:pt x="1130" y="35"/>
                  </a:cubicBezTo>
                  <a:cubicBezTo>
                    <a:pt x="1124" y="35"/>
                    <a:pt x="1118" y="36"/>
                    <a:pt x="1113" y="32"/>
                  </a:cubicBezTo>
                  <a:cubicBezTo>
                    <a:pt x="1121" y="29"/>
                    <a:pt x="1129" y="26"/>
                    <a:pt x="1137" y="23"/>
                  </a:cubicBezTo>
                  <a:cubicBezTo>
                    <a:pt x="1121" y="16"/>
                    <a:pt x="1107" y="9"/>
                    <a:pt x="1091" y="6"/>
                  </a:cubicBezTo>
                  <a:cubicBezTo>
                    <a:pt x="1072" y="4"/>
                    <a:pt x="1054" y="0"/>
                    <a:pt x="1035" y="2"/>
                  </a:cubicBezTo>
                  <a:cubicBezTo>
                    <a:pt x="1028" y="3"/>
                    <a:pt x="1021" y="3"/>
                    <a:pt x="1015" y="4"/>
                  </a:cubicBezTo>
                  <a:cubicBezTo>
                    <a:pt x="1012" y="4"/>
                    <a:pt x="1008" y="3"/>
                    <a:pt x="1006" y="5"/>
                  </a:cubicBezTo>
                  <a:cubicBezTo>
                    <a:pt x="1002" y="6"/>
                    <a:pt x="1002" y="14"/>
                    <a:pt x="998" y="13"/>
                  </a:cubicBezTo>
                  <a:cubicBezTo>
                    <a:pt x="992" y="12"/>
                    <a:pt x="987" y="11"/>
                    <a:pt x="982" y="10"/>
                  </a:cubicBezTo>
                  <a:cubicBezTo>
                    <a:pt x="975" y="9"/>
                    <a:pt x="967" y="6"/>
                    <a:pt x="961" y="9"/>
                  </a:cubicBezTo>
                  <a:cubicBezTo>
                    <a:pt x="952" y="13"/>
                    <a:pt x="943" y="17"/>
                    <a:pt x="934" y="21"/>
                  </a:cubicBezTo>
                  <a:cubicBezTo>
                    <a:pt x="942" y="27"/>
                    <a:pt x="952" y="31"/>
                    <a:pt x="957" y="40"/>
                  </a:cubicBezTo>
                  <a:cubicBezTo>
                    <a:pt x="942" y="34"/>
                    <a:pt x="927" y="30"/>
                    <a:pt x="911" y="26"/>
                  </a:cubicBezTo>
                  <a:cubicBezTo>
                    <a:pt x="907" y="25"/>
                    <a:pt x="899" y="28"/>
                    <a:pt x="895" y="29"/>
                  </a:cubicBezTo>
                  <a:cubicBezTo>
                    <a:pt x="884" y="30"/>
                    <a:pt x="872" y="32"/>
                    <a:pt x="861" y="33"/>
                  </a:cubicBezTo>
                  <a:cubicBezTo>
                    <a:pt x="857" y="34"/>
                    <a:pt x="849" y="33"/>
                    <a:pt x="845" y="35"/>
                  </a:cubicBezTo>
                  <a:cubicBezTo>
                    <a:pt x="838" y="39"/>
                    <a:pt x="832" y="42"/>
                    <a:pt x="826" y="45"/>
                  </a:cubicBezTo>
                  <a:cubicBezTo>
                    <a:pt x="810" y="53"/>
                    <a:pt x="795" y="61"/>
                    <a:pt x="779" y="69"/>
                  </a:cubicBezTo>
                  <a:cubicBezTo>
                    <a:pt x="785" y="75"/>
                    <a:pt x="792" y="74"/>
                    <a:pt x="800" y="75"/>
                  </a:cubicBezTo>
                  <a:cubicBezTo>
                    <a:pt x="798" y="80"/>
                    <a:pt x="796" y="84"/>
                    <a:pt x="795" y="88"/>
                  </a:cubicBezTo>
                  <a:cubicBezTo>
                    <a:pt x="793" y="93"/>
                    <a:pt x="792" y="92"/>
                    <a:pt x="787" y="92"/>
                  </a:cubicBezTo>
                  <a:cubicBezTo>
                    <a:pt x="780" y="93"/>
                    <a:pt x="774" y="94"/>
                    <a:pt x="767" y="96"/>
                  </a:cubicBezTo>
                  <a:cubicBezTo>
                    <a:pt x="758" y="99"/>
                    <a:pt x="749" y="101"/>
                    <a:pt x="740" y="104"/>
                  </a:cubicBezTo>
                  <a:cubicBezTo>
                    <a:pt x="738" y="105"/>
                    <a:pt x="738" y="110"/>
                    <a:pt x="738" y="112"/>
                  </a:cubicBezTo>
                  <a:cubicBezTo>
                    <a:pt x="737" y="114"/>
                    <a:pt x="741" y="118"/>
                    <a:pt x="742" y="119"/>
                  </a:cubicBezTo>
                  <a:cubicBezTo>
                    <a:pt x="745" y="123"/>
                    <a:pt x="748" y="130"/>
                    <a:pt x="752" y="133"/>
                  </a:cubicBezTo>
                  <a:cubicBezTo>
                    <a:pt x="758" y="136"/>
                    <a:pt x="763" y="139"/>
                    <a:pt x="768" y="142"/>
                  </a:cubicBezTo>
                  <a:cubicBezTo>
                    <a:pt x="771" y="144"/>
                    <a:pt x="778" y="150"/>
                    <a:pt x="781" y="150"/>
                  </a:cubicBezTo>
                  <a:cubicBezTo>
                    <a:pt x="787" y="149"/>
                    <a:pt x="793" y="148"/>
                    <a:pt x="799" y="147"/>
                  </a:cubicBezTo>
                  <a:cubicBezTo>
                    <a:pt x="810" y="146"/>
                    <a:pt x="819" y="148"/>
                    <a:pt x="830" y="150"/>
                  </a:cubicBezTo>
                  <a:cubicBezTo>
                    <a:pt x="835" y="151"/>
                    <a:pt x="841" y="152"/>
                    <a:pt x="846" y="153"/>
                  </a:cubicBezTo>
                  <a:cubicBezTo>
                    <a:pt x="849" y="153"/>
                    <a:pt x="855" y="163"/>
                    <a:pt x="856" y="165"/>
                  </a:cubicBezTo>
                  <a:cubicBezTo>
                    <a:pt x="864" y="175"/>
                    <a:pt x="868" y="186"/>
                    <a:pt x="873" y="197"/>
                  </a:cubicBezTo>
                  <a:cubicBezTo>
                    <a:pt x="875" y="204"/>
                    <a:pt x="876" y="204"/>
                    <a:pt x="874" y="210"/>
                  </a:cubicBezTo>
                  <a:cubicBezTo>
                    <a:pt x="872" y="216"/>
                    <a:pt x="869" y="220"/>
                    <a:pt x="873" y="224"/>
                  </a:cubicBezTo>
                  <a:cubicBezTo>
                    <a:pt x="878" y="229"/>
                    <a:pt x="883" y="231"/>
                    <a:pt x="881" y="238"/>
                  </a:cubicBezTo>
                  <a:cubicBezTo>
                    <a:pt x="880" y="245"/>
                    <a:pt x="877" y="248"/>
                    <a:pt x="881" y="253"/>
                  </a:cubicBezTo>
                  <a:cubicBezTo>
                    <a:pt x="887" y="259"/>
                    <a:pt x="887" y="259"/>
                    <a:pt x="894" y="257"/>
                  </a:cubicBezTo>
                  <a:cubicBezTo>
                    <a:pt x="900" y="255"/>
                    <a:pt x="905" y="254"/>
                    <a:pt x="910" y="252"/>
                  </a:cubicBezTo>
                  <a:cubicBezTo>
                    <a:pt x="910" y="256"/>
                    <a:pt x="909" y="260"/>
                    <a:pt x="909" y="265"/>
                  </a:cubicBezTo>
                  <a:cubicBezTo>
                    <a:pt x="909" y="266"/>
                    <a:pt x="904" y="267"/>
                    <a:pt x="903" y="268"/>
                  </a:cubicBezTo>
                  <a:cubicBezTo>
                    <a:pt x="899" y="269"/>
                    <a:pt x="895" y="271"/>
                    <a:pt x="891" y="272"/>
                  </a:cubicBezTo>
                  <a:cubicBezTo>
                    <a:pt x="890" y="273"/>
                    <a:pt x="890" y="278"/>
                    <a:pt x="890" y="279"/>
                  </a:cubicBezTo>
                  <a:cubicBezTo>
                    <a:pt x="890" y="284"/>
                    <a:pt x="887" y="294"/>
                    <a:pt x="888" y="299"/>
                  </a:cubicBezTo>
                  <a:cubicBezTo>
                    <a:pt x="891" y="307"/>
                    <a:pt x="894" y="314"/>
                    <a:pt x="897" y="322"/>
                  </a:cubicBezTo>
                  <a:cubicBezTo>
                    <a:pt x="901" y="335"/>
                    <a:pt x="909" y="345"/>
                    <a:pt x="916" y="356"/>
                  </a:cubicBezTo>
                  <a:cubicBezTo>
                    <a:pt x="920" y="362"/>
                    <a:pt x="924" y="369"/>
                    <a:pt x="928" y="375"/>
                  </a:cubicBezTo>
                  <a:cubicBezTo>
                    <a:pt x="930" y="379"/>
                    <a:pt x="936" y="379"/>
                    <a:pt x="940" y="380"/>
                  </a:cubicBezTo>
                  <a:cubicBezTo>
                    <a:pt x="946" y="383"/>
                    <a:pt x="953" y="385"/>
                    <a:pt x="959" y="388"/>
                  </a:cubicBezTo>
                  <a:cubicBezTo>
                    <a:pt x="961" y="388"/>
                    <a:pt x="970" y="389"/>
                    <a:pt x="970" y="387"/>
                  </a:cubicBezTo>
                  <a:cubicBezTo>
                    <a:pt x="975" y="375"/>
                    <a:pt x="979" y="362"/>
                    <a:pt x="983" y="349"/>
                  </a:cubicBezTo>
                  <a:cubicBezTo>
                    <a:pt x="986" y="339"/>
                    <a:pt x="990" y="329"/>
                    <a:pt x="993" y="318"/>
                  </a:cubicBezTo>
                  <a:cubicBezTo>
                    <a:pt x="995" y="313"/>
                    <a:pt x="995" y="313"/>
                    <a:pt x="1000" y="311"/>
                  </a:cubicBezTo>
                  <a:cubicBezTo>
                    <a:pt x="1007" y="309"/>
                    <a:pt x="1014" y="307"/>
                    <a:pt x="1020" y="305"/>
                  </a:cubicBezTo>
                  <a:cubicBezTo>
                    <a:pt x="1024" y="303"/>
                    <a:pt x="1031" y="303"/>
                    <a:pt x="1034" y="300"/>
                  </a:cubicBezTo>
                  <a:cubicBezTo>
                    <a:pt x="1038" y="297"/>
                    <a:pt x="1042" y="290"/>
                    <a:pt x="1045" y="286"/>
                  </a:cubicBezTo>
                  <a:cubicBezTo>
                    <a:pt x="1048" y="282"/>
                    <a:pt x="1049" y="280"/>
                    <a:pt x="1054" y="279"/>
                  </a:cubicBezTo>
                  <a:cubicBezTo>
                    <a:pt x="1060" y="277"/>
                    <a:pt x="1066" y="276"/>
                    <a:pt x="1072" y="274"/>
                  </a:cubicBezTo>
                  <a:cubicBezTo>
                    <a:pt x="1081" y="272"/>
                    <a:pt x="1092" y="271"/>
                    <a:pt x="1100" y="266"/>
                  </a:cubicBezTo>
                  <a:cubicBezTo>
                    <a:pt x="1111" y="260"/>
                    <a:pt x="1121" y="253"/>
                    <a:pt x="1131" y="247"/>
                  </a:cubicBezTo>
                  <a:cubicBezTo>
                    <a:pt x="1136" y="241"/>
                    <a:pt x="1136" y="241"/>
                    <a:pt x="1134" y="234"/>
                  </a:cubicBezTo>
                  <a:close/>
                  <a:moveTo>
                    <a:pt x="2155" y="814"/>
                  </a:moveTo>
                  <a:cubicBezTo>
                    <a:pt x="2157" y="813"/>
                    <a:pt x="2161" y="813"/>
                    <a:pt x="2161" y="810"/>
                  </a:cubicBezTo>
                  <a:cubicBezTo>
                    <a:pt x="2161" y="807"/>
                    <a:pt x="2162" y="804"/>
                    <a:pt x="2165" y="804"/>
                  </a:cubicBezTo>
                  <a:cubicBezTo>
                    <a:pt x="2165" y="801"/>
                    <a:pt x="2165" y="799"/>
                    <a:pt x="2162" y="799"/>
                  </a:cubicBezTo>
                  <a:cubicBezTo>
                    <a:pt x="2162" y="799"/>
                    <a:pt x="2162" y="800"/>
                    <a:pt x="2162" y="801"/>
                  </a:cubicBezTo>
                  <a:cubicBezTo>
                    <a:pt x="2155" y="797"/>
                    <a:pt x="2151" y="803"/>
                    <a:pt x="2146" y="806"/>
                  </a:cubicBezTo>
                  <a:cubicBezTo>
                    <a:pt x="2146" y="811"/>
                    <a:pt x="2145" y="812"/>
                    <a:pt x="2149" y="815"/>
                  </a:cubicBezTo>
                  <a:cubicBezTo>
                    <a:pt x="2151" y="816"/>
                    <a:pt x="2152" y="816"/>
                    <a:pt x="2154" y="816"/>
                  </a:cubicBezTo>
                  <a:cubicBezTo>
                    <a:pt x="2156" y="816"/>
                    <a:pt x="2154" y="814"/>
                    <a:pt x="2155" y="814"/>
                  </a:cubicBezTo>
                  <a:close/>
                  <a:moveTo>
                    <a:pt x="2124" y="1024"/>
                  </a:moveTo>
                  <a:cubicBezTo>
                    <a:pt x="2125" y="1017"/>
                    <a:pt x="2124" y="1009"/>
                    <a:pt x="2126" y="1003"/>
                  </a:cubicBezTo>
                  <a:cubicBezTo>
                    <a:pt x="2128" y="996"/>
                    <a:pt x="2120" y="991"/>
                    <a:pt x="2115" y="997"/>
                  </a:cubicBezTo>
                  <a:cubicBezTo>
                    <a:pt x="2119" y="993"/>
                    <a:pt x="2115" y="993"/>
                    <a:pt x="2115" y="990"/>
                  </a:cubicBezTo>
                  <a:cubicBezTo>
                    <a:pt x="2114" y="988"/>
                    <a:pt x="2114" y="983"/>
                    <a:pt x="2113" y="982"/>
                  </a:cubicBezTo>
                  <a:cubicBezTo>
                    <a:pt x="2111" y="982"/>
                    <a:pt x="2107" y="981"/>
                    <a:pt x="2107" y="979"/>
                  </a:cubicBezTo>
                  <a:cubicBezTo>
                    <a:pt x="2106" y="976"/>
                    <a:pt x="2109" y="975"/>
                    <a:pt x="2109" y="972"/>
                  </a:cubicBezTo>
                  <a:cubicBezTo>
                    <a:pt x="2108" y="969"/>
                    <a:pt x="2103" y="969"/>
                    <a:pt x="2103" y="967"/>
                  </a:cubicBezTo>
                  <a:cubicBezTo>
                    <a:pt x="2103" y="963"/>
                    <a:pt x="2102" y="965"/>
                    <a:pt x="2099" y="963"/>
                  </a:cubicBezTo>
                  <a:cubicBezTo>
                    <a:pt x="2096" y="961"/>
                    <a:pt x="2100" y="960"/>
                    <a:pt x="2095" y="959"/>
                  </a:cubicBezTo>
                  <a:cubicBezTo>
                    <a:pt x="2092" y="959"/>
                    <a:pt x="2090" y="959"/>
                    <a:pt x="2089" y="957"/>
                  </a:cubicBezTo>
                  <a:cubicBezTo>
                    <a:pt x="2085" y="952"/>
                    <a:pt x="2081" y="951"/>
                    <a:pt x="2077" y="947"/>
                  </a:cubicBezTo>
                  <a:cubicBezTo>
                    <a:pt x="2073" y="944"/>
                    <a:pt x="2068" y="941"/>
                    <a:pt x="2065" y="937"/>
                  </a:cubicBezTo>
                  <a:cubicBezTo>
                    <a:pt x="2062" y="932"/>
                    <a:pt x="2063" y="929"/>
                    <a:pt x="2056" y="928"/>
                  </a:cubicBezTo>
                  <a:cubicBezTo>
                    <a:pt x="2054" y="928"/>
                    <a:pt x="2044" y="924"/>
                    <a:pt x="2043" y="926"/>
                  </a:cubicBezTo>
                  <a:cubicBezTo>
                    <a:pt x="2041" y="928"/>
                    <a:pt x="2049" y="938"/>
                    <a:pt x="2051" y="940"/>
                  </a:cubicBezTo>
                  <a:cubicBezTo>
                    <a:pt x="2054" y="942"/>
                    <a:pt x="2061" y="944"/>
                    <a:pt x="2061" y="949"/>
                  </a:cubicBezTo>
                  <a:cubicBezTo>
                    <a:pt x="2061" y="956"/>
                    <a:pt x="2069" y="955"/>
                    <a:pt x="2070" y="961"/>
                  </a:cubicBezTo>
                  <a:cubicBezTo>
                    <a:pt x="2071" y="964"/>
                    <a:pt x="2072" y="968"/>
                    <a:pt x="2073" y="971"/>
                  </a:cubicBezTo>
                  <a:cubicBezTo>
                    <a:pt x="2074" y="974"/>
                    <a:pt x="2076" y="973"/>
                    <a:pt x="2077" y="974"/>
                  </a:cubicBezTo>
                  <a:cubicBezTo>
                    <a:pt x="2081" y="978"/>
                    <a:pt x="2083" y="987"/>
                    <a:pt x="2086" y="992"/>
                  </a:cubicBezTo>
                  <a:cubicBezTo>
                    <a:pt x="2088" y="997"/>
                    <a:pt x="2091" y="1000"/>
                    <a:pt x="2094" y="1003"/>
                  </a:cubicBezTo>
                  <a:cubicBezTo>
                    <a:pt x="2101" y="1010"/>
                    <a:pt x="2107" y="1018"/>
                    <a:pt x="2115" y="1024"/>
                  </a:cubicBezTo>
                  <a:cubicBezTo>
                    <a:pt x="2115" y="1023"/>
                    <a:pt x="2115" y="1021"/>
                    <a:pt x="2115" y="1020"/>
                  </a:cubicBezTo>
                  <a:cubicBezTo>
                    <a:pt x="2119" y="1024"/>
                    <a:pt x="2121" y="1018"/>
                    <a:pt x="2124" y="1024"/>
                  </a:cubicBezTo>
                  <a:close/>
                  <a:moveTo>
                    <a:pt x="2141" y="995"/>
                  </a:moveTo>
                  <a:cubicBezTo>
                    <a:pt x="2137" y="991"/>
                    <a:pt x="2138" y="1000"/>
                    <a:pt x="2139" y="1001"/>
                  </a:cubicBezTo>
                  <a:cubicBezTo>
                    <a:pt x="2144" y="1003"/>
                    <a:pt x="2144" y="997"/>
                    <a:pt x="2141" y="995"/>
                  </a:cubicBezTo>
                  <a:close/>
                  <a:moveTo>
                    <a:pt x="2185" y="1039"/>
                  </a:moveTo>
                  <a:cubicBezTo>
                    <a:pt x="2181" y="1040"/>
                    <a:pt x="2176" y="1037"/>
                    <a:pt x="2177" y="1032"/>
                  </a:cubicBezTo>
                  <a:cubicBezTo>
                    <a:pt x="2174" y="1033"/>
                    <a:pt x="2167" y="1032"/>
                    <a:pt x="2166" y="1030"/>
                  </a:cubicBezTo>
                  <a:cubicBezTo>
                    <a:pt x="2163" y="1027"/>
                    <a:pt x="2162" y="1029"/>
                    <a:pt x="2161" y="1032"/>
                  </a:cubicBezTo>
                  <a:cubicBezTo>
                    <a:pt x="2161" y="1033"/>
                    <a:pt x="2159" y="1032"/>
                    <a:pt x="2157" y="1032"/>
                  </a:cubicBezTo>
                  <a:cubicBezTo>
                    <a:pt x="2151" y="1032"/>
                    <a:pt x="2147" y="1033"/>
                    <a:pt x="2144" y="1027"/>
                  </a:cubicBezTo>
                  <a:cubicBezTo>
                    <a:pt x="2143" y="1027"/>
                    <a:pt x="2136" y="1025"/>
                    <a:pt x="2134" y="1024"/>
                  </a:cubicBezTo>
                  <a:cubicBezTo>
                    <a:pt x="2133" y="1026"/>
                    <a:pt x="2131" y="1025"/>
                    <a:pt x="2128" y="1024"/>
                  </a:cubicBezTo>
                  <a:cubicBezTo>
                    <a:pt x="2126" y="1024"/>
                    <a:pt x="2126" y="1025"/>
                    <a:pt x="2124" y="1026"/>
                  </a:cubicBezTo>
                  <a:cubicBezTo>
                    <a:pt x="2119" y="1032"/>
                    <a:pt x="2126" y="1033"/>
                    <a:pt x="2130" y="1033"/>
                  </a:cubicBezTo>
                  <a:cubicBezTo>
                    <a:pt x="2130" y="1034"/>
                    <a:pt x="2130" y="1035"/>
                    <a:pt x="2129" y="1036"/>
                  </a:cubicBezTo>
                  <a:cubicBezTo>
                    <a:pt x="2134" y="1037"/>
                    <a:pt x="2139" y="1040"/>
                    <a:pt x="2143" y="1040"/>
                  </a:cubicBezTo>
                  <a:cubicBezTo>
                    <a:pt x="2146" y="1041"/>
                    <a:pt x="2148" y="1039"/>
                    <a:pt x="2151" y="1039"/>
                  </a:cubicBezTo>
                  <a:cubicBezTo>
                    <a:pt x="2153" y="1040"/>
                    <a:pt x="2156" y="1041"/>
                    <a:pt x="2158" y="1042"/>
                  </a:cubicBezTo>
                  <a:cubicBezTo>
                    <a:pt x="2160" y="1043"/>
                    <a:pt x="2162" y="1044"/>
                    <a:pt x="2164" y="1044"/>
                  </a:cubicBezTo>
                  <a:cubicBezTo>
                    <a:pt x="2166" y="1044"/>
                    <a:pt x="2168" y="1044"/>
                    <a:pt x="2169" y="1045"/>
                  </a:cubicBezTo>
                  <a:cubicBezTo>
                    <a:pt x="2170" y="1045"/>
                    <a:pt x="2171" y="1043"/>
                    <a:pt x="2172" y="1043"/>
                  </a:cubicBezTo>
                  <a:cubicBezTo>
                    <a:pt x="2176" y="1044"/>
                    <a:pt x="2178" y="1045"/>
                    <a:pt x="2183" y="1044"/>
                  </a:cubicBezTo>
                  <a:cubicBezTo>
                    <a:pt x="2186" y="1046"/>
                    <a:pt x="2190" y="1047"/>
                    <a:pt x="2193" y="1048"/>
                  </a:cubicBezTo>
                  <a:cubicBezTo>
                    <a:pt x="2189" y="1044"/>
                    <a:pt x="2194" y="1037"/>
                    <a:pt x="2185" y="1039"/>
                  </a:cubicBezTo>
                  <a:close/>
                  <a:moveTo>
                    <a:pt x="2119" y="990"/>
                  </a:moveTo>
                  <a:cubicBezTo>
                    <a:pt x="2121" y="992"/>
                    <a:pt x="2121" y="991"/>
                    <a:pt x="2123" y="991"/>
                  </a:cubicBezTo>
                  <a:cubicBezTo>
                    <a:pt x="2124" y="991"/>
                    <a:pt x="2124" y="993"/>
                    <a:pt x="2125" y="994"/>
                  </a:cubicBezTo>
                  <a:cubicBezTo>
                    <a:pt x="2126" y="996"/>
                    <a:pt x="2126" y="997"/>
                    <a:pt x="2127" y="998"/>
                  </a:cubicBezTo>
                  <a:cubicBezTo>
                    <a:pt x="2129" y="999"/>
                    <a:pt x="2130" y="1000"/>
                    <a:pt x="2132" y="1000"/>
                  </a:cubicBezTo>
                  <a:cubicBezTo>
                    <a:pt x="2130" y="998"/>
                    <a:pt x="2131" y="997"/>
                    <a:pt x="2132" y="995"/>
                  </a:cubicBezTo>
                  <a:cubicBezTo>
                    <a:pt x="2126" y="995"/>
                    <a:pt x="2129" y="986"/>
                    <a:pt x="2124" y="986"/>
                  </a:cubicBezTo>
                  <a:cubicBezTo>
                    <a:pt x="2124" y="987"/>
                    <a:pt x="2124" y="988"/>
                    <a:pt x="2124" y="988"/>
                  </a:cubicBezTo>
                  <a:cubicBezTo>
                    <a:pt x="2122" y="985"/>
                    <a:pt x="2121" y="988"/>
                    <a:pt x="2119" y="9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grpSp>
      <p:sp>
        <p:nvSpPr>
          <p:cNvPr id="9" name="Google Shape;410;p16">
            <a:extLst>
              <a:ext uri="{FF2B5EF4-FFF2-40B4-BE49-F238E27FC236}">
                <a16:creationId xmlns:a16="http://schemas.microsoft.com/office/drawing/2014/main" id="{8C3F3ABC-C72C-4C9D-912D-74723BC94AF2}"/>
              </a:ext>
            </a:extLst>
          </p:cNvPr>
          <p:cNvSpPr txBox="1"/>
          <p:nvPr/>
        </p:nvSpPr>
        <p:spPr>
          <a:xfrm>
            <a:off x="-372148" y="465624"/>
            <a:ext cx="8947188" cy="86173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5000"/>
              <a:buFont typeface="Arial"/>
              <a:buNone/>
            </a:pPr>
            <a:r>
              <a:rPr lang="en-US" sz="5000" b="1" i="0" u="none" strike="noStrike" cap="none" dirty="0">
                <a:solidFill>
                  <a:schemeClr val="bg1"/>
                </a:solidFill>
                <a:latin typeface="Arial"/>
                <a:ea typeface="Arial"/>
                <a:cs typeface="Arial"/>
                <a:sym typeface="Arial"/>
              </a:rPr>
              <a:t>Individual Contribution</a:t>
            </a:r>
            <a:endParaRPr sz="1400" b="0" i="0" u="none" strike="noStrike" cap="none" dirty="0">
              <a:solidFill>
                <a:schemeClr val="bg1"/>
              </a:solidFill>
              <a:latin typeface="Arial"/>
              <a:ea typeface="Arial"/>
              <a:cs typeface="Arial"/>
              <a:sym typeface="Arial"/>
            </a:endParaRPr>
          </a:p>
        </p:txBody>
      </p:sp>
      <p:sp>
        <p:nvSpPr>
          <p:cNvPr id="11" name="Google Shape;410;p16">
            <a:extLst>
              <a:ext uri="{FF2B5EF4-FFF2-40B4-BE49-F238E27FC236}">
                <a16:creationId xmlns:a16="http://schemas.microsoft.com/office/drawing/2014/main" id="{36CA4140-2B5A-435A-B89C-F963FB08D626}"/>
              </a:ext>
            </a:extLst>
          </p:cNvPr>
          <p:cNvSpPr txBox="1"/>
          <p:nvPr/>
        </p:nvSpPr>
        <p:spPr>
          <a:xfrm>
            <a:off x="6767708" y="2266105"/>
            <a:ext cx="6997160" cy="1754286"/>
          </a:xfrm>
          <a:prstGeom prst="rect">
            <a:avLst/>
          </a:prstGeom>
          <a:noFill/>
          <a:ln>
            <a:noFill/>
          </a:ln>
        </p:spPr>
        <p:txBody>
          <a:bodyPr spcFirstLastPara="1" wrap="square" lIns="91425" tIns="45700" rIns="91425" bIns="45700" anchor="t" anchorCtr="0">
            <a:spAutoFit/>
          </a:bodyPr>
          <a:lstStyle/>
          <a:p>
            <a:pPr marR="0" lvl="0" algn="ctr" rtl="0">
              <a:lnSpc>
                <a:spcPct val="100000"/>
              </a:lnSpc>
              <a:spcBef>
                <a:spcPts val="0"/>
              </a:spcBef>
              <a:spcAft>
                <a:spcPts val="0"/>
              </a:spcAft>
              <a:buClr>
                <a:schemeClr val="bg1"/>
              </a:buClr>
              <a:buSzPts val="5000"/>
            </a:pPr>
            <a:r>
              <a:rPr lang="en-US" sz="2700" b="1" dirty="0">
                <a:solidFill>
                  <a:schemeClr val="bg1"/>
                </a:solidFill>
              </a:rPr>
              <a:t>Mostly even commits </a:t>
            </a:r>
          </a:p>
          <a:p>
            <a:pPr marR="0" lvl="0" algn="ctr" rtl="0">
              <a:lnSpc>
                <a:spcPct val="100000"/>
              </a:lnSpc>
              <a:spcBef>
                <a:spcPts val="0"/>
              </a:spcBef>
              <a:spcAft>
                <a:spcPts val="0"/>
              </a:spcAft>
              <a:buClr>
                <a:schemeClr val="bg1"/>
              </a:buClr>
              <a:buSzPts val="5000"/>
            </a:pPr>
            <a:r>
              <a:rPr lang="en-US" sz="2700" b="1" dirty="0">
                <a:solidFill>
                  <a:schemeClr val="bg1"/>
                </a:solidFill>
              </a:rPr>
              <a:t>&amp; average of 39 </a:t>
            </a:r>
          </a:p>
          <a:p>
            <a:pPr marR="0" lvl="0" algn="ctr" rtl="0">
              <a:lnSpc>
                <a:spcPct val="100000"/>
              </a:lnSpc>
              <a:spcBef>
                <a:spcPts val="0"/>
              </a:spcBef>
              <a:spcAft>
                <a:spcPts val="0"/>
              </a:spcAft>
              <a:buClr>
                <a:schemeClr val="bg1"/>
              </a:buClr>
              <a:buSzPts val="5000"/>
            </a:pPr>
            <a:r>
              <a:rPr lang="en-US" sz="2700" b="1" dirty="0">
                <a:solidFill>
                  <a:schemeClr val="bg1"/>
                </a:solidFill>
              </a:rPr>
              <a:t>commits per member</a:t>
            </a:r>
          </a:p>
          <a:p>
            <a:pPr marL="457200" marR="0" lvl="0" indent="-457200" algn="ctr" rtl="0">
              <a:lnSpc>
                <a:spcPct val="100000"/>
              </a:lnSpc>
              <a:spcBef>
                <a:spcPts val="0"/>
              </a:spcBef>
              <a:spcAft>
                <a:spcPts val="0"/>
              </a:spcAft>
              <a:buClr>
                <a:schemeClr val="bg1"/>
              </a:buClr>
              <a:buSzPts val="5000"/>
              <a:buFont typeface="Arial" panose="020B0604020202020204" pitchFamily="34" charset="0"/>
              <a:buChar char="•"/>
            </a:pPr>
            <a:endParaRPr sz="2700" b="0" i="0" u="none" strike="noStrike" cap="none" dirty="0">
              <a:solidFill>
                <a:schemeClr val="bg1"/>
              </a:solidFill>
              <a:latin typeface="Arial"/>
              <a:ea typeface="Arial"/>
              <a:cs typeface="Arial"/>
              <a:sym typeface="Arial"/>
            </a:endParaRPr>
          </a:p>
        </p:txBody>
      </p:sp>
      <p:grpSp>
        <p:nvGrpSpPr>
          <p:cNvPr id="15" name="Group 14">
            <a:extLst>
              <a:ext uri="{FF2B5EF4-FFF2-40B4-BE49-F238E27FC236}">
                <a16:creationId xmlns:a16="http://schemas.microsoft.com/office/drawing/2014/main" id="{589784FC-2829-4D93-B24C-F95AD5D546F9}"/>
              </a:ext>
            </a:extLst>
          </p:cNvPr>
          <p:cNvGrpSpPr/>
          <p:nvPr/>
        </p:nvGrpSpPr>
        <p:grpSpPr>
          <a:xfrm>
            <a:off x="485457" y="2047525"/>
            <a:ext cx="11411903" cy="4156075"/>
            <a:chOff x="485457" y="1825625"/>
            <a:chExt cx="11954193" cy="4377976"/>
          </a:xfrm>
        </p:grpSpPr>
        <p:pic>
          <p:nvPicPr>
            <p:cNvPr id="10" name="Picture 9">
              <a:extLst>
                <a:ext uri="{FF2B5EF4-FFF2-40B4-BE49-F238E27FC236}">
                  <a16:creationId xmlns:a16="http://schemas.microsoft.com/office/drawing/2014/main" id="{F8B5C1DC-BC87-4894-8CE8-46DB3CF6C709}"/>
                </a:ext>
              </a:extLst>
            </p:cNvPr>
            <p:cNvPicPr>
              <a:picLocks noChangeAspect="1"/>
            </p:cNvPicPr>
            <p:nvPr/>
          </p:nvPicPr>
          <p:blipFill>
            <a:blip r:embed="rId2"/>
            <a:stretch>
              <a:fillRect/>
            </a:stretch>
          </p:blipFill>
          <p:spPr>
            <a:xfrm>
              <a:off x="485457" y="1825625"/>
              <a:ext cx="8089583" cy="4377976"/>
            </a:xfrm>
            <a:prstGeom prst="rect">
              <a:avLst/>
            </a:prstGeom>
          </p:spPr>
        </p:pic>
        <p:pic>
          <p:nvPicPr>
            <p:cNvPr id="12" name="Picture 11">
              <a:extLst>
                <a:ext uri="{FF2B5EF4-FFF2-40B4-BE49-F238E27FC236}">
                  <a16:creationId xmlns:a16="http://schemas.microsoft.com/office/drawing/2014/main" id="{6706C08E-5080-4B2B-85AF-8A73EB0B4C83}"/>
                </a:ext>
              </a:extLst>
            </p:cNvPr>
            <p:cNvPicPr>
              <a:picLocks noChangeAspect="1"/>
            </p:cNvPicPr>
            <p:nvPr/>
          </p:nvPicPr>
          <p:blipFill>
            <a:blip r:embed="rId3"/>
            <a:stretch>
              <a:fillRect/>
            </a:stretch>
          </p:blipFill>
          <p:spPr>
            <a:xfrm>
              <a:off x="8575040" y="4091699"/>
              <a:ext cx="3864610" cy="2103609"/>
            </a:xfrm>
            <a:prstGeom prst="rect">
              <a:avLst/>
            </a:prstGeom>
          </p:spPr>
        </p:pic>
      </p:grpSp>
    </p:spTree>
    <p:extLst>
      <p:ext uri="{BB962C8B-B14F-4D97-AF65-F5344CB8AC3E}">
        <p14:creationId xmlns:p14="http://schemas.microsoft.com/office/powerpoint/2010/main" val="4187358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9DBF1-2AA3-46D9-B128-6D749C2DAEC1}"/>
              </a:ext>
            </a:extLst>
          </p:cNvPr>
          <p:cNvSpPr>
            <a:spLocks noGrp="1"/>
          </p:cNvSpPr>
          <p:nvPr>
            <p:ph type="title"/>
          </p:nvPr>
        </p:nvSpPr>
        <p:spPr/>
        <p:txBody>
          <a:bodyPr/>
          <a:lstStyle/>
          <a:p>
            <a:endParaRPr lang="en-SG"/>
          </a:p>
        </p:txBody>
      </p:sp>
      <p:sp>
        <p:nvSpPr>
          <p:cNvPr id="3" name="Text Placeholder 2">
            <a:extLst>
              <a:ext uri="{FF2B5EF4-FFF2-40B4-BE49-F238E27FC236}">
                <a16:creationId xmlns:a16="http://schemas.microsoft.com/office/drawing/2014/main" id="{220FB985-4D62-4B2A-8AD5-B9672067D0A5}"/>
              </a:ext>
            </a:extLst>
          </p:cNvPr>
          <p:cNvSpPr>
            <a:spLocks noGrp="1"/>
          </p:cNvSpPr>
          <p:nvPr>
            <p:ph type="body" idx="1"/>
          </p:nvPr>
        </p:nvSpPr>
        <p:spPr/>
        <p:txBody>
          <a:bodyPr/>
          <a:lstStyle/>
          <a:p>
            <a:endParaRPr lang="en-SG"/>
          </a:p>
        </p:txBody>
      </p:sp>
      <p:sp>
        <p:nvSpPr>
          <p:cNvPr id="4" name="Google Shape;330;p8">
            <a:extLst>
              <a:ext uri="{FF2B5EF4-FFF2-40B4-BE49-F238E27FC236}">
                <a16:creationId xmlns:a16="http://schemas.microsoft.com/office/drawing/2014/main" id="{AC22BF08-D042-4097-8219-2C16B7D2ED8F}"/>
              </a:ext>
            </a:extLst>
          </p:cNvPr>
          <p:cNvSpPr/>
          <p:nvPr/>
        </p:nvSpPr>
        <p:spPr>
          <a:xfrm>
            <a:off x="0" y="0"/>
            <a:ext cx="12192000" cy="68580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 name="Group 4">
            <a:extLst>
              <a:ext uri="{FF2B5EF4-FFF2-40B4-BE49-F238E27FC236}">
                <a16:creationId xmlns:a16="http://schemas.microsoft.com/office/drawing/2014/main" id="{79A89C94-A6EB-4482-9814-93658E3C8A4C}"/>
              </a:ext>
            </a:extLst>
          </p:cNvPr>
          <p:cNvGrpSpPr>
            <a:grpSpLocks noChangeAspect="1"/>
          </p:cNvGrpSpPr>
          <p:nvPr/>
        </p:nvGrpSpPr>
        <p:grpSpPr bwMode="auto">
          <a:xfrm>
            <a:off x="864387" y="1285910"/>
            <a:ext cx="10723120" cy="5807075"/>
            <a:chOff x="969" y="744"/>
            <a:chExt cx="5584" cy="3024"/>
          </a:xfrm>
          <a:solidFill>
            <a:schemeClr val="accent6">
              <a:lumMod val="20000"/>
              <a:lumOff val="80000"/>
              <a:alpha val="7000"/>
            </a:schemeClr>
          </a:solidFill>
        </p:grpSpPr>
        <p:sp>
          <p:nvSpPr>
            <p:cNvPr id="6" name="Freeform 5">
              <a:extLst>
                <a:ext uri="{FF2B5EF4-FFF2-40B4-BE49-F238E27FC236}">
                  <a16:creationId xmlns:a16="http://schemas.microsoft.com/office/drawing/2014/main" id="{826E76B1-6698-4335-B946-A62094820FA7}"/>
                </a:ext>
              </a:extLst>
            </p:cNvPr>
            <p:cNvSpPr>
              <a:spLocks noEditPoints="1"/>
            </p:cNvSpPr>
            <p:nvPr/>
          </p:nvSpPr>
          <p:spPr bwMode="auto">
            <a:xfrm>
              <a:off x="969" y="744"/>
              <a:ext cx="5584" cy="3024"/>
            </a:xfrm>
            <a:custGeom>
              <a:avLst/>
              <a:gdLst>
                <a:gd name="T0" fmla="*/ 609 w 2788"/>
                <a:gd name="T1" fmla="*/ 204 h 1509"/>
                <a:gd name="T2" fmla="*/ 798 w 2788"/>
                <a:gd name="T3" fmla="*/ 348 h 1509"/>
                <a:gd name="T4" fmla="*/ 534 w 2788"/>
                <a:gd name="T5" fmla="*/ 165 h 1509"/>
                <a:gd name="T6" fmla="*/ 430 w 2788"/>
                <a:gd name="T7" fmla="*/ 244 h 1509"/>
                <a:gd name="T8" fmla="*/ 659 w 2788"/>
                <a:gd name="T9" fmla="*/ 331 h 1509"/>
                <a:gd name="T10" fmla="*/ 648 w 2788"/>
                <a:gd name="T11" fmla="*/ 65 h 1509"/>
                <a:gd name="T12" fmla="*/ 724 w 2788"/>
                <a:gd name="T13" fmla="*/ 94 h 1509"/>
                <a:gd name="T14" fmla="*/ 1257 w 2788"/>
                <a:gd name="T15" fmla="*/ 472 h 1509"/>
                <a:gd name="T16" fmla="*/ 483 w 2788"/>
                <a:gd name="T17" fmla="*/ 125 h 1509"/>
                <a:gd name="T18" fmla="*/ 457 w 2788"/>
                <a:gd name="T19" fmla="*/ 167 h 1509"/>
                <a:gd name="T20" fmla="*/ 560 w 2788"/>
                <a:gd name="T21" fmla="*/ 67 h 1509"/>
                <a:gd name="T22" fmla="*/ 608 w 2788"/>
                <a:gd name="T23" fmla="*/ 141 h 1509"/>
                <a:gd name="T24" fmla="*/ 1754 w 2788"/>
                <a:gd name="T25" fmla="*/ 58 h 1509"/>
                <a:gd name="T26" fmla="*/ 1255 w 2788"/>
                <a:gd name="T27" fmla="*/ 442 h 1509"/>
                <a:gd name="T28" fmla="*/ 2014 w 2788"/>
                <a:gd name="T29" fmla="*/ 68 h 1509"/>
                <a:gd name="T30" fmla="*/ 1264 w 2788"/>
                <a:gd name="T31" fmla="*/ 428 h 1509"/>
                <a:gd name="T32" fmla="*/ 1280 w 2788"/>
                <a:gd name="T33" fmla="*/ 404 h 1509"/>
                <a:gd name="T34" fmla="*/ 1456 w 2788"/>
                <a:gd name="T35" fmla="*/ 252 h 1509"/>
                <a:gd name="T36" fmla="*/ 2294 w 2788"/>
                <a:gd name="T37" fmla="*/ 958 h 1509"/>
                <a:gd name="T38" fmla="*/ 2292 w 2788"/>
                <a:gd name="T39" fmla="*/ 1259 h 1509"/>
                <a:gd name="T40" fmla="*/ 2402 w 2788"/>
                <a:gd name="T41" fmla="*/ 997 h 1509"/>
                <a:gd name="T42" fmla="*/ 2409 w 2788"/>
                <a:gd name="T43" fmla="*/ 466 h 1509"/>
                <a:gd name="T44" fmla="*/ 2256 w 2788"/>
                <a:gd name="T45" fmla="*/ 1010 h 1509"/>
                <a:gd name="T46" fmla="*/ 1554 w 2788"/>
                <a:gd name="T47" fmla="*/ 659 h 1509"/>
                <a:gd name="T48" fmla="*/ 2505 w 2788"/>
                <a:gd name="T49" fmla="*/ 1025 h 1509"/>
                <a:gd name="T50" fmla="*/ 2663 w 2788"/>
                <a:gd name="T51" fmla="*/ 1335 h 1509"/>
                <a:gd name="T52" fmla="*/ 2534 w 2788"/>
                <a:gd name="T53" fmla="*/ 365 h 1509"/>
                <a:gd name="T54" fmla="*/ 2238 w 2788"/>
                <a:gd name="T55" fmla="*/ 707 h 1509"/>
                <a:gd name="T56" fmla="*/ 1926 w 2788"/>
                <a:gd name="T57" fmla="*/ 863 h 1509"/>
                <a:gd name="T58" fmla="*/ 1659 w 2788"/>
                <a:gd name="T59" fmla="*/ 858 h 1509"/>
                <a:gd name="T60" fmla="*/ 1440 w 2788"/>
                <a:gd name="T61" fmla="*/ 1246 h 1509"/>
                <a:gd name="T62" fmla="*/ 1381 w 2788"/>
                <a:gd name="T63" fmla="*/ 669 h 1509"/>
                <a:gd name="T64" fmla="*/ 1603 w 2788"/>
                <a:gd name="T65" fmla="*/ 537 h 1509"/>
                <a:gd name="T66" fmla="*/ 1427 w 2788"/>
                <a:gd name="T67" fmla="*/ 596 h 1509"/>
                <a:gd name="T68" fmla="*/ 1284 w 2788"/>
                <a:gd name="T69" fmla="*/ 534 h 1509"/>
                <a:gd name="T70" fmla="*/ 1469 w 2788"/>
                <a:gd name="T71" fmla="*/ 425 h 1509"/>
                <a:gd name="T72" fmla="*/ 1406 w 2788"/>
                <a:gd name="T73" fmla="*/ 301 h 1509"/>
                <a:gd name="T74" fmla="*/ 1719 w 2788"/>
                <a:gd name="T75" fmla="*/ 265 h 1509"/>
                <a:gd name="T76" fmla="*/ 1983 w 2788"/>
                <a:gd name="T77" fmla="*/ 166 h 1509"/>
                <a:gd name="T78" fmla="*/ 2600 w 2788"/>
                <a:gd name="T79" fmla="*/ 255 h 1509"/>
                <a:gd name="T80" fmla="*/ 1713 w 2788"/>
                <a:gd name="T81" fmla="*/ 611 h 1509"/>
                <a:gd name="T82" fmla="*/ 783 w 2788"/>
                <a:gd name="T83" fmla="*/ 817 h 1509"/>
                <a:gd name="T84" fmla="*/ 787 w 2788"/>
                <a:gd name="T85" fmla="*/ 1388 h 1509"/>
                <a:gd name="T86" fmla="*/ 487 w 2788"/>
                <a:gd name="T87" fmla="*/ 801 h 1509"/>
                <a:gd name="T88" fmla="*/ 126 w 2788"/>
                <a:gd name="T89" fmla="*/ 397 h 1509"/>
                <a:gd name="T90" fmla="*/ 32 w 2788"/>
                <a:gd name="T91" fmla="*/ 261 h 1509"/>
                <a:gd name="T92" fmla="*/ 579 w 2788"/>
                <a:gd name="T93" fmla="*/ 258 h 1509"/>
                <a:gd name="T94" fmla="*/ 613 w 2788"/>
                <a:gd name="T95" fmla="*/ 316 h 1509"/>
                <a:gd name="T96" fmla="*/ 824 w 2788"/>
                <a:gd name="T97" fmla="*/ 432 h 1509"/>
                <a:gd name="T98" fmla="*/ 802 w 2788"/>
                <a:gd name="T99" fmla="*/ 558 h 1509"/>
                <a:gd name="T100" fmla="*/ 675 w 2788"/>
                <a:gd name="T101" fmla="*/ 752 h 1509"/>
                <a:gd name="T102" fmla="*/ 676 w 2788"/>
                <a:gd name="T103" fmla="*/ 897 h 1509"/>
                <a:gd name="T104" fmla="*/ 629 w 2788"/>
                <a:gd name="T105" fmla="*/ 551 h 1509"/>
                <a:gd name="T106" fmla="*/ 337 w 2788"/>
                <a:gd name="T107" fmla="*/ 304 h 1509"/>
                <a:gd name="T108" fmla="*/ 549 w 2788"/>
                <a:gd name="T109" fmla="*/ 490 h 1509"/>
                <a:gd name="T110" fmla="*/ 381 w 2788"/>
                <a:gd name="T111" fmla="*/ 141 h 1509"/>
                <a:gd name="T112" fmla="*/ 1642 w 2788"/>
                <a:gd name="T113" fmla="*/ 1175 h 1509"/>
                <a:gd name="T114" fmla="*/ 2271 w 2788"/>
                <a:gd name="T115" fmla="*/ 900 h 1509"/>
                <a:gd name="T116" fmla="*/ 2155 w 2788"/>
                <a:gd name="T117" fmla="*/ 981 h 1509"/>
                <a:gd name="T118" fmla="*/ 747 w 2788"/>
                <a:gd name="T119" fmla="*/ 802 h 1509"/>
                <a:gd name="T120" fmla="*/ 1137 w 2788"/>
                <a:gd name="T121" fmla="*/ 140 h 1509"/>
                <a:gd name="T122" fmla="*/ 910 w 2788"/>
                <a:gd name="T123" fmla="*/ 252 h 1509"/>
                <a:gd name="T124" fmla="*/ 2086 w 2788"/>
                <a:gd name="T125" fmla="*/ 992 h 1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88" h="1509">
                  <a:moveTo>
                    <a:pt x="1256" y="418"/>
                  </a:moveTo>
                  <a:cubicBezTo>
                    <a:pt x="1256" y="420"/>
                    <a:pt x="1257" y="422"/>
                    <a:pt x="1260" y="421"/>
                  </a:cubicBezTo>
                  <a:cubicBezTo>
                    <a:pt x="1258" y="426"/>
                    <a:pt x="1253" y="421"/>
                    <a:pt x="1251" y="418"/>
                  </a:cubicBezTo>
                  <a:cubicBezTo>
                    <a:pt x="1251" y="418"/>
                    <a:pt x="1252" y="417"/>
                    <a:pt x="1252" y="417"/>
                  </a:cubicBezTo>
                  <a:cubicBezTo>
                    <a:pt x="1253" y="417"/>
                    <a:pt x="1253" y="418"/>
                    <a:pt x="1254" y="418"/>
                  </a:cubicBezTo>
                  <a:cubicBezTo>
                    <a:pt x="1254" y="417"/>
                    <a:pt x="1254" y="417"/>
                    <a:pt x="1254" y="416"/>
                  </a:cubicBezTo>
                  <a:cubicBezTo>
                    <a:pt x="1255" y="416"/>
                    <a:pt x="1256" y="417"/>
                    <a:pt x="1256" y="418"/>
                  </a:cubicBezTo>
                  <a:close/>
                  <a:moveTo>
                    <a:pt x="554" y="204"/>
                  </a:moveTo>
                  <a:cubicBezTo>
                    <a:pt x="554" y="205"/>
                    <a:pt x="552" y="205"/>
                    <a:pt x="551" y="206"/>
                  </a:cubicBezTo>
                  <a:cubicBezTo>
                    <a:pt x="548" y="199"/>
                    <a:pt x="546" y="201"/>
                    <a:pt x="540" y="201"/>
                  </a:cubicBezTo>
                  <a:cubicBezTo>
                    <a:pt x="543" y="198"/>
                    <a:pt x="547" y="196"/>
                    <a:pt x="550" y="194"/>
                  </a:cubicBezTo>
                  <a:cubicBezTo>
                    <a:pt x="549" y="193"/>
                    <a:pt x="548" y="192"/>
                    <a:pt x="547" y="191"/>
                  </a:cubicBezTo>
                  <a:cubicBezTo>
                    <a:pt x="548" y="190"/>
                    <a:pt x="550" y="189"/>
                    <a:pt x="552" y="188"/>
                  </a:cubicBezTo>
                  <a:cubicBezTo>
                    <a:pt x="548" y="186"/>
                    <a:pt x="546" y="184"/>
                    <a:pt x="542" y="186"/>
                  </a:cubicBezTo>
                  <a:cubicBezTo>
                    <a:pt x="538" y="187"/>
                    <a:pt x="536" y="188"/>
                    <a:pt x="532" y="186"/>
                  </a:cubicBezTo>
                  <a:cubicBezTo>
                    <a:pt x="528" y="184"/>
                    <a:pt x="526" y="186"/>
                    <a:pt x="522" y="186"/>
                  </a:cubicBezTo>
                  <a:cubicBezTo>
                    <a:pt x="520" y="186"/>
                    <a:pt x="517" y="191"/>
                    <a:pt x="516" y="192"/>
                  </a:cubicBezTo>
                  <a:cubicBezTo>
                    <a:pt x="517" y="193"/>
                    <a:pt x="525" y="195"/>
                    <a:pt x="525" y="197"/>
                  </a:cubicBezTo>
                  <a:cubicBezTo>
                    <a:pt x="525" y="201"/>
                    <a:pt x="526" y="206"/>
                    <a:pt x="520" y="205"/>
                  </a:cubicBezTo>
                  <a:cubicBezTo>
                    <a:pt x="517" y="204"/>
                    <a:pt x="514" y="198"/>
                    <a:pt x="512" y="199"/>
                  </a:cubicBezTo>
                  <a:cubicBezTo>
                    <a:pt x="509" y="200"/>
                    <a:pt x="505" y="203"/>
                    <a:pt x="508" y="205"/>
                  </a:cubicBezTo>
                  <a:cubicBezTo>
                    <a:pt x="515" y="211"/>
                    <a:pt x="522" y="212"/>
                    <a:pt x="528" y="219"/>
                  </a:cubicBezTo>
                  <a:cubicBezTo>
                    <a:pt x="530" y="222"/>
                    <a:pt x="532" y="226"/>
                    <a:pt x="536" y="227"/>
                  </a:cubicBezTo>
                  <a:cubicBezTo>
                    <a:pt x="539" y="228"/>
                    <a:pt x="544" y="225"/>
                    <a:pt x="542" y="221"/>
                  </a:cubicBezTo>
                  <a:cubicBezTo>
                    <a:pt x="548" y="224"/>
                    <a:pt x="562" y="214"/>
                    <a:pt x="552" y="211"/>
                  </a:cubicBezTo>
                  <a:cubicBezTo>
                    <a:pt x="554" y="211"/>
                    <a:pt x="555" y="210"/>
                    <a:pt x="557" y="209"/>
                  </a:cubicBezTo>
                  <a:cubicBezTo>
                    <a:pt x="556" y="208"/>
                    <a:pt x="555" y="206"/>
                    <a:pt x="554" y="204"/>
                  </a:cubicBezTo>
                  <a:close/>
                  <a:moveTo>
                    <a:pt x="1246" y="418"/>
                  </a:moveTo>
                  <a:cubicBezTo>
                    <a:pt x="1247" y="419"/>
                    <a:pt x="1245" y="421"/>
                    <a:pt x="1247" y="423"/>
                  </a:cubicBezTo>
                  <a:cubicBezTo>
                    <a:pt x="1247" y="421"/>
                    <a:pt x="1247" y="419"/>
                    <a:pt x="1249" y="417"/>
                  </a:cubicBezTo>
                  <a:cubicBezTo>
                    <a:pt x="1248" y="417"/>
                    <a:pt x="1246" y="416"/>
                    <a:pt x="1246" y="416"/>
                  </a:cubicBezTo>
                  <a:cubicBezTo>
                    <a:pt x="1245" y="417"/>
                    <a:pt x="1246" y="417"/>
                    <a:pt x="1246" y="418"/>
                  </a:cubicBezTo>
                  <a:close/>
                  <a:moveTo>
                    <a:pt x="706" y="285"/>
                  </a:moveTo>
                  <a:cubicBezTo>
                    <a:pt x="708" y="288"/>
                    <a:pt x="716" y="292"/>
                    <a:pt x="719" y="287"/>
                  </a:cubicBezTo>
                  <a:cubicBezTo>
                    <a:pt x="722" y="282"/>
                    <a:pt x="720" y="280"/>
                    <a:pt x="721" y="275"/>
                  </a:cubicBezTo>
                  <a:cubicBezTo>
                    <a:pt x="715" y="267"/>
                    <a:pt x="699" y="279"/>
                    <a:pt x="706" y="285"/>
                  </a:cubicBezTo>
                  <a:close/>
                  <a:moveTo>
                    <a:pt x="752" y="228"/>
                  </a:moveTo>
                  <a:cubicBezTo>
                    <a:pt x="749" y="221"/>
                    <a:pt x="740" y="222"/>
                    <a:pt x="735" y="224"/>
                  </a:cubicBezTo>
                  <a:cubicBezTo>
                    <a:pt x="733" y="225"/>
                    <a:pt x="725" y="214"/>
                    <a:pt x="722" y="211"/>
                  </a:cubicBezTo>
                  <a:cubicBezTo>
                    <a:pt x="719" y="207"/>
                    <a:pt x="711" y="204"/>
                    <a:pt x="706" y="204"/>
                  </a:cubicBezTo>
                  <a:cubicBezTo>
                    <a:pt x="704" y="205"/>
                    <a:pt x="699" y="204"/>
                    <a:pt x="697" y="206"/>
                  </a:cubicBezTo>
                  <a:cubicBezTo>
                    <a:pt x="696" y="207"/>
                    <a:pt x="692" y="212"/>
                    <a:pt x="690" y="212"/>
                  </a:cubicBezTo>
                  <a:cubicBezTo>
                    <a:pt x="685" y="208"/>
                    <a:pt x="686" y="208"/>
                    <a:pt x="681" y="212"/>
                  </a:cubicBezTo>
                  <a:cubicBezTo>
                    <a:pt x="679" y="215"/>
                    <a:pt x="676" y="215"/>
                    <a:pt x="678" y="211"/>
                  </a:cubicBezTo>
                  <a:cubicBezTo>
                    <a:pt x="680" y="206"/>
                    <a:pt x="681" y="206"/>
                    <a:pt x="679" y="201"/>
                  </a:cubicBezTo>
                  <a:cubicBezTo>
                    <a:pt x="677" y="198"/>
                    <a:pt x="676" y="198"/>
                    <a:pt x="674" y="195"/>
                  </a:cubicBezTo>
                  <a:cubicBezTo>
                    <a:pt x="672" y="193"/>
                    <a:pt x="673" y="188"/>
                    <a:pt x="669" y="188"/>
                  </a:cubicBezTo>
                  <a:cubicBezTo>
                    <a:pt x="667" y="188"/>
                    <a:pt x="663" y="187"/>
                    <a:pt x="661" y="188"/>
                  </a:cubicBezTo>
                  <a:cubicBezTo>
                    <a:pt x="655" y="190"/>
                    <a:pt x="649" y="193"/>
                    <a:pt x="643" y="194"/>
                  </a:cubicBezTo>
                  <a:cubicBezTo>
                    <a:pt x="643" y="192"/>
                    <a:pt x="644" y="190"/>
                    <a:pt x="644" y="187"/>
                  </a:cubicBezTo>
                  <a:cubicBezTo>
                    <a:pt x="635" y="186"/>
                    <a:pt x="631" y="186"/>
                    <a:pt x="623" y="190"/>
                  </a:cubicBezTo>
                  <a:cubicBezTo>
                    <a:pt x="616" y="193"/>
                    <a:pt x="612" y="197"/>
                    <a:pt x="609" y="204"/>
                  </a:cubicBezTo>
                  <a:cubicBezTo>
                    <a:pt x="608" y="207"/>
                    <a:pt x="605" y="213"/>
                    <a:pt x="605" y="216"/>
                  </a:cubicBezTo>
                  <a:cubicBezTo>
                    <a:pt x="605" y="217"/>
                    <a:pt x="606" y="226"/>
                    <a:pt x="607" y="226"/>
                  </a:cubicBezTo>
                  <a:cubicBezTo>
                    <a:pt x="615" y="227"/>
                    <a:pt x="621" y="226"/>
                    <a:pt x="627" y="233"/>
                  </a:cubicBezTo>
                  <a:cubicBezTo>
                    <a:pt x="621" y="232"/>
                    <a:pt x="615" y="232"/>
                    <a:pt x="609" y="231"/>
                  </a:cubicBezTo>
                  <a:cubicBezTo>
                    <a:pt x="611" y="236"/>
                    <a:pt x="616" y="240"/>
                    <a:pt x="620" y="242"/>
                  </a:cubicBezTo>
                  <a:cubicBezTo>
                    <a:pt x="624" y="244"/>
                    <a:pt x="625" y="241"/>
                    <a:pt x="628" y="241"/>
                  </a:cubicBezTo>
                  <a:cubicBezTo>
                    <a:pt x="634" y="240"/>
                    <a:pt x="630" y="242"/>
                    <a:pt x="633" y="245"/>
                  </a:cubicBezTo>
                  <a:cubicBezTo>
                    <a:pt x="635" y="247"/>
                    <a:pt x="640" y="248"/>
                    <a:pt x="642" y="248"/>
                  </a:cubicBezTo>
                  <a:cubicBezTo>
                    <a:pt x="648" y="248"/>
                    <a:pt x="656" y="247"/>
                    <a:pt x="661" y="249"/>
                  </a:cubicBezTo>
                  <a:cubicBezTo>
                    <a:pt x="663" y="250"/>
                    <a:pt x="665" y="250"/>
                    <a:pt x="667" y="251"/>
                  </a:cubicBezTo>
                  <a:cubicBezTo>
                    <a:pt x="668" y="251"/>
                    <a:pt x="669" y="248"/>
                    <a:pt x="670" y="249"/>
                  </a:cubicBezTo>
                  <a:cubicBezTo>
                    <a:pt x="673" y="249"/>
                    <a:pt x="673" y="253"/>
                    <a:pt x="677" y="252"/>
                  </a:cubicBezTo>
                  <a:cubicBezTo>
                    <a:pt x="674" y="250"/>
                    <a:pt x="672" y="247"/>
                    <a:pt x="670" y="245"/>
                  </a:cubicBezTo>
                  <a:cubicBezTo>
                    <a:pt x="679" y="248"/>
                    <a:pt x="685" y="250"/>
                    <a:pt x="694" y="248"/>
                  </a:cubicBezTo>
                  <a:cubicBezTo>
                    <a:pt x="692" y="244"/>
                    <a:pt x="692" y="242"/>
                    <a:pt x="688" y="241"/>
                  </a:cubicBezTo>
                  <a:cubicBezTo>
                    <a:pt x="693" y="236"/>
                    <a:pt x="692" y="243"/>
                    <a:pt x="696" y="245"/>
                  </a:cubicBezTo>
                  <a:cubicBezTo>
                    <a:pt x="697" y="246"/>
                    <a:pt x="700" y="244"/>
                    <a:pt x="701" y="245"/>
                  </a:cubicBezTo>
                  <a:cubicBezTo>
                    <a:pt x="701" y="247"/>
                    <a:pt x="702" y="249"/>
                    <a:pt x="702" y="251"/>
                  </a:cubicBezTo>
                  <a:cubicBezTo>
                    <a:pt x="706" y="247"/>
                    <a:pt x="714" y="257"/>
                    <a:pt x="717" y="260"/>
                  </a:cubicBezTo>
                  <a:cubicBezTo>
                    <a:pt x="711" y="262"/>
                    <a:pt x="710" y="261"/>
                    <a:pt x="710" y="268"/>
                  </a:cubicBezTo>
                  <a:cubicBezTo>
                    <a:pt x="713" y="267"/>
                    <a:pt x="715" y="266"/>
                    <a:pt x="718" y="265"/>
                  </a:cubicBezTo>
                  <a:cubicBezTo>
                    <a:pt x="722" y="263"/>
                    <a:pt x="722" y="263"/>
                    <a:pt x="724" y="267"/>
                  </a:cubicBezTo>
                  <a:cubicBezTo>
                    <a:pt x="727" y="272"/>
                    <a:pt x="734" y="270"/>
                    <a:pt x="737" y="276"/>
                  </a:cubicBezTo>
                  <a:cubicBezTo>
                    <a:pt x="739" y="280"/>
                    <a:pt x="741" y="284"/>
                    <a:pt x="743" y="287"/>
                  </a:cubicBezTo>
                  <a:cubicBezTo>
                    <a:pt x="744" y="289"/>
                    <a:pt x="742" y="290"/>
                    <a:pt x="740" y="291"/>
                  </a:cubicBezTo>
                  <a:cubicBezTo>
                    <a:pt x="736" y="296"/>
                    <a:pt x="731" y="301"/>
                    <a:pt x="726" y="306"/>
                  </a:cubicBezTo>
                  <a:cubicBezTo>
                    <a:pt x="727" y="307"/>
                    <a:pt x="734" y="310"/>
                    <a:pt x="733" y="313"/>
                  </a:cubicBezTo>
                  <a:cubicBezTo>
                    <a:pt x="732" y="314"/>
                    <a:pt x="723" y="316"/>
                    <a:pt x="722" y="316"/>
                  </a:cubicBezTo>
                  <a:cubicBezTo>
                    <a:pt x="716" y="318"/>
                    <a:pt x="710" y="316"/>
                    <a:pt x="704" y="315"/>
                  </a:cubicBezTo>
                  <a:cubicBezTo>
                    <a:pt x="704" y="319"/>
                    <a:pt x="699" y="320"/>
                    <a:pt x="697" y="323"/>
                  </a:cubicBezTo>
                  <a:cubicBezTo>
                    <a:pt x="696" y="325"/>
                    <a:pt x="700" y="330"/>
                    <a:pt x="703" y="330"/>
                  </a:cubicBezTo>
                  <a:cubicBezTo>
                    <a:pt x="707" y="330"/>
                    <a:pt x="712" y="331"/>
                    <a:pt x="715" y="328"/>
                  </a:cubicBezTo>
                  <a:cubicBezTo>
                    <a:pt x="718" y="325"/>
                    <a:pt x="721" y="328"/>
                    <a:pt x="725" y="329"/>
                  </a:cubicBezTo>
                  <a:cubicBezTo>
                    <a:pt x="725" y="327"/>
                    <a:pt x="726" y="326"/>
                    <a:pt x="725" y="325"/>
                  </a:cubicBezTo>
                  <a:cubicBezTo>
                    <a:pt x="728" y="325"/>
                    <a:pt x="729" y="326"/>
                    <a:pt x="729" y="329"/>
                  </a:cubicBezTo>
                  <a:cubicBezTo>
                    <a:pt x="736" y="325"/>
                    <a:pt x="736" y="328"/>
                    <a:pt x="740" y="335"/>
                  </a:cubicBezTo>
                  <a:cubicBezTo>
                    <a:pt x="742" y="338"/>
                    <a:pt x="746" y="338"/>
                    <a:pt x="750" y="340"/>
                  </a:cubicBezTo>
                  <a:cubicBezTo>
                    <a:pt x="747" y="341"/>
                    <a:pt x="745" y="342"/>
                    <a:pt x="743" y="343"/>
                  </a:cubicBezTo>
                  <a:cubicBezTo>
                    <a:pt x="747" y="345"/>
                    <a:pt x="749" y="347"/>
                    <a:pt x="753" y="346"/>
                  </a:cubicBezTo>
                  <a:cubicBezTo>
                    <a:pt x="753" y="347"/>
                    <a:pt x="752" y="348"/>
                    <a:pt x="752" y="348"/>
                  </a:cubicBezTo>
                  <a:cubicBezTo>
                    <a:pt x="756" y="349"/>
                    <a:pt x="760" y="350"/>
                    <a:pt x="764" y="352"/>
                  </a:cubicBezTo>
                  <a:cubicBezTo>
                    <a:pt x="765" y="352"/>
                    <a:pt x="765" y="356"/>
                    <a:pt x="768" y="356"/>
                  </a:cubicBezTo>
                  <a:cubicBezTo>
                    <a:pt x="776" y="358"/>
                    <a:pt x="784" y="360"/>
                    <a:pt x="792" y="362"/>
                  </a:cubicBezTo>
                  <a:cubicBezTo>
                    <a:pt x="792" y="359"/>
                    <a:pt x="793" y="357"/>
                    <a:pt x="790" y="355"/>
                  </a:cubicBezTo>
                  <a:cubicBezTo>
                    <a:pt x="787" y="353"/>
                    <a:pt x="785" y="351"/>
                    <a:pt x="782" y="349"/>
                  </a:cubicBezTo>
                  <a:cubicBezTo>
                    <a:pt x="780" y="348"/>
                    <a:pt x="775" y="348"/>
                    <a:pt x="774" y="346"/>
                  </a:cubicBezTo>
                  <a:cubicBezTo>
                    <a:pt x="773" y="343"/>
                    <a:pt x="771" y="341"/>
                    <a:pt x="770" y="338"/>
                  </a:cubicBezTo>
                  <a:cubicBezTo>
                    <a:pt x="772" y="339"/>
                    <a:pt x="775" y="340"/>
                    <a:pt x="778" y="342"/>
                  </a:cubicBezTo>
                  <a:cubicBezTo>
                    <a:pt x="777" y="340"/>
                    <a:pt x="777" y="339"/>
                    <a:pt x="777" y="337"/>
                  </a:cubicBezTo>
                  <a:cubicBezTo>
                    <a:pt x="781" y="340"/>
                    <a:pt x="786" y="343"/>
                    <a:pt x="791" y="346"/>
                  </a:cubicBezTo>
                  <a:cubicBezTo>
                    <a:pt x="794" y="348"/>
                    <a:pt x="798" y="354"/>
                    <a:pt x="800" y="353"/>
                  </a:cubicBezTo>
                  <a:cubicBezTo>
                    <a:pt x="799" y="352"/>
                    <a:pt x="798" y="350"/>
                    <a:pt x="798" y="348"/>
                  </a:cubicBezTo>
                  <a:cubicBezTo>
                    <a:pt x="799" y="349"/>
                    <a:pt x="800" y="349"/>
                    <a:pt x="801" y="349"/>
                  </a:cubicBezTo>
                  <a:cubicBezTo>
                    <a:pt x="803" y="345"/>
                    <a:pt x="796" y="344"/>
                    <a:pt x="799" y="340"/>
                  </a:cubicBezTo>
                  <a:cubicBezTo>
                    <a:pt x="800" y="342"/>
                    <a:pt x="801" y="343"/>
                    <a:pt x="803" y="345"/>
                  </a:cubicBezTo>
                  <a:cubicBezTo>
                    <a:pt x="802" y="342"/>
                    <a:pt x="803" y="337"/>
                    <a:pt x="801" y="335"/>
                  </a:cubicBezTo>
                  <a:cubicBezTo>
                    <a:pt x="800" y="332"/>
                    <a:pt x="797" y="333"/>
                    <a:pt x="796" y="329"/>
                  </a:cubicBezTo>
                  <a:cubicBezTo>
                    <a:pt x="795" y="325"/>
                    <a:pt x="795" y="324"/>
                    <a:pt x="792" y="322"/>
                  </a:cubicBezTo>
                  <a:cubicBezTo>
                    <a:pt x="789" y="321"/>
                    <a:pt x="786" y="319"/>
                    <a:pt x="785" y="324"/>
                  </a:cubicBezTo>
                  <a:cubicBezTo>
                    <a:pt x="784" y="321"/>
                    <a:pt x="783" y="317"/>
                    <a:pt x="782" y="314"/>
                  </a:cubicBezTo>
                  <a:cubicBezTo>
                    <a:pt x="781" y="310"/>
                    <a:pt x="780" y="312"/>
                    <a:pt x="777" y="313"/>
                  </a:cubicBezTo>
                  <a:cubicBezTo>
                    <a:pt x="776" y="311"/>
                    <a:pt x="776" y="309"/>
                    <a:pt x="775" y="307"/>
                  </a:cubicBezTo>
                  <a:cubicBezTo>
                    <a:pt x="777" y="307"/>
                    <a:pt x="779" y="307"/>
                    <a:pt x="781" y="308"/>
                  </a:cubicBezTo>
                  <a:cubicBezTo>
                    <a:pt x="781" y="303"/>
                    <a:pt x="777" y="304"/>
                    <a:pt x="779" y="300"/>
                  </a:cubicBezTo>
                  <a:cubicBezTo>
                    <a:pt x="781" y="297"/>
                    <a:pt x="783" y="297"/>
                    <a:pt x="786" y="299"/>
                  </a:cubicBezTo>
                  <a:cubicBezTo>
                    <a:pt x="788" y="300"/>
                    <a:pt x="791" y="305"/>
                    <a:pt x="793" y="306"/>
                  </a:cubicBezTo>
                  <a:cubicBezTo>
                    <a:pt x="795" y="306"/>
                    <a:pt x="800" y="304"/>
                    <a:pt x="801" y="303"/>
                  </a:cubicBezTo>
                  <a:cubicBezTo>
                    <a:pt x="803" y="308"/>
                    <a:pt x="798" y="308"/>
                    <a:pt x="795" y="310"/>
                  </a:cubicBezTo>
                  <a:cubicBezTo>
                    <a:pt x="800" y="316"/>
                    <a:pt x="803" y="318"/>
                    <a:pt x="810" y="322"/>
                  </a:cubicBezTo>
                  <a:cubicBezTo>
                    <a:pt x="812" y="317"/>
                    <a:pt x="811" y="313"/>
                    <a:pt x="810" y="308"/>
                  </a:cubicBezTo>
                  <a:cubicBezTo>
                    <a:pt x="816" y="312"/>
                    <a:pt x="818" y="309"/>
                    <a:pt x="824" y="306"/>
                  </a:cubicBezTo>
                  <a:cubicBezTo>
                    <a:pt x="822" y="305"/>
                    <a:pt x="820" y="304"/>
                    <a:pt x="818" y="303"/>
                  </a:cubicBezTo>
                  <a:cubicBezTo>
                    <a:pt x="820" y="301"/>
                    <a:pt x="824" y="303"/>
                    <a:pt x="827" y="303"/>
                  </a:cubicBezTo>
                  <a:cubicBezTo>
                    <a:pt x="827" y="297"/>
                    <a:pt x="829" y="294"/>
                    <a:pt x="824" y="292"/>
                  </a:cubicBezTo>
                  <a:cubicBezTo>
                    <a:pt x="821" y="290"/>
                    <a:pt x="815" y="292"/>
                    <a:pt x="811" y="292"/>
                  </a:cubicBezTo>
                  <a:cubicBezTo>
                    <a:pt x="812" y="290"/>
                    <a:pt x="813" y="289"/>
                    <a:pt x="815" y="287"/>
                  </a:cubicBezTo>
                  <a:cubicBezTo>
                    <a:pt x="809" y="286"/>
                    <a:pt x="807" y="286"/>
                    <a:pt x="803" y="282"/>
                  </a:cubicBezTo>
                  <a:cubicBezTo>
                    <a:pt x="800" y="279"/>
                    <a:pt x="799" y="278"/>
                    <a:pt x="795" y="276"/>
                  </a:cubicBezTo>
                  <a:cubicBezTo>
                    <a:pt x="786" y="273"/>
                    <a:pt x="778" y="270"/>
                    <a:pt x="770" y="266"/>
                  </a:cubicBezTo>
                  <a:cubicBezTo>
                    <a:pt x="772" y="266"/>
                    <a:pt x="774" y="265"/>
                    <a:pt x="777" y="265"/>
                  </a:cubicBezTo>
                  <a:cubicBezTo>
                    <a:pt x="776" y="263"/>
                    <a:pt x="776" y="261"/>
                    <a:pt x="776" y="258"/>
                  </a:cubicBezTo>
                  <a:cubicBezTo>
                    <a:pt x="779" y="259"/>
                    <a:pt x="782" y="260"/>
                    <a:pt x="786" y="260"/>
                  </a:cubicBezTo>
                  <a:cubicBezTo>
                    <a:pt x="784" y="255"/>
                    <a:pt x="784" y="255"/>
                    <a:pt x="779" y="256"/>
                  </a:cubicBezTo>
                  <a:cubicBezTo>
                    <a:pt x="776" y="257"/>
                    <a:pt x="774" y="255"/>
                    <a:pt x="771" y="254"/>
                  </a:cubicBezTo>
                  <a:cubicBezTo>
                    <a:pt x="776" y="251"/>
                    <a:pt x="777" y="251"/>
                    <a:pt x="782" y="251"/>
                  </a:cubicBezTo>
                  <a:cubicBezTo>
                    <a:pt x="782" y="247"/>
                    <a:pt x="778" y="245"/>
                    <a:pt x="775" y="243"/>
                  </a:cubicBezTo>
                  <a:cubicBezTo>
                    <a:pt x="775" y="247"/>
                    <a:pt x="770" y="248"/>
                    <a:pt x="767" y="250"/>
                  </a:cubicBezTo>
                  <a:cubicBezTo>
                    <a:pt x="768" y="245"/>
                    <a:pt x="765" y="246"/>
                    <a:pt x="762" y="245"/>
                  </a:cubicBezTo>
                  <a:cubicBezTo>
                    <a:pt x="766" y="244"/>
                    <a:pt x="772" y="244"/>
                    <a:pt x="773" y="240"/>
                  </a:cubicBezTo>
                  <a:cubicBezTo>
                    <a:pt x="770" y="238"/>
                    <a:pt x="754" y="227"/>
                    <a:pt x="752" y="232"/>
                  </a:cubicBezTo>
                  <a:cubicBezTo>
                    <a:pt x="750" y="235"/>
                    <a:pt x="745" y="239"/>
                    <a:pt x="743" y="235"/>
                  </a:cubicBezTo>
                  <a:cubicBezTo>
                    <a:pt x="742" y="232"/>
                    <a:pt x="750" y="229"/>
                    <a:pt x="752" y="228"/>
                  </a:cubicBezTo>
                  <a:close/>
                  <a:moveTo>
                    <a:pt x="507" y="151"/>
                  </a:moveTo>
                  <a:cubicBezTo>
                    <a:pt x="505" y="151"/>
                    <a:pt x="503" y="151"/>
                    <a:pt x="502" y="153"/>
                  </a:cubicBezTo>
                  <a:cubicBezTo>
                    <a:pt x="504" y="153"/>
                    <a:pt x="506" y="153"/>
                    <a:pt x="508" y="153"/>
                  </a:cubicBezTo>
                  <a:cubicBezTo>
                    <a:pt x="501" y="158"/>
                    <a:pt x="511" y="158"/>
                    <a:pt x="515" y="157"/>
                  </a:cubicBezTo>
                  <a:cubicBezTo>
                    <a:pt x="520" y="156"/>
                    <a:pt x="525" y="156"/>
                    <a:pt x="530" y="155"/>
                  </a:cubicBezTo>
                  <a:cubicBezTo>
                    <a:pt x="529" y="157"/>
                    <a:pt x="528" y="158"/>
                    <a:pt x="526" y="158"/>
                  </a:cubicBezTo>
                  <a:cubicBezTo>
                    <a:pt x="526" y="158"/>
                    <a:pt x="527" y="158"/>
                    <a:pt x="527" y="159"/>
                  </a:cubicBezTo>
                  <a:cubicBezTo>
                    <a:pt x="525" y="159"/>
                    <a:pt x="523" y="159"/>
                    <a:pt x="522" y="161"/>
                  </a:cubicBezTo>
                  <a:cubicBezTo>
                    <a:pt x="524" y="161"/>
                    <a:pt x="526" y="162"/>
                    <a:pt x="528" y="163"/>
                  </a:cubicBezTo>
                  <a:cubicBezTo>
                    <a:pt x="527" y="163"/>
                    <a:pt x="525" y="163"/>
                    <a:pt x="524" y="163"/>
                  </a:cubicBezTo>
                  <a:cubicBezTo>
                    <a:pt x="525" y="167"/>
                    <a:pt x="527" y="166"/>
                    <a:pt x="530" y="167"/>
                  </a:cubicBezTo>
                  <a:cubicBezTo>
                    <a:pt x="532" y="168"/>
                    <a:pt x="532" y="165"/>
                    <a:pt x="534" y="165"/>
                  </a:cubicBezTo>
                  <a:cubicBezTo>
                    <a:pt x="538" y="166"/>
                    <a:pt x="544" y="168"/>
                    <a:pt x="547" y="164"/>
                  </a:cubicBezTo>
                  <a:cubicBezTo>
                    <a:pt x="546" y="163"/>
                    <a:pt x="545" y="162"/>
                    <a:pt x="543" y="161"/>
                  </a:cubicBezTo>
                  <a:cubicBezTo>
                    <a:pt x="545" y="160"/>
                    <a:pt x="546" y="159"/>
                    <a:pt x="545" y="157"/>
                  </a:cubicBezTo>
                  <a:cubicBezTo>
                    <a:pt x="546" y="158"/>
                    <a:pt x="547" y="158"/>
                    <a:pt x="548" y="159"/>
                  </a:cubicBezTo>
                  <a:cubicBezTo>
                    <a:pt x="549" y="156"/>
                    <a:pt x="547" y="155"/>
                    <a:pt x="547" y="152"/>
                  </a:cubicBezTo>
                  <a:cubicBezTo>
                    <a:pt x="546" y="150"/>
                    <a:pt x="548" y="148"/>
                    <a:pt x="548" y="146"/>
                  </a:cubicBezTo>
                  <a:cubicBezTo>
                    <a:pt x="547" y="145"/>
                    <a:pt x="545" y="140"/>
                    <a:pt x="544" y="140"/>
                  </a:cubicBezTo>
                  <a:cubicBezTo>
                    <a:pt x="542" y="139"/>
                    <a:pt x="539" y="137"/>
                    <a:pt x="537" y="138"/>
                  </a:cubicBezTo>
                  <a:cubicBezTo>
                    <a:pt x="533" y="141"/>
                    <a:pt x="529" y="137"/>
                    <a:pt x="523" y="139"/>
                  </a:cubicBezTo>
                  <a:cubicBezTo>
                    <a:pt x="517" y="141"/>
                    <a:pt x="527" y="142"/>
                    <a:pt x="528" y="145"/>
                  </a:cubicBezTo>
                  <a:cubicBezTo>
                    <a:pt x="527" y="145"/>
                    <a:pt x="526" y="145"/>
                    <a:pt x="524" y="145"/>
                  </a:cubicBezTo>
                  <a:cubicBezTo>
                    <a:pt x="526" y="147"/>
                    <a:pt x="528" y="149"/>
                    <a:pt x="529" y="152"/>
                  </a:cubicBezTo>
                  <a:cubicBezTo>
                    <a:pt x="527" y="150"/>
                    <a:pt x="511" y="135"/>
                    <a:pt x="512" y="145"/>
                  </a:cubicBezTo>
                  <a:cubicBezTo>
                    <a:pt x="513" y="145"/>
                    <a:pt x="515" y="146"/>
                    <a:pt x="516" y="146"/>
                  </a:cubicBezTo>
                  <a:cubicBezTo>
                    <a:pt x="513" y="147"/>
                    <a:pt x="513" y="151"/>
                    <a:pt x="517" y="150"/>
                  </a:cubicBezTo>
                  <a:cubicBezTo>
                    <a:pt x="516" y="153"/>
                    <a:pt x="510" y="150"/>
                    <a:pt x="507" y="151"/>
                  </a:cubicBezTo>
                  <a:close/>
                  <a:moveTo>
                    <a:pt x="507" y="255"/>
                  </a:moveTo>
                  <a:cubicBezTo>
                    <a:pt x="508" y="248"/>
                    <a:pt x="512" y="250"/>
                    <a:pt x="515" y="253"/>
                  </a:cubicBezTo>
                  <a:cubicBezTo>
                    <a:pt x="515" y="252"/>
                    <a:pt x="516" y="251"/>
                    <a:pt x="517" y="250"/>
                  </a:cubicBezTo>
                  <a:cubicBezTo>
                    <a:pt x="521" y="257"/>
                    <a:pt x="521" y="248"/>
                    <a:pt x="520" y="244"/>
                  </a:cubicBezTo>
                  <a:cubicBezTo>
                    <a:pt x="515" y="245"/>
                    <a:pt x="509" y="242"/>
                    <a:pt x="503" y="238"/>
                  </a:cubicBezTo>
                  <a:cubicBezTo>
                    <a:pt x="501" y="237"/>
                    <a:pt x="493" y="234"/>
                    <a:pt x="492" y="232"/>
                  </a:cubicBezTo>
                  <a:cubicBezTo>
                    <a:pt x="491" y="229"/>
                    <a:pt x="494" y="226"/>
                    <a:pt x="493" y="222"/>
                  </a:cubicBezTo>
                  <a:cubicBezTo>
                    <a:pt x="490" y="215"/>
                    <a:pt x="488" y="203"/>
                    <a:pt x="481" y="199"/>
                  </a:cubicBezTo>
                  <a:cubicBezTo>
                    <a:pt x="478" y="198"/>
                    <a:pt x="475" y="193"/>
                    <a:pt x="473" y="197"/>
                  </a:cubicBezTo>
                  <a:cubicBezTo>
                    <a:pt x="472" y="198"/>
                    <a:pt x="467" y="195"/>
                    <a:pt x="465" y="194"/>
                  </a:cubicBezTo>
                  <a:cubicBezTo>
                    <a:pt x="467" y="197"/>
                    <a:pt x="463" y="198"/>
                    <a:pt x="464" y="200"/>
                  </a:cubicBezTo>
                  <a:cubicBezTo>
                    <a:pt x="465" y="202"/>
                    <a:pt x="466" y="204"/>
                    <a:pt x="466" y="206"/>
                  </a:cubicBezTo>
                  <a:cubicBezTo>
                    <a:pt x="468" y="210"/>
                    <a:pt x="470" y="215"/>
                    <a:pt x="471" y="219"/>
                  </a:cubicBezTo>
                  <a:cubicBezTo>
                    <a:pt x="468" y="221"/>
                    <a:pt x="466" y="223"/>
                    <a:pt x="465" y="219"/>
                  </a:cubicBezTo>
                  <a:cubicBezTo>
                    <a:pt x="464" y="215"/>
                    <a:pt x="462" y="211"/>
                    <a:pt x="461" y="207"/>
                  </a:cubicBezTo>
                  <a:cubicBezTo>
                    <a:pt x="459" y="201"/>
                    <a:pt x="449" y="200"/>
                    <a:pt x="445" y="201"/>
                  </a:cubicBezTo>
                  <a:cubicBezTo>
                    <a:pt x="447" y="204"/>
                    <a:pt x="449" y="206"/>
                    <a:pt x="452" y="209"/>
                  </a:cubicBezTo>
                  <a:cubicBezTo>
                    <a:pt x="450" y="208"/>
                    <a:pt x="445" y="206"/>
                    <a:pt x="444" y="207"/>
                  </a:cubicBezTo>
                  <a:cubicBezTo>
                    <a:pt x="442" y="211"/>
                    <a:pt x="441" y="211"/>
                    <a:pt x="437" y="211"/>
                  </a:cubicBezTo>
                  <a:cubicBezTo>
                    <a:pt x="438" y="210"/>
                    <a:pt x="439" y="208"/>
                    <a:pt x="440" y="207"/>
                  </a:cubicBezTo>
                  <a:cubicBezTo>
                    <a:pt x="438" y="205"/>
                    <a:pt x="429" y="199"/>
                    <a:pt x="427" y="200"/>
                  </a:cubicBezTo>
                  <a:cubicBezTo>
                    <a:pt x="425" y="201"/>
                    <a:pt x="424" y="205"/>
                    <a:pt x="422" y="205"/>
                  </a:cubicBezTo>
                  <a:cubicBezTo>
                    <a:pt x="419" y="206"/>
                    <a:pt x="417" y="206"/>
                    <a:pt x="415" y="206"/>
                  </a:cubicBezTo>
                  <a:cubicBezTo>
                    <a:pt x="419" y="203"/>
                    <a:pt x="422" y="199"/>
                    <a:pt x="417" y="196"/>
                  </a:cubicBezTo>
                  <a:cubicBezTo>
                    <a:pt x="413" y="193"/>
                    <a:pt x="411" y="195"/>
                    <a:pt x="407" y="197"/>
                  </a:cubicBezTo>
                  <a:cubicBezTo>
                    <a:pt x="398" y="200"/>
                    <a:pt x="391" y="203"/>
                    <a:pt x="383" y="209"/>
                  </a:cubicBezTo>
                  <a:cubicBezTo>
                    <a:pt x="385" y="210"/>
                    <a:pt x="386" y="211"/>
                    <a:pt x="387" y="211"/>
                  </a:cubicBezTo>
                  <a:cubicBezTo>
                    <a:pt x="384" y="214"/>
                    <a:pt x="379" y="217"/>
                    <a:pt x="380" y="222"/>
                  </a:cubicBezTo>
                  <a:cubicBezTo>
                    <a:pt x="382" y="222"/>
                    <a:pt x="385" y="222"/>
                    <a:pt x="387" y="222"/>
                  </a:cubicBezTo>
                  <a:cubicBezTo>
                    <a:pt x="387" y="223"/>
                    <a:pt x="387" y="224"/>
                    <a:pt x="386" y="225"/>
                  </a:cubicBezTo>
                  <a:cubicBezTo>
                    <a:pt x="392" y="225"/>
                    <a:pt x="397" y="224"/>
                    <a:pt x="403" y="224"/>
                  </a:cubicBezTo>
                  <a:cubicBezTo>
                    <a:pt x="397" y="227"/>
                    <a:pt x="391" y="229"/>
                    <a:pt x="386" y="232"/>
                  </a:cubicBezTo>
                  <a:cubicBezTo>
                    <a:pt x="389" y="235"/>
                    <a:pt x="390" y="237"/>
                    <a:pt x="394" y="237"/>
                  </a:cubicBezTo>
                  <a:cubicBezTo>
                    <a:pt x="400" y="237"/>
                    <a:pt x="406" y="237"/>
                    <a:pt x="412" y="237"/>
                  </a:cubicBezTo>
                  <a:cubicBezTo>
                    <a:pt x="420" y="237"/>
                    <a:pt x="428" y="239"/>
                    <a:pt x="436" y="241"/>
                  </a:cubicBezTo>
                  <a:cubicBezTo>
                    <a:pt x="442" y="243"/>
                    <a:pt x="432" y="244"/>
                    <a:pt x="430" y="244"/>
                  </a:cubicBezTo>
                  <a:cubicBezTo>
                    <a:pt x="426" y="244"/>
                    <a:pt x="421" y="243"/>
                    <a:pt x="417" y="242"/>
                  </a:cubicBezTo>
                  <a:cubicBezTo>
                    <a:pt x="410" y="242"/>
                    <a:pt x="401" y="245"/>
                    <a:pt x="394" y="247"/>
                  </a:cubicBezTo>
                  <a:cubicBezTo>
                    <a:pt x="398" y="261"/>
                    <a:pt x="411" y="259"/>
                    <a:pt x="422" y="259"/>
                  </a:cubicBezTo>
                  <a:cubicBezTo>
                    <a:pt x="422" y="266"/>
                    <a:pt x="423" y="270"/>
                    <a:pt x="430" y="269"/>
                  </a:cubicBezTo>
                  <a:cubicBezTo>
                    <a:pt x="438" y="269"/>
                    <a:pt x="446" y="268"/>
                    <a:pt x="453" y="268"/>
                  </a:cubicBezTo>
                  <a:cubicBezTo>
                    <a:pt x="459" y="267"/>
                    <a:pt x="461" y="263"/>
                    <a:pt x="466" y="262"/>
                  </a:cubicBezTo>
                  <a:cubicBezTo>
                    <a:pt x="470" y="262"/>
                    <a:pt x="471" y="262"/>
                    <a:pt x="473" y="259"/>
                  </a:cubicBezTo>
                  <a:cubicBezTo>
                    <a:pt x="476" y="258"/>
                    <a:pt x="476" y="255"/>
                    <a:pt x="479" y="256"/>
                  </a:cubicBezTo>
                  <a:cubicBezTo>
                    <a:pt x="479" y="257"/>
                    <a:pt x="479" y="258"/>
                    <a:pt x="478" y="259"/>
                  </a:cubicBezTo>
                  <a:cubicBezTo>
                    <a:pt x="482" y="260"/>
                    <a:pt x="486" y="261"/>
                    <a:pt x="490" y="261"/>
                  </a:cubicBezTo>
                  <a:cubicBezTo>
                    <a:pt x="489" y="262"/>
                    <a:pt x="488" y="263"/>
                    <a:pt x="487" y="263"/>
                  </a:cubicBezTo>
                  <a:cubicBezTo>
                    <a:pt x="494" y="263"/>
                    <a:pt x="500" y="267"/>
                    <a:pt x="506" y="266"/>
                  </a:cubicBezTo>
                  <a:cubicBezTo>
                    <a:pt x="508" y="266"/>
                    <a:pt x="514" y="264"/>
                    <a:pt x="514" y="262"/>
                  </a:cubicBezTo>
                  <a:cubicBezTo>
                    <a:pt x="514" y="259"/>
                    <a:pt x="510" y="260"/>
                    <a:pt x="513" y="256"/>
                  </a:cubicBezTo>
                  <a:cubicBezTo>
                    <a:pt x="508" y="255"/>
                    <a:pt x="506" y="257"/>
                    <a:pt x="503" y="260"/>
                  </a:cubicBezTo>
                  <a:cubicBezTo>
                    <a:pt x="503" y="257"/>
                    <a:pt x="503" y="255"/>
                    <a:pt x="501" y="252"/>
                  </a:cubicBezTo>
                  <a:cubicBezTo>
                    <a:pt x="502" y="253"/>
                    <a:pt x="503" y="253"/>
                    <a:pt x="504" y="253"/>
                  </a:cubicBezTo>
                  <a:cubicBezTo>
                    <a:pt x="505" y="254"/>
                    <a:pt x="506" y="254"/>
                    <a:pt x="507" y="255"/>
                  </a:cubicBezTo>
                  <a:close/>
                  <a:moveTo>
                    <a:pt x="531" y="262"/>
                  </a:moveTo>
                  <a:cubicBezTo>
                    <a:pt x="532" y="263"/>
                    <a:pt x="534" y="265"/>
                    <a:pt x="535" y="265"/>
                  </a:cubicBezTo>
                  <a:cubicBezTo>
                    <a:pt x="535" y="264"/>
                    <a:pt x="536" y="264"/>
                    <a:pt x="536" y="263"/>
                  </a:cubicBezTo>
                  <a:cubicBezTo>
                    <a:pt x="537" y="265"/>
                    <a:pt x="538" y="266"/>
                    <a:pt x="540" y="267"/>
                  </a:cubicBezTo>
                  <a:cubicBezTo>
                    <a:pt x="540" y="266"/>
                    <a:pt x="540" y="265"/>
                    <a:pt x="540" y="265"/>
                  </a:cubicBezTo>
                  <a:cubicBezTo>
                    <a:pt x="542" y="269"/>
                    <a:pt x="549" y="270"/>
                    <a:pt x="553" y="271"/>
                  </a:cubicBezTo>
                  <a:cubicBezTo>
                    <a:pt x="557" y="271"/>
                    <a:pt x="561" y="267"/>
                    <a:pt x="565" y="265"/>
                  </a:cubicBezTo>
                  <a:cubicBezTo>
                    <a:pt x="560" y="261"/>
                    <a:pt x="556" y="257"/>
                    <a:pt x="550" y="253"/>
                  </a:cubicBezTo>
                  <a:cubicBezTo>
                    <a:pt x="547" y="251"/>
                    <a:pt x="545" y="248"/>
                    <a:pt x="542" y="251"/>
                  </a:cubicBezTo>
                  <a:cubicBezTo>
                    <a:pt x="540" y="253"/>
                    <a:pt x="537" y="255"/>
                    <a:pt x="540" y="258"/>
                  </a:cubicBezTo>
                  <a:cubicBezTo>
                    <a:pt x="540" y="258"/>
                    <a:pt x="539" y="258"/>
                    <a:pt x="538" y="258"/>
                  </a:cubicBezTo>
                  <a:cubicBezTo>
                    <a:pt x="537" y="262"/>
                    <a:pt x="533" y="259"/>
                    <a:pt x="531" y="262"/>
                  </a:cubicBezTo>
                  <a:close/>
                  <a:moveTo>
                    <a:pt x="1250" y="413"/>
                  </a:moveTo>
                  <a:cubicBezTo>
                    <a:pt x="1250" y="413"/>
                    <a:pt x="1249" y="413"/>
                    <a:pt x="1249" y="414"/>
                  </a:cubicBezTo>
                  <a:cubicBezTo>
                    <a:pt x="1249" y="414"/>
                    <a:pt x="1249" y="415"/>
                    <a:pt x="1249" y="415"/>
                  </a:cubicBezTo>
                  <a:cubicBezTo>
                    <a:pt x="1251" y="413"/>
                    <a:pt x="1252" y="412"/>
                    <a:pt x="1254" y="412"/>
                  </a:cubicBezTo>
                  <a:cubicBezTo>
                    <a:pt x="1254" y="411"/>
                    <a:pt x="1254" y="411"/>
                    <a:pt x="1253" y="410"/>
                  </a:cubicBezTo>
                  <a:cubicBezTo>
                    <a:pt x="1256" y="410"/>
                    <a:pt x="1256" y="405"/>
                    <a:pt x="1255" y="406"/>
                  </a:cubicBezTo>
                  <a:cubicBezTo>
                    <a:pt x="1252" y="407"/>
                    <a:pt x="1245" y="409"/>
                    <a:pt x="1250" y="413"/>
                  </a:cubicBezTo>
                  <a:close/>
                  <a:moveTo>
                    <a:pt x="681" y="337"/>
                  </a:moveTo>
                  <a:cubicBezTo>
                    <a:pt x="676" y="333"/>
                    <a:pt x="675" y="333"/>
                    <a:pt x="669" y="334"/>
                  </a:cubicBezTo>
                  <a:cubicBezTo>
                    <a:pt x="675" y="328"/>
                    <a:pt x="660" y="321"/>
                    <a:pt x="658" y="319"/>
                  </a:cubicBezTo>
                  <a:cubicBezTo>
                    <a:pt x="655" y="318"/>
                    <a:pt x="652" y="319"/>
                    <a:pt x="650" y="317"/>
                  </a:cubicBezTo>
                  <a:cubicBezTo>
                    <a:pt x="648" y="314"/>
                    <a:pt x="647" y="313"/>
                    <a:pt x="644" y="317"/>
                  </a:cubicBezTo>
                  <a:cubicBezTo>
                    <a:pt x="643" y="316"/>
                    <a:pt x="643" y="314"/>
                    <a:pt x="642" y="313"/>
                  </a:cubicBezTo>
                  <a:cubicBezTo>
                    <a:pt x="648" y="312"/>
                    <a:pt x="646" y="305"/>
                    <a:pt x="641" y="307"/>
                  </a:cubicBezTo>
                  <a:cubicBezTo>
                    <a:pt x="636" y="309"/>
                    <a:pt x="637" y="313"/>
                    <a:pt x="635" y="319"/>
                  </a:cubicBezTo>
                  <a:cubicBezTo>
                    <a:pt x="635" y="321"/>
                    <a:pt x="634" y="323"/>
                    <a:pt x="634" y="326"/>
                  </a:cubicBezTo>
                  <a:cubicBezTo>
                    <a:pt x="633" y="327"/>
                    <a:pt x="635" y="330"/>
                    <a:pt x="635" y="331"/>
                  </a:cubicBezTo>
                  <a:cubicBezTo>
                    <a:pt x="634" y="333"/>
                    <a:pt x="628" y="337"/>
                    <a:pt x="627" y="339"/>
                  </a:cubicBezTo>
                  <a:cubicBezTo>
                    <a:pt x="628" y="339"/>
                    <a:pt x="637" y="337"/>
                    <a:pt x="638" y="337"/>
                  </a:cubicBezTo>
                  <a:cubicBezTo>
                    <a:pt x="639" y="338"/>
                    <a:pt x="640" y="348"/>
                    <a:pt x="642" y="346"/>
                  </a:cubicBezTo>
                  <a:cubicBezTo>
                    <a:pt x="645" y="344"/>
                    <a:pt x="648" y="339"/>
                    <a:pt x="650" y="339"/>
                  </a:cubicBezTo>
                  <a:cubicBezTo>
                    <a:pt x="655" y="337"/>
                    <a:pt x="654" y="333"/>
                    <a:pt x="659" y="331"/>
                  </a:cubicBezTo>
                  <a:cubicBezTo>
                    <a:pt x="658" y="339"/>
                    <a:pt x="670" y="340"/>
                    <a:pt x="675" y="342"/>
                  </a:cubicBezTo>
                  <a:cubicBezTo>
                    <a:pt x="677" y="340"/>
                    <a:pt x="679" y="339"/>
                    <a:pt x="681" y="337"/>
                  </a:cubicBezTo>
                  <a:close/>
                  <a:moveTo>
                    <a:pt x="590" y="170"/>
                  </a:moveTo>
                  <a:cubicBezTo>
                    <a:pt x="592" y="174"/>
                    <a:pt x="597" y="170"/>
                    <a:pt x="599" y="169"/>
                  </a:cubicBezTo>
                  <a:cubicBezTo>
                    <a:pt x="601" y="173"/>
                    <a:pt x="601" y="173"/>
                    <a:pt x="605" y="174"/>
                  </a:cubicBezTo>
                  <a:cubicBezTo>
                    <a:pt x="608" y="174"/>
                    <a:pt x="611" y="175"/>
                    <a:pt x="612" y="170"/>
                  </a:cubicBezTo>
                  <a:cubicBezTo>
                    <a:pt x="612" y="171"/>
                    <a:pt x="613" y="172"/>
                    <a:pt x="614" y="173"/>
                  </a:cubicBezTo>
                  <a:cubicBezTo>
                    <a:pt x="614" y="172"/>
                    <a:pt x="615" y="170"/>
                    <a:pt x="615" y="168"/>
                  </a:cubicBezTo>
                  <a:cubicBezTo>
                    <a:pt x="619" y="170"/>
                    <a:pt x="615" y="175"/>
                    <a:pt x="619" y="175"/>
                  </a:cubicBezTo>
                  <a:cubicBezTo>
                    <a:pt x="624" y="176"/>
                    <a:pt x="629" y="176"/>
                    <a:pt x="634" y="176"/>
                  </a:cubicBezTo>
                  <a:cubicBezTo>
                    <a:pt x="633" y="175"/>
                    <a:pt x="634" y="174"/>
                    <a:pt x="634" y="173"/>
                  </a:cubicBezTo>
                  <a:cubicBezTo>
                    <a:pt x="636" y="176"/>
                    <a:pt x="643" y="177"/>
                    <a:pt x="644" y="172"/>
                  </a:cubicBezTo>
                  <a:cubicBezTo>
                    <a:pt x="645" y="177"/>
                    <a:pt x="653" y="174"/>
                    <a:pt x="656" y="174"/>
                  </a:cubicBezTo>
                  <a:cubicBezTo>
                    <a:pt x="656" y="172"/>
                    <a:pt x="655" y="170"/>
                    <a:pt x="655" y="168"/>
                  </a:cubicBezTo>
                  <a:cubicBezTo>
                    <a:pt x="660" y="168"/>
                    <a:pt x="657" y="173"/>
                    <a:pt x="661" y="174"/>
                  </a:cubicBezTo>
                  <a:cubicBezTo>
                    <a:pt x="664" y="175"/>
                    <a:pt x="666" y="177"/>
                    <a:pt x="670" y="176"/>
                  </a:cubicBezTo>
                  <a:cubicBezTo>
                    <a:pt x="672" y="176"/>
                    <a:pt x="681" y="176"/>
                    <a:pt x="681" y="174"/>
                  </a:cubicBezTo>
                  <a:cubicBezTo>
                    <a:pt x="682" y="169"/>
                    <a:pt x="684" y="169"/>
                    <a:pt x="688" y="168"/>
                  </a:cubicBezTo>
                  <a:cubicBezTo>
                    <a:pt x="686" y="166"/>
                    <a:pt x="684" y="166"/>
                    <a:pt x="681" y="165"/>
                  </a:cubicBezTo>
                  <a:cubicBezTo>
                    <a:pt x="683" y="164"/>
                    <a:pt x="685" y="163"/>
                    <a:pt x="687" y="161"/>
                  </a:cubicBezTo>
                  <a:cubicBezTo>
                    <a:pt x="679" y="155"/>
                    <a:pt x="670" y="150"/>
                    <a:pt x="661" y="153"/>
                  </a:cubicBezTo>
                  <a:cubicBezTo>
                    <a:pt x="657" y="154"/>
                    <a:pt x="653" y="152"/>
                    <a:pt x="649" y="154"/>
                  </a:cubicBezTo>
                  <a:cubicBezTo>
                    <a:pt x="644" y="155"/>
                    <a:pt x="641" y="156"/>
                    <a:pt x="636" y="157"/>
                  </a:cubicBezTo>
                  <a:cubicBezTo>
                    <a:pt x="637" y="158"/>
                    <a:pt x="638" y="159"/>
                    <a:pt x="639" y="159"/>
                  </a:cubicBezTo>
                  <a:cubicBezTo>
                    <a:pt x="634" y="158"/>
                    <a:pt x="628" y="156"/>
                    <a:pt x="624" y="156"/>
                  </a:cubicBezTo>
                  <a:cubicBezTo>
                    <a:pt x="622" y="156"/>
                    <a:pt x="620" y="159"/>
                    <a:pt x="619" y="158"/>
                  </a:cubicBezTo>
                  <a:cubicBezTo>
                    <a:pt x="616" y="157"/>
                    <a:pt x="614" y="155"/>
                    <a:pt x="612" y="154"/>
                  </a:cubicBezTo>
                  <a:cubicBezTo>
                    <a:pt x="611" y="153"/>
                    <a:pt x="602" y="148"/>
                    <a:pt x="602" y="148"/>
                  </a:cubicBezTo>
                  <a:cubicBezTo>
                    <a:pt x="601" y="145"/>
                    <a:pt x="610" y="149"/>
                    <a:pt x="611" y="145"/>
                  </a:cubicBezTo>
                  <a:cubicBezTo>
                    <a:pt x="609" y="144"/>
                    <a:pt x="606" y="143"/>
                    <a:pt x="604" y="142"/>
                  </a:cubicBezTo>
                  <a:cubicBezTo>
                    <a:pt x="600" y="142"/>
                    <a:pt x="602" y="140"/>
                    <a:pt x="599" y="138"/>
                  </a:cubicBezTo>
                  <a:cubicBezTo>
                    <a:pt x="595" y="135"/>
                    <a:pt x="590" y="139"/>
                    <a:pt x="585" y="138"/>
                  </a:cubicBezTo>
                  <a:cubicBezTo>
                    <a:pt x="581" y="137"/>
                    <a:pt x="578" y="133"/>
                    <a:pt x="574" y="133"/>
                  </a:cubicBezTo>
                  <a:cubicBezTo>
                    <a:pt x="569" y="132"/>
                    <a:pt x="563" y="130"/>
                    <a:pt x="559" y="131"/>
                  </a:cubicBezTo>
                  <a:cubicBezTo>
                    <a:pt x="551" y="133"/>
                    <a:pt x="553" y="136"/>
                    <a:pt x="558" y="141"/>
                  </a:cubicBezTo>
                  <a:cubicBezTo>
                    <a:pt x="563" y="146"/>
                    <a:pt x="566" y="145"/>
                    <a:pt x="572" y="144"/>
                  </a:cubicBezTo>
                  <a:cubicBezTo>
                    <a:pt x="577" y="144"/>
                    <a:pt x="580" y="142"/>
                    <a:pt x="584" y="146"/>
                  </a:cubicBezTo>
                  <a:cubicBezTo>
                    <a:pt x="586" y="149"/>
                    <a:pt x="592" y="154"/>
                    <a:pt x="588" y="157"/>
                  </a:cubicBezTo>
                  <a:cubicBezTo>
                    <a:pt x="586" y="163"/>
                    <a:pt x="587" y="164"/>
                    <a:pt x="590" y="170"/>
                  </a:cubicBezTo>
                  <a:close/>
                  <a:moveTo>
                    <a:pt x="725" y="278"/>
                  </a:moveTo>
                  <a:cubicBezTo>
                    <a:pt x="722" y="281"/>
                    <a:pt x="734" y="281"/>
                    <a:pt x="735" y="281"/>
                  </a:cubicBezTo>
                  <a:cubicBezTo>
                    <a:pt x="733" y="275"/>
                    <a:pt x="728" y="274"/>
                    <a:pt x="725" y="278"/>
                  </a:cubicBezTo>
                  <a:close/>
                  <a:moveTo>
                    <a:pt x="615" y="44"/>
                  </a:moveTo>
                  <a:cubicBezTo>
                    <a:pt x="611" y="47"/>
                    <a:pt x="607" y="50"/>
                    <a:pt x="603" y="53"/>
                  </a:cubicBezTo>
                  <a:cubicBezTo>
                    <a:pt x="610" y="58"/>
                    <a:pt x="616" y="54"/>
                    <a:pt x="624" y="54"/>
                  </a:cubicBezTo>
                  <a:cubicBezTo>
                    <a:pt x="631" y="54"/>
                    <a:pt x="638" y="51"/>
                    <a:pt x="644" y="49"/>
                  </a:cubicBezTo>
                  <a:cubicBezTo>
                    <a:pt x="638" y="53"/>
                    <a:pt x="634" y="55"/>
                    <a:pt x="627" y="55"/>
                  </a:cubicBezTo>
                  <a:cubicBezTo>
                    <a:pt x="620" y="56"/>
                    <a:pt x="617" y="56"/>
                    <a:pt x="611" y="59"/>
                  </a:cubicBezTo>
                  <a:cubicBezTo>
                    <a:pt x="617" y="60"/>
                    <a:pt x="624" y="64"/>
                    <a:pt x="629" y="61"/>
                  </a:cubicBezTo>
                  <a:cubicBezTo>
                    <a:pt x="637" y="56"/>
                    <a:pt x="640" y="55"/>
                    <a:pt x="649" y="54"/>
                  </a:cubicBezTo>
                  <a:cubicBezTo>
                    <a:pt x="641" y="57"/>
                    <a:pt x="638" y="58"/>
                    <a:pt x="631" y="64"/>
                  </a:cubicBezTo>
                  <a:cubicBezTo>
                    <a:pt x="637" y="64"/>
                    <a:pt x="642" y="65"/>
                    <a:pt x="648" y="65"/>
                  </a:cubicBezTo>
                  <a:cubicBezTo>
                    <a:pt x="652" y="65"/>
                    <a:pt x="653" y="66"/>
                    <a:pt x="653" y="62"/>
                  </a:cubicBezTo>
                  <a:cubicBezTo>
                    <a:pt x="654" y="60"/>
                    <a:pt x="658" y="59"/>
                    <a:pt x="660" y="59"/>
                  </a:cubicBezTo>
                  <a:cubicBezTo>
                    <a:pt x="659" y="60"/>
                    <a:pt x="658" y="61"/>
                    <a:pt x="658" y="62"/>
                  </a:cubicBezTo>
                  <a:cubicBezTo>
                    <a:pt x="661" y="61"/>
                    <a:pt x="665" y="60"/>
                    <a:pt x="668" y="59"/>
                  </a:cubicBezTo>
                  <a:cubicBezTo>
                    <a:pt x="665" y="61"/>
                    <a:pt x="663" y="63"/>
                    <a:pt x="660" y="65"/>
                  </a:cubicBezTo>
                  <a:cubicBezTo>
                    <a:pt x="664" y="64"/>
                    <a:pt x="669" y="64"/>
                    <a:pt x="673" y="63"/>
                  </a:cubicBezTo>
                  <a:cubicBezTo>
                    <a:pt x="676" y="62"/>
                    <a:pt x="682" y="62"/>
                    <a:pt x="684" y="60"/>
                  </a:cubicBezTo>
                  <a:cubicBezTo>
                    <a:pt x="691" y="54"/>
                    <a:pt x="697" y="51"/>
                    <a:pt x="705" y="48"/>
                  </a:cubicBezTo>
                  <a:cubicBezTo>
                    <a:pt x="702" y="51"/>
                    <a:pt x="698" y="54"/>
                    <a:pt x="695" y="57"/>
                  </a:cubicBezTo>
                  <a:cubicBezTo>
                    <a:pt x="697" y="58"/>
                    <a:pt x="699" y="59"/>
                    <a:pt x="701" y="60"/>
                  </a:cubicBezTo>
                  <a:cubicBezTo>
                    <a:pt x="687" y="64"/>
                    <a:pt x="673" y="67"/>
                    <a:pt x="659" y="69"/>
                  </a:cubicBezTo>
                  <a:cubicBezTo>
                    <a:pt x="664" y="74"/>
                    <a:pt x="669" y="78"/>
                    <a:pt x="673" y="82"/>
                  </a:cubicBezTo>
                  <a:cubicBezTo>
                    <a:pt x="668" y="79"/>
                    <a:pt x="660" y="72"/>
                    <a:pt x="654" y="70"/>
                  </a:cubicBezTo>
                  <a:cubicBezTo>
                    <a:pt x="653" y="70"/>
                    <a:pt x="633" y="70"/>
                    <a:pt x="634" y="69"/>
                  </a:cubicBezTo>
                  <a:cubicBezTo>
                    <a:pt x="628" y="80"/>
                    <a:pt x="639" y="80"/>
                    <a:pt x="645" y="84"/>
                  </a:cubicBezTo>
                  <a:cubicBezTo>
                    <a:pt x="651" y="88"/>
                    <a:pt x="656" y="94"/>
                    <a:pt x="659" y="101"/>
                  </a:cubicBezTo>
                  <a:cubicBezTo>
                    <a:pt x="650" y="96"/>
                    <a:pt x="636" y="94"/>
                    <a:pt x="628" y="102"/>
                  </a:cubicBezTo>
                  <a:cubicBezTo>
                    <a:pt x="621" y="110"/>
                    <a:pt x="627" y="110"/>
                    <a:pt x="634" y="112"/>
                  </a:cubicBezTo>
                  <a:cubicBezTo>
                    <a:pt x="639" y="113"/>
                    <a:pt x="643" y="107"/>
                    <a:pt x="646" y="103"/>
                  </a:cubicBezTo>
                  <a:cubicBezTo>
                    <a:pt x="644" y="111"/>
                    <a:pt x="637" y="116"/>
                    <a:pt x="645" y="122"/>
                  </a:cubicBezTo>
                  <a:cubicBezTo>
                    <a:pt x="652" y="126"/>
                    <a:pt x="660" y="117"/>
                    <a:pt x="663" y="113"/>
                  </a:cubicBezTo>
                  <a:cubicBezTo>
                    <a:pt x="657" y="122"/>
                    <a:pt x="653" y="128"/>
                    <a:pt x="642" y="125"/>
                  </a:cubicBezTo>
                  <a:cubicBezTo>
                    <a:pt x="637" y="124"/>
                    <a:pt x="637" y="118"/>
                    <a:pt x="633" y="117"/>
                  </a:cubicBezTo>
                  <a:cubicBezTo>
                    <a:pt x="628" y="116"/>
                    <a:pt x="625" y="116"/>
                    <a:pt x="620" y="118"/>
                  </a:cubicBezTo>
                  <a:cubicBezTo>
                    <a:pt x="623" y="124"/>
                    <a:pt x="623" y="124"/>
                    <a:pt x="629" y="125"/>
                  </a:cubicBezTo>
                  <a:cubicBezTo>
                    <a:pt x="625" y="130"/>
                    <a:pt x="622" y="128"/>
                    <a:pt x="617" y="131"/>
                  </a:cubicBezTo>
                  <a:cubicBezTo>
                    <a:pt x="615" y="131"/>
                    <a:pt x="611" y="132"/>
                    <a:pt x="609" y="134"/>
                  </a:cubicBezTo>
                  <a:cubicBezTo>
                    <a:pt x="608" y="135"/>
                    <a:pt x="611" y="137"/>
                    <a:pt x="609" y="139"/>
                  </a:cubicBezTo>
                  <a:cubicBezTo>
                    <a:pt x="612" y="143"/>
                    <a:pt x="613" y="140"/>
                    <a:pt x="616" y="137"/>
                  </a:cubicBezTo>
                  <a:cubicBezTo>
                    <a:pt x="617" y="142"/>
                    <a:pt x="624" y="146"/>
                    <a:pt x="626" y="140"/>
                  </a:cubicBezTo>
                  <a:cubicBezTo>
                    <a:pt x="627" y="145"/>
                    <a:pt x="630" y="142"/>
                    <a:pt x="633" y="142"/>
                  </a:cubicBezTo>
                  <a:cubicBezTo>
                    <a:pt x="637" y="143"/>
                    <a:pt x="640" y="143"/>
                    <a:pt x="644" y="143"/>
                  </a:cubicBezTo>
                  <a:cubicBezTo>
                    <a:pt x="648" y="143"/>
                    <a:pt x="649" y="139"/>
                    <a:pt x="652" y="141"/>
                  </a:cubicBezTo>
                  <a:cubicBezTo>
                    <a:pt x="654" y="141"/>
                    <a:pt x="659" y="143"/>
                    <a:pt x="658" y="138"/>
                  </a:cubicBezTo>
                  <a:cubicBezTo>
                    <a:pt x="659" y="142"/>
                    <a:pt x="667" y="146"/>
                    <a:pt x="667" y="139"/>
                  </a:cubicBezTo>
                  <a:cubicBezTo>
                    <a:pt x="670" y="143"/>
                    <a:pt x="672" y="138"/>
                    <a:pt x="674" y="140"/>
                  </a:cubicBezTo>
                  <a:cubicBezTo>
                    <a:pt x="677" y="143"/>
                    <a:pt x="676" y="144"/>
                    <a:pt x="675" y="148"/>
                  </a:cubicBezTo>
                  <a:cubicBezTo>
                    <a:pt x="680" y="147"/>
                    <a:pt x="684" y="145"/>
                    <a:pt x="689" y="144"/>
                  </a:cubicBezTo>
                  <a:cubicBezTo>
                    <a:pt x="690" y="143"/>
                    <a:pt x="691" y="141"/>
                    <a:pt x="692" y="140"/>
                  </a:cubicBezTo>
                  <a:cubicBezTo>
                    <a:pt x="693" y="140"/>
                    <a:pt x="694" y="142"/>
                    <a:pt x="696" y="142"/>
                  </a:cubicBezTo>
                  <a:cubicBezTo>
                    <a:pt x="697" y="141"/>
                    <a:pt x="701" y="141"/>
                    <a:pt x="701" y="139"/>
                  </a:cubicBezTo>
                  <a:cubicBezTo>
                    <a:pt x="700" y="138"/>
                    <a:pt x="701" y="134"/>
                    <a:pt x="699" y="133"/>
                  </a:cubicBezTo>
                  <a:cubicBezTo>
                    <a:pt x="697" y="132"/>
                    <a:pt x="696" y="130"/>
                    <a:pt x="694" y="132"/>
                  </a:cubicBezTo>
                  <a:cubicBezTo>
                    <a:pt x="691" y="134"/>
                    <a:pt x="691" y="135"/>
                    <a:pt x="689" y="132"/>
                  </a:cubicBezTo>
                  <a:cubicBezTo>
                    <a:pt x="687" y="129"/>
                    <a:pt x="695" y="123"/>
                    <a:pt x="697" y="122"/>
                  </a:cubicBezTo>
                  <a:cubicBezTo>
                    <a:pt x="702" y="118"/>
                    <a:pt x="694" y="115"/>
                    <a:pt x="696" y="114"/>
                  </a:cubicBezTo>
                  <a:cubicBezTo>
                    <a:pt x="698" y="112"/>
                    <a:pt x="704" y="116"/>
                    <a:pt x="707" y="115"/>
                  </a:cubicBezTo>
                  <a:cubicBezTo>
                    <a:pt x="713" y="113"/>
                    <a:pt x="714" y="112"/>
                    <a:pt x="718" y="107"/>
                  </a:cubicBezTo>
                  <a:cubicBezTo>
                    <a:pt x="715" y="106"/>
                    <a:pt x="712" y="105"/>
                    <a:pt x="710" y="103"/>
                  </a:cubicBezTo>
                  <a:cubicBezTo>
                    <a:pt x="714" y="103"/>
                    <a:pt x="719" y="102"/>
                    <a:pt x="724" y="101"/>
                  </a:cubicBezTo>
                  <a:cubicBezTo>
                    <a:pt x="724" y="96"/>
                    <a:pt x="712" y="95"/>
                    <a:pt x="708" y="94"/>
                  </a:cubicBezTo>
                  <a:cubicBezTo>
                    <a:pt x="714" y="94"/>
                    <a:pt x="719" y="94"/>
                    <a:pt x="724" y="94"/>
                  </a:cubicBezTo>
                  <a:cubicBezTo>
                    <a:pt x="725" y="88"/>
                    <a:pt x="710" y="90"/>
                    <a:pt x="706" y="89"/>
                  </a:cubicBezTo>
                  <a:cubicBezTo>
                    <a:pt x="716" y="88"/>
                    <a:pt x="726" y="87"/>
                    <a:pt x="735" y="85"/>
                  </a:cubicBezTo>
                  <a:cubicBezTo>
                    <a:pt x="735" y="84"/>
                    <a:pt x="734" y="82"/>
                    <a:pt x="734" y="80"/>
                  </a:cubicBezTo>
                  <a:cubicBezTo>
                    <a:pt x="737" y="81"/>
                    <a:pt x="742" y="84"/>
                    <a:pt x="745" y="82"/>
                  </a:cubicBezTo>
                  <a:cubicBezTo>
                    <a:pt x="750" y="79"/>
                    <a:pt x="752" y="78"/>
                    <a:pt x="756" y="74"/>
                  </a:cubicBezTo>
                  <a:cubicBezTo>
                    <a:pt x="752" y="73"/>
                    <a:pt x="749" y="73"/>
                    <a:pt x="745" y="73"/>
                  </a:cubicBezTo>
                  <a:cubicBezTo>
                    <a:pt x="751" y="72"/>
                    <a:pt x="756" y="71"/>
                    <a:pt x="762" y="70"/>
                  </a:cubicBezTo>
                  <a:cubicBezTo>
                    <a:pt x="767" y="69"/>
                    <a:pt x="772" y="63"/>
                    <a:pt x="777" y="60"/>
                  </a:cubicBezTo>
                  <a:cubicBezTo>
                    <a:pt x="782" y="57"/>
                    <a:pt x="801" y="52"/>
                    <a:pt x="802" y="45"/>
                  </a:cubicBezTo>
                  <a:cubicBezTo>
                    <a:pt x="787" y="48"/>
                    <a:pt x="773" y="51"/>
                    <a:pt x="759" y="54"/>
                  </a:cubicBezTo>
                  <a:cubicBezTo>
                    <a:pt x="768" y="51"/>
                    <a:pt x="776" y="48"/>
                    <a:pt x="785" y="46"/>
                  </a:cubicBezTo>
                  <a:cubicBezTo>
                    <a:pt x="780" y="45"/>
                    <a:pt x="775" y="44"/>
                    <a:pt x="770" y="43"/>
                  </a:cubicBezTo>
                  <a:cubicBezTo>
                    <a:pt x="781" y="42"/>
                    <a:pt x="792" y="42"/>
                    <a:pt x="803" y="41"/>
                  </a:cubicBezTo>
                  <a:cubicBezTo>
                    <a:pt x="811" y="40"/>
                    <a:pt x="821" y="32"/>
                    <a:pt x="829" y="28"/>
                  </a:cubicBezTo>
                  <a:cubicBezTo>
                    <a:pt x="819" y="24"/>
                    <a:pt x="810" y="22"/>
                    <a:pt x="800" y="20"/>
                  </a:cubicBezTo>
                  <a:cubicBezTo>
                    <a:pt x="791" y="19"/>
                    <a:pt x="783" y="21"/>
                    <a:pt x="774" y="23"/>
                  </a:cubicBezTo>
                  <a:cubicBezTo>
                    <a:pt x="779" y="21"/>
                    <a:pt x="784" y="18"/>
                    <a:pt x="788" y="15"/>
                  </a:cubicBezTo>
                  <a:cubicBezTo>
                    <a:pt x="779" y="14"/>
                    <a:pt x="770" y="11"/>
                    <a:pt x="761" y="11"/>
                  </a:cubicBezTo>
                  <a:cubicBezTo>
                    <a:pt x="753" y="11"/>
                    <a:pt x="743" y="14"/>
                    <a:pt x="735" y="15"/>
                  </a:cubicBezTo>
                  <a:cubicBezTo>
                    <a:pt x="736" y="18"/>
                    <a:pt x="737" y="20"/>
                    <a:pt x="739" y="22"/>
                  </a:cubicBezTo>
                  <a:cubicBezTo>
                    <a:pt x="734" y="19"/>
                    <a:pt x="729" y="14"/>
                    <a:pt x="724" y="14"/>
                  </a:cubicBezTo>
                  <a:cubicBezTo>
                    <a:pt x="717" y="14"/>
                    <a:pt x="710" y="13"/>
                    <a:pt x="703" y="13"/>
                  </a:cubicBezTo>
                  <a:cubicBezTo>
                    <a:pt x="708" y="17"/>
                    <a:pt x="712" y="20"/>
                    <a:pt x="716" y="24"/>
                  </a:cubicBezTo>
                  <a:cubicBezTo>
                    <a:pt x="711" y="22"/>
                    <a:pt x="706" y="20"/>
                    <a:pt x="701" y="18"/>
                  </a:cubicBezTo>
                  <a:cubicBezTo>
                    <a:pt x="698" y="17"/>
                    <a:pt x="690" y="14"/>
                    <a:pt x="688" y="15"/>
                  </a:cubicBezTo>
                  <a:cubicBezTo>
                    <a:pt x="686" y="16"/>
                    <a:pt x="685" y="19"/>
                    <a:pt x="683" y="19"/>
                  </a:cubicBezTo>
                  <a:cubicBezTo>
                    <a:pt x="680" y="19"/>
                    <a:pt x="677" y="19"/>
                    <a:pt x="673" y="19"/>
                  </a:cubicBezTo>
                  <a:cubicBezTo>
                    <a:pt x="670" y="20"/>
                    <a:pt x="666" y="25"/>
                    <a:pt x="663" y="27"/>
                  </a:cubicBezTo>
                  <a:cubicBezTo>
                    <a:pt x="671" y="32"/>
                    <a:pt x="679" y="36"/>
                    <a:pt x="688" y="41"/>
                  </a:cubicBezTo>
                  <a:cubicBezTo>
                    <a:pt x="679" y="38"/>
                    <a:pt x="669" y="36"/>
                    <a:pt x="660" y="34"/>
                  </a:cubicBezTo>
                  <a:cubicBezTo>
                    <a:pt x="656" y="33"/>
                    <a:pt x="652" y="28"/>
                    <a:pt x="648" y="26"/>
                  </a:cubicBezTo>
                  <a:cubicBezTo>
                    <a:pt x="646" y="24"/>
                    <a:pt x="641" y="25"/>
                    <a:pt x="638" y="25"/>
                  </a:cubicBezTo>
                  <a:cubicBezTo>
                    <a:pt x="639" y="27"/>
                    <a:pt x="639" y="29"/>
                    <a:pt x="640" y="30"/>
                  </a:cubicBezTo>
                  <a:cubicBezTo>
                    <a:pt x="637" y="30"/>
                    <a:pt x="633" y="31"/>
                    <a:pt x="630" y="31"/>
                  </a:cubicBezTo>
                  <a:cubicBezTo>
                    <a:pt x="632" y="32"/>
                    <a:pt x="634" y="33"/>
                    <a:pt x="637" y="34"/>
                  </a:cubicBezTo>
                  <a:cubicBezTo>
                    <a:pt x="628" y="35"/>
                    <a:pt x="615" y="29"/>
                    <a:pt x="611" y="40"/>
                  </a:cubicBezTo>
                  <a:cubicBezTo>
                    <a:pt x="604" y="35"/>
                    <a:pt x="596" y="39"/>
                    <a:pt x="590" y="43"/>
                  </a:cubicBezTo>
                  <a:cubicBezTo>
                    <a:pt x="594" y="45"/>
                    <a:pt x="598" y="47"/>
                    <a:pt x="602" y="49"/>
                  </a:cubicBezTo>
                  <a:cubicBezTo>
                    <a:pt x="607" y="47"/>
                    <a:pt x="611" y="46"/>
                    <a:pt x="615" y="44"/>
                  </a:cubicBezTo>
                  <a:close/>
                  <a:moveTo>
                    <a:pt x="521" y="118"/>
                  </a:moveTo>
                  <a:cubicBezTo>
                    <a:pt x="518" y="115"/>
                    <a:pt x="515" y="115"/>
                    <a:pt x="511" y="116"/>
                  </a:cubicBezTo>
                  <a:cubicBezTo>
                    <a:pt x="507" y="117"/>
                    <a:pt x="509" y="120"/>
                    <a:pt x="512" y="120"/>
                  </a:cubicBezTo>
                  <a:cubicBezTo>
                    <a:pt x="515" y="119"/>
                    <a:pt x="518" y="117"/>
                    <a:pt x="521" y="118"/>
                  </a:cubicBezTo>
                  <a:close/>
                  <a:moveTo>
                    <a:pt x="684" y="367"/>
                  </a:moveTo>
                  <a:cubicBezTo>
                    <a:pt x="687" y="365"/>
                    <a:pt x="694" y="358"/>
                    <a:pt x="687" y="356"/>
                  </a:cubicBezTo>
                  <a:cubicBezTo>
                    <a:pt x="684" y="355"/>
                    <a:pt x="681" y="358"/>
                    <a:pt x="681" y="360"/>
                  </a:cubicBezTo>
                  <a:cubicBezTo>
                    <a:pt x="681" y="364"/>
                    <a:pt x="682" y="364"/>
                    <a:pt x="684" y="367"/>
                  </a:cubicBezTo>
                  <a:close/>
                  <a:moveTo>
                    <a:pt x="1228" y="486"/>
                  </a:moveTo>
                  <a:cubicBezTo>
                    <a:pt x="1227" y="486"/>
                    <a:pt x="1227" y="487"/>
                    <a:pt x="1226" y="488"/>
                  </a:cubicBezTo>
                  <a:cubicBezTo>
                    <a:pt x="1233" y="494"/>
                    <a:pt x="1243" y="483"/>
                    <a:pt x="1249" y="481"/>
                  </a:cubicBezTo>
                  <a:cubicBezTo>
                    <a:pt x="1252" y="480"/>
                    <a:pt x="1253" y="482"/>
                    <a:pt x="1254" y="479"/>
                  </a:cubicBezTo>
                  <a:cubicBezTo>
                    <a:pt x="1255" y="477"/>
                    <a:pt x="1256" y="474"/>
                    <a:pt x="1257" y="472"/>
                  </a:cubicBezTo>
                  <a:cubicBezTo>
                    <a:pt x="1258" y="468"/>
                    <a:pt x="1256" y="464"/>
                    <a:pt x="1254" y="461"/>
                  </a:cubicBezTo>
                  <a:cubicBezTo>
                    <a:pt x="1259" y="458"/>
                    <a:pt x="1260" y="458"/>
                    <a:pt x="1261" y="452"/>
                  </a:cubicBezTo>
                  <a:cubicBezTo>
                    <a:pt x="1258" y="453"/>
                    <a:pt x="1257" y="448"/>
                    <a:pt x="1256" y="446"/>
                  </a:cubicBezTo>
                  <a:cubicBezTo>
                    <a:pt x="1254" y="444"/>
                    <a:pt x="1250" y="447"/>
                    <a:pt x="1248" y="447"/>
                  </a:cubicBezTo>
                  <a:cubicBezTo>
                    <a:pt x="1249" y="446"/>
                    <a:pt x="1249" y="446"/>
                    <a:pt x="1249" y="445"/>
                  </a:cubicBezTo>
                  <a:cubicBezTo>
                    <a:pt x="1244" y="442"/>
                    <a:pt x="1239" y="448"/>
                    <a:pt x="1236" y="452"/>
                  </a:cubicBezTo>
                  <a:cubicBezTo>
                    <a:pt x="1238" y="453"/>
                    <a:pt x="1240" y="453"/>
                    <a:pt x="1241" y="454"/>
                  </a:cubicBezTo>
                  <a:cubicBezTo>
                    <a:pt x="1239" y="456"/>
                    <a:pt x="1238" y="458"/>
                    <a:pt x="1235" y="457"/>
                  </a:cubicBezTo>
                  <a:cubicBezTo>
                    <a:pt x="1233" y="456"/>
                    <a:pt x="1231" y="455"/>
                    <a:pt x="1229" y="456"/>
                  </a:cubicBezTo>
                  <a:cubicBezTo>
                    <a:pt x="1226" y="458"/>
                    <a:pt x="1227" y="458"/>
                    <a:pt x="1228" y="462"/>
                  </a:cubicBezTo>
                  <a:cubicBezTo>
                    <a:pt x="1229" y="463"/>
                    <a:pt x="1226" y="465"/>
                    <a:pt x="1225" y="466"/>
                  </a:cubicBezTo>
                  <a:cubicBezTo>
                    <a:pt x="1228" y="467"/>
                    <a:pt x="1230" y="469"/>
                    <a:pt x="1234" y="469"/>
                  </a:cubicBezTo>
                  <a:cubicBezTo>
                    <a:pt x="1232" y="471"/>
                    <a:pt x="1229" y="473"/>
                    <a:pt x="1227" y="477"/>
                  </a:cubicBezTo>
                  <a:cubicBezTo>
                    <a:pt x="1230" y="476"/>
                    <a:pt x="1233" y="474"/>
                    <a:pt x="1236" y="476"/>
                  </a:cubicBezTo>
                  <a:cubicBezTo>
                    <a:pt x="1234" y="476"/>
                    <a:pt x="1230" y="476"/>
                    <a:pt x="1228" y="478"/>
                  </a:cubicBezTo>
                  <a:cubicBezTo>
                    <a:pt x="1227" y="480"/>
                    <a:pt x="1225" y="481"/>
                    <a:pt x="1223" y="481"/>
                  </a:cubicBezTo>
                  <a:cubicBezTo>
                    <a:pt x="1224" y="481"/>
                    <a:pt x="1226" y="482"/>
                    <a:pt x="1227" y="482"/>
                  </a:cubicBezTo>
                  <a:cubicBezTo>
                    <a:pt x="1226" y="483"/>
                    <a:pt x="1224" y="484"/>
                    <a:pt x="1223" y="484"/>
                  </a:cubicBezTo>
                  <a:cubicBezTo>
                    <a:pt x="1225" y="485"/>
                    <a:pt x="1226" y="485"/>
                    <a:pt x="1228" y="486"/>
                  </a:cubicBezTo>
                  <a:close/>
                  <a:moveTo>
                    <a:pt x="652" y="356"/>
                  </a:moveTo>
                  <a:cubicBezTo>
                    <a:pt x="653" y="356"/>
                    <a:pt x="653" y="359"/>
                    <a:pt x="654" y="359"/>
                  </a:cubicBezTo>
                  <a:cubicBezTo>
                    <a:pt x="661" y="359"/>
                    <a:pt x="668" y="356"/>
                    <a:pt x="669" y="348"/>
                  </a:cubicBezTo>
                  <a:cubicBezTo>
                    <a:pt x="667" y="348"/>
                    <a:pt x="666" y="348"/>
                    <a:pt x="664" y="348"/>
                  </a:cubicBezTo>
                  <a:cubicBezTo>
                    <a:pt x="660" y="348"/>
                    <a:pt x="658" y="348"/>
                    <a:pt x="654" y="351"/>
                  </a:cubicBezTo>
                  <a:cubicBezTo>
                    <a:pt x="652" y="353"/>
                    <a:pt x="651" y="353"/>
                    <a:pt x="652" y="356"/>
                  </a:cubicBezTo>
                  <a:close/>
                  <a:moveTo>
                    <a:pt x="578" y="165"/>
                  </a:moveTo>
                  <a:cubicBezTo>
                    <a:pt x="577" y="161"/>
                    <a:pt x="573" y="154"/>
                    <a:pt x="568" y="156"/>
                  </a:cubicBezTo>
                  <a:cubicBezTo>
                    <a:pt x="565" y="157"/>
                    <a:pt x="552" y="159"/>
                    <a:pt x="554" y="166"/>
                  </a:cubicBezTo>
                  <a:cubicBezTo>
                    <a:pt x="555" y="168"/>
                    <a:pt x="566" y="172"/>
                    <a:pt x="568" y="174"/>
                  </a:cubicBezTo>
                  <a:cubicBezTo>
                    <a:pt x="574" y="173"/>
                    <a:pt x="580" y="174"/>
                    <a:pt x="578" y="165"/>
                  </a:cubicBezTo>
                  <a:close/>
                  <a:moveTo>
                    <a:pt x="489" y="98"/>
                  </a:moveTo>
                  <a:cubicBezTo>
                    <a:pt x="493" y="99"/>
                    <a:pt x="494" y="93"/>
                    <a:pt x="498" y="96"/>
                  </a:cubicBezTo>
                  <a:cubicBezTo>
                    <a:pt x="497" y="97"/>
                    <a:pt x="496" y="98"/>
                    <a:pt x="496" y="98"/>
                  </a:cubicBezTo>
                  <a:cubicBezTo>
                    <a:pt x="498" y="99"/>
                    <a:pt x="500" y="99"/>
                    <a:pt x="502" y="100"/>
                  </a:cubicBezTo>
                  <a:cubicBezTo>
                    <a:pt x="502" y="106"/>
                    <a:pt x="493" y="101"/>
                    <a:pt x="489" y="104"/>
                  </a:cubicBezTo>
                  <a:cubicBezTo>
                    <a:pt x="490" y="116"/>
                    <a:pt x="503" y="104"/>
                    <a:pt x="506" y="107"/>
                  </a:cubicBezTo>
                  <a:cubicBezTo>
                    <a:pt x="508" y="110"/>
                    <a:pt x="513" y="109"/>
                    <a:pt x="517" y="110"/>
                  </a:cubicBezTo>
                  <a:cubicBezTo>
                    <a:pt x="521" y="110"/>
                    <a:pt x="521" y="112"/>
                    <a:pt x="523" y="116"/>
                  </a:cubicBezTo>
                  <a:cubicBezTo>
                    <a:pt x="525" y="119"/>
                    <a:pt x="541" y="119"/>
                    <a:pt x="533" y="109"/>
                  </a:cubicBezTo>
                  <a:cubicBezTo>
                    <a:pt x="532" y="108"/>
                    <a:pt x="529" y="106"/>
                    <a:pt x="529" y="104"/>
                  </a:cubicBezTo>
                  <a:cubicBezTo>
                    <a:pt x="530" y="102"/>
                    <a:pt x="530" y="102"/>
                    <a:pt x="528" y="100"/>
                  </a:cubicBezTo>
                  <a:cubicBezTo>
                    <a:pt x="525" y="97"/>
                    <a:pt x="524" y="98"/>
                    <a:pt x="520" y="99"/>
                  </a:cubicBezTo>
                  <a:cubicBezTo>
                    <a:pt x="521" y="90"/>
                    <a:pt x="510" y="95"/>
                    <a:pt x="507" y="96"/>
                  </a:cubicBezTo>
                  <a:cubicBezTo>
                    <a:pt x="505" y="91"/>
                    <a:pt x="503" y="87"/>
                    <a:pt x="497" y="88"/>
                  </a:cubicBezTo>
                  <a:cubicBezTo>
                    <a:pt x="490" y="89"/>
                    <a:pt x="486" y="87"/>
                    <a:pt x="484" y="94"/>
                  </a:cubicBezTo>
                  <a:cubicBezTo>
                    <a:pt x="486" y="94"/>
                    <a:pt x="488" y="94"/>
                    <a:pt x="491" y="94"/>
                  </a:cubicBezTo>
                  <a:cubicBezTo>
                    <a:pt x="490" y="95"/>
                    <a:pt x="489" y="97"/>
                    <a:pt x="489" y="98"/>
                  </a:cubicBezTo>
                  <a:close/>
                  <a:moveTo>
                    <a:pt x="491" y="129"/>
                  </a:moveTo>
                  <a:cubicBezTo>
                    <a:pt x="493" y="132"/>
                    <a:pt x="495" y="128"/>
                    <a:pt x="493" y="126"/>
                  </a:cubicBezTo>
                  <a:cubicBezTo>
                    <a:pt x="491" y="124"/>
                    <a:pt x="490" y="123"/>
                    <a:pt x="488" y="121"/>
                  </a:cubicBezTo>
                  <a:cubicBezTo>
                    <a:pt x="486" y="120"/>
                    <a:pt x="484" y="117"/>
                    <a:pt x="481" y="118"/>
                  </a:cubicBezTo>
                  <a:cubicBezTo>
                    <a:pt x="481" y="121"/>
                    <a:pt x="482" y="123"/>
                    <a:pt x="483" y="125"/>
                  </a:cubicBezTo>
                  <a:cubicBezTo>
                    <a:pt x="485" y="127"/>
                    <a:pt x="489" y="128"/>
                    <a:pt x="491" y="129"/>
                  </a:cubicBezTo>
                  <a:close/>
                  <a:moveTo>
                    <a:pt x="537" y="75"/>
                  </a:moveTo>
                  <a:cubicBezTo>
                    <a:pt x="535" y="71"/>
                    <a:pt x="524" y="72"/>
                    <a:pt x="527" y="78"/>
                  </a:cubicBezTo>
                  <a:cubicBezTo>
                    <a:pt x="533" y="80"/>
                    <a:pt x="541" y="85"/>
                    <a:pt x="537" y="75"/>
                  </a:cubicBezTo>
                  <a:close/>
                  <a:moveTo>
                    <a:pt x="552" y="111"/>
                  </a:moveTo>
                  <a:cubicBezTo>
                    <a:pt x="550" y="112"/>
                    <a:pt x="548" y="112"/>
                    <a:pt x="545" y="113"/>
                  </a:cubicBezTo>
                  <a:cubicBezTo>
                    <a:pt x="547" y="114"/>
                    <a:pt x="551" y="118"/>
                    <a:pt x="551" y="118"/>
                  </a:cubicBezTo>
                  <a:cubicBezTo>
                    <a:pt x="554" y="118"/>
                    <a:pt x="556" y="117"/>
                    <a:pt x="558" y="116"/>
                  </a:cubicBezTo>
                  <a:cubicBezTo>
                    <a:pt x="561" y="115"/>
                    <a:pt x="566" y="115"/>
                    <a:pt x="567" y="113"/>
                  </a:cubicBezTo>
                  <a:cubicBezTo>
                    <a:pt x="568" y="111"/>
                    <a:pt x="565" y="109"/>
                    <a:pt x="568" y="106"/>
                  </a:cubicBezTo>
                  <a:cubicBezTo>
                    <a:pt x="565" y="105"/>
                    <a:pt x="561" y="105"/>
                    <a:pt x="559" y="104"/>
                  </a:cubicBezTo>
                  <a:cubicBezTo>
                    <a:pt x="557" y="104"/>
                    <a:pt x="555" y="101"/>
                    <a:pt x="552" y="100"/>
                  </a:cubicBezTo>
                  <a:cubicBezTo>
                    <a:pt x="549" y="98"/>
                    <a:pt x="536" y="96"/>
                    <a:pt x="543" y="104"/>
                  </a:cubicBezTo>
                  <a:cubicBezTo>
                    <a:pt x="542" y="104"/>
                    <a:pt x="541" y="104"/>
                    <a:pt x="541" y="104"/>
                  </a:cubicBezTo>
                  <a:cubicBezTo>
                    <a:pt x="542" y="111"/>
                    <a:pt x="548" y="108"/>
                    <a:pt x="552" y="111"/>
                  </a:cubicBezTo>
                  <a:close/>
                  <a:moveTo>
                    <a:pt x="434" y="114"/>
                  </a:moveTo>
                  <a:cubicBezTo>
                    <a:pt x="427" y="115"/>
                    <a:pt x="424" y="114"/>
                    <a:pt x="426" y="122"/>
                  </a:cubicBezTo>
                  <a:cubicBezTo>
                    <a:pt x="429" y="122"/>
                    <a:pt x="432" y="127"/>
                    <a:pt x="434" y="126"/>
                  </a:cubicBezTo>
                  <a:cubicBezTo>
                    <a:pt x="439" y="125"/>
                    <a:pt x="443" y="124"/>
                    <a:pt x="447" y="123"/>
                  </a:cubicBezTo>
                  <a:cubicBezTo>
                    <a:pt x="450" y="122"/>
                    <a:pt x="449" y="121"/>
                    <a:pt x="450" y="119"/>
                  </a:cubicBezTo>
                  <a:cubicBezTo>
                    <a:pt x="450" y="117"/>
                    <a:pt x="445" y="118"/>
                    <a:pt x="444" y="116"/>
                  </a:cubicBezTo>
                  <a:cubicBezTo>
                    <a:pt x="447" y="116"/>
                    <a:pt x="451" y="115"/>
                    <a:pt x="453" y="112"/>
                  </a:cubicBezTo>
                  <a:cubicBezTo>
                    <a:pt x="448" y="110"/>
                    <a:pt x="440" y="113"/>
                    <a:pt x="434" y="114"/>
                  </a:cubicBezTo>
                  <a:close/>
                  <a:moveTo>
                    <a:pt x="448" y="144"/>
                  </a:moveTo>
                  <a:cubicBezTo>
                    <a:pt x="450" y="146"/>
                    <a:pt x="453" y="147"/>
                    <a:pt x="456" y="149"/>
                  </a:cubicBezTo>
                  <a:cubicBezTo>
                    <a:pt x="454" y="150"/>
                    <a:pt x="452" y="151"/>
                    <a:pt x="450" y="151"/>
                  </a:cubicBezTo>
                  <a:cubicBezTo>
                    <a:pt x="452" y="152"/>
                    <a:pt x="459" y="154"/>
                    <a:pt x="459" y="156"/>
                  </a:cubicBezTo>
                  <a:cubicBezTo>
                    <a:pt x="459" y="161"/>
                    <a:pt x="454" y="158"/>
                    <a:pt x="450" y="158"/>
                  </a:cubicBezTo>
                  <a:cubicBezTo>
                    <a:pt x="449" y="158"/>
                    <a:pt x="441" y="159"/>
                    <a:pt x="440" y="157"/>
                  </a:cubicBezTo>
                  <a:cubicBezTo>
                    <a:pt x="439" y="152"/>
                    <a:pt x="438" y="152"/>
                    <a:pt x="434" y="153"/>
                  </a:cubicBezTo>
                  <a:cubicBezTo>
                    <a:pt x="434" y="152"/>
                    <a:pt x="435" y="152"/>
                    <a:pt x="436" y="151"/>
                  </a:cubicBezTo>
                  <a:cubicBezTo>
                    <a:pt x="433" y="149"/>
                    <a:pt x="429" y="144"/>
                    <a:pt x="425" y="145"/>
                  </a:cubicBezTo>
                  <a:cubicBezTo>
                    <a:pt x="418" y="146"/>
                    <a:pt x="421" y="143"/>
                    <a:pt x="415" y="141"/>
                  </a:cubicBezTo>
                  <a:cubicBezTo>
                    <a:pt x="414" y="140"/>
                    <a:pt x="405" y="141"/>
                    <a:pt x="405" y="143"/>
                  </a:cubicBezTo>
                  <a:cubicBezTo>
                    <a:pt x="405" y="145"/>
                    <a:pt x="412" y="146"/>
                    <a:pt x="414" y="147"/>
                  </a:cubicBezTo>
                  <a:cubicBezTo>
                    <a:pt x="408" y="146"/>
                    <a:pt x="404" y="146"/>
                    <a:pt x="398" y="148"/>
                  </a:cubicBezTo>
                  <a:cubicBezTo>
                    <a:pt x="398" y="151"/>
                    <a:pt x="398" y="151"/>
                    <a:pt x="398" y="151"/>
                  </a:cubicBezTo>
                  <a:cubicBezTo>
                    <a:pt x="402" y="153"/>
                    <a:pt x="409" y="151"/>
                    <a:pt x="413" y="151"/>
                  </a:cubicBezTo>
                  <a:cubicBezTo>
                    <a:pt x="411" y="152"/>
                    <a:pt x="394" y="151"/>
                    <a:pt x="394" y="156"/>
                  </a:cubicBezTo>
                  <a:cubicBezTo>
                    <a:pt x="395" y="160"/>
                    <a:pt x="409" y="155"/>
                    <a:pt x="411" y="155"/>
                  </a:cubicBezTo>
                  <a:cubicBezTo>
                    <a:pt x="405" y="159"/>
                    <a:pt x="394" y="156"/>
                    <a:pt x="391" y="162"/>
                  </a:cubicBezTo>
                  <a:cubicBezTo>
                    <a:pt x="395" y="164"/>
                    <a:pt x="397" y="165"/>
                    <a:pt x="402" y="163"/>
                  </a:cubicBezTo>
                  <a:cubicBezTo>
                    <a:pt x="402" y="164"/>
                    <a:pt x="402" y="165"/>
                    <a:pt x="402" y="166"/>
                  </a:cubicBezTo>
                  <a:cubicBezTo>
                    <a:pt x="403" y="166"/>
                    <a:pt x="405" y="167"/>
                    <a:pt x="407" y="167"/>
                  </a:cubicBezTo>
                  <a:cubicBezTo>
                    <a:pt x="406" y="163"/>
                    <a:pt x="410" y="164"/>
                    <a:pt x="411" y="168"/>
                  </a:cubicBezTo>
                  <a:cubicBezTo>
                    <a:pt x="416" y="165"/>
                    <a:pt x="417" y="164"/>
                    <a:pt x="419" y="158"/>
                  </a:cubicBezTo>
                  <a:cubicBezTo>
                    <a:pt x="422" y="160"/>
                    <a:pt x="421" y="162"/>
                    <a:pt x="420" y="165"/>
                  </a:cubicBezTo>
                  <a:cubicBezTo>
                    <a:pt x="423" y="165"/>
                    <a:pt x="429" y="167"/>
                    <a:pt x="430" y="163"/>
                  </a:cubicBezTo>
                  <a:cubicBezTo>
                    <a:pt x="432" y="167"/>
                    <a:pt x="438" y="165"/>
                    <a:pt x="441" y="162"/>
                  </a:cubicBezTo>
                  <a:cubicBezTo>
                    <a:pt x="436" y="169"/>
                    <a:pt x="424" y="170"/>
                    <a:pt x="416" y="172"/>
                  </a:cubicBezTo>
                  <a:cubicBezTo>
                    <a:pt x="426" y="179"/>
                    <a:pt x="430" y="177"/>
                    <a:pt x="440" y="173"/>
                  </a:cubicBezTo>
                  <a:cubicBezTo>
                    <a:pt x="446" y="171"/>
                    <a:pt x="452" y="169"/>
                    <a:pt x="457" y="167"/>
                  </a:cubicBezTo>
                  <a:cubicBezTo>
                    <a:pt x="461" y="165"/>
                    <a:pt x="463" y="168"/>
                    <a:pt x="466" y="168"/>
                  </a:cubicBezTo>
                  <a:cubicBezTo>
                    <a:pt x="467" y="168"/>
                    <a:pt x="468" y="165"/>
                    <a:pt x="470" y="165"/>
                  </a:cubicBezTo>
                  <a:cubicBezTo>
                    <a:pt x="473" y="165"/>
                    <a:pt x="476" y="165"/>
                    <a:pt x="479" y="165"/>
                  </a:cubicBezTo>
                  <a:cubicBezTo>
                    <a:pt x="482" y="165"/>
                    <a:pt x="484" y="161"/>
                    <a:pt x="485" y="157"/>
                  </a:cubicBezTo>
                  <a:cubicBezTo>
                    <a:pt x="486" y="152"/>
                    <a:pt x="485" y="148"/>
                    <a:pt x="479" y="149"/>
                  </a:cubicBezTo>
                  <a:cubicBezTo>
                    <a:pt x="471" y="150"/>
                    <a:pt x="478" y="152"/>
                    <a:pt x="475" y="156"/>
                  </a:cubicBezTo>
                  <a:cubicBezTo>
                    <a:pt x="473" y="152"/>
                    <a:pt x="472" y="151"/>
                    <a:pt x="469" y="150"/>
                  </a:cubicBezTo>
                  <a:cubicBezTo>
                    <a:pt x="467" y="149"/>
                    <a:pt x="466" y="145"/>
                    <a:pt x="464" y="144"/>
                  </a:cubicBezTo>
                  <a:cubicBezTo>
                    <a:pt x="461" y="141"/>
                    <a:pt x="463" y="132"/>
                    <a:pt x="456" y="135"/>
                  </a:cubicBezTo>
                  <a:cubicBezTo>
                    <a:pt x="453" y="139"/>
                    <a:pt x="451" y="141"/>
                    <a:pt x="448" y="144"/>
                  </a:cubicBezTo>
                  <a:close/>
                  <a:moveTo>
                    <a:pt x="553" y="74"/>
                  </a:moveTo>
                  <a:cubicBezTo>
                    <a:pt x="554" y="83"/>
                    <a:pt x="564" y="83"/>
                    <a:pt x="570" y="81"/>
                  </a:cubicBezTo>
                  <a:cubicBezTo>
                    <a:pt x="568" y="84"/>
                    <a:pt x="565" y="84"/>
                    <a:pt x="562" y="84"/>
                  </a:cubicBezTo>
                  <a:cubicBezTo>
                    <a:pt x="560" y="84"/>
                    <a:pt x="560" y="88"/>
                    <a:pt x="563" y="87"/>
                  </a:cubicBezTo>
                  <a:cubicBezTo>
                    <a:pt x="565" y="87"/>
                    <a:pt x="565" y="91"/>
                    <a:pt x="568" y="89"/>
                  </a:cubicBezTo>
                  <a:cubicBezTo>
                    <a:pt x="570" y="88"/>
                    <a:pt x="571" y="86"/>
                    <a:pt x="573" y="87"/>
                  </a:cubicBezTo>
                  <a:cubicBezTo>
                    <a:pt x="573" y="88"/>
                    <a:pt x="573" y="89"/>
                    <a:pt x="573" y="89"/>
                  </a:cubicBezTo>
                  <a:cubicBezTo>
                    <a:pt x="576" y="91"/>
                    <a:pt x="577" y="88"/>
                    <a:pt x="579" y="87"/>
                  </a:cubicBezTo>
                  <a:cubicBezTo>
                    <a:pt x="580" y="87"/>
                    <a:pt x="582" y="90"/>
                    <a:pt x="582" y="86"/>
                  </a:cubicBezTo>
                  <a:cubicBezTo>
                    <a:pt x="586" y="88"/>
                    <a:pt x="593" y="85"/>
                    <a:pt x="596" y="88"/>
                  </a:cubicBezTo>
                  <a:cubicBezTo>
                    <a:pt x="593" y="89"/>
                    <a:pt x="589" y="89"/>
                    <a:pt x="585" y="89"/>
                  </a:cubicBezTo>
                  <a:cubicBezTo>
                    <a:pt x="591" y="92"/>
                    <a:pt x="596" y="91"/>
                    <a:pt x="602" y="90"/>
                  </a:cubicBezTo>
                  <a:cubicBezTo>
                    <a:pt x="592" y="92"/>
                    <a:pt x="582" y="91"/>
                    <a:pt x="572" y="95"/>
                  </a:cubicBezTo>
                  <a:cubicBezTo>
                    <a:pt x="575" y="98"/>
                    <a:pt x="578" y="98"/>
                    <a:pt x="582" y="99"/>
                  </a:cubicBezTo>
                  <a:cubicBezTo>
                    <a:pt x="580" y="99"/>
                    <a:pt x="578" y="99"/>
                    <a:pt x="576" y="99"/>
                  </a:cubicBezTo>
                  <a:cubicBezTo>
                    <a:pt x="579" y="104"/>
                    <a:pt x="587" y="102"/>
                    <a:pt x="592" y="103"/>
                  </a:cubicBezTo>
                  <a:cubicBezTo>
                    <a:pt x="589" y="104"/>
                    <a:pt x="586" y="104"/>
                    <a:pt x="582" y="104"/>
                  </a:cubicBezTo>
                  <a:cubicBezTo>
                    <a:pt x="587" y="111"/>
                    <a:pt x="596" y="110"/>
                    <a:pt x="603" y="111"/>
                  </a:cubicBezTo>
                  <a:cubicBezTo>
                    <a:pt x="603" y="109"/>
                    <a:pt x="601" y="107"/>
                    <a:pt x="600" y="107"/>
                  </a:cubicBezTo>
                  <a:cubicBezTo>
                    <a:pt x="604" y="107"/>
                    <a:pt x="606" y="109"/>
                    <a:pt x="609" y="111"/>
                  </a:cubicBezTo>
                  <a:cubicBezTo>
                    <a:pt x="608" y="108"/>
                    <a:pt x="606" y="105"/>
                    <a:pt x="605" y="102"/>
                  </a:cubicBezTo>
                  <a:cubicBezTo>
                    <a:pt x="608" y="105"/>
                    <a:pt x="611" y="108"/>
                    <a:pt x="614" y="111"/>
                  </a:cubicBezTo>
                  <a:cubicBezTo>
                    <a:pt x="616" y="107"/>
                    <a:pt x="617" y="105"/>
                    <a:pt x="615" y="102"/>
                  </a:cubicBezTo>
                  <a:cubicBezTo>
                    <a:pt x="628" y="109"/>
                    <a:pt x="613" y="96"/>
                    <a:pt x="623" y="93"/>
                  </a:cubicBezTo>
                  <a:cubicBezTo>
                    <a:pt x="622" y="96"/>
                    <a:pt x="623" y="99"/>
                    <a:pt x="624" y="101"/>
                  </a:cubicBezTo>
                  <a:cubicBezTo>
                    <a:pt x="627" y="99"/>
                    <a:pt x="630" y="98"/>
                    <a:pt x="629" y="94"/>
                  </a:cubicBezTo>
                  <a:cubicBezTo>
                    <a:pt x="631" y="96"/>
                    <a:pt x="641" y="91"/>
                    <a:pt x="645" y="90"/>
                  </a:cubicBezTo>
                  <a:cubicBezTo>
                    <a:pt x="643" y="87"/>
                    <a:pt x="641" y="85"/>
                    <a:pt x="638" y="83"/>
                  </a:cubicBezTo>
                  <a:cubicBezTo>
                    <a:pt x="638" y="84"/>
                    <a:pt x="637" y="85"/>
                    <a:pt x="636" y="86"/>
                  </a:cubicBezTo>
                  <a:cubicBezTo>
                    <a:pt x="636" y="79"/>
                    <a:pt x="628" y="83"/>
                    <a:pt x="625" y="85"/>
                  </a:cubicBezTo>
                  <a:cubicBezTo>
                    <a:pt x="629" y="78"/>
                    <a:pt x="631" y="75"/>
                    <a:pt x="622" y="74"/>
                  </a:cubicBezTo>
                  <a:cubicBezTo>
                    <a:pt x="627" y="69"/>
                    <a:pt x="620" y="64"/>
                    <a:pt x="615" y="68"/>
                  </a:cubicBezTo>
                  <a:cubicBezTo>
                    <a:pt x="616" y="69"/>
                    <a:pt x="617" y="71"/>
                    <a:pt x="618" y="73"/>
                  </a:cubicBezTo>
                  <a:cubicBezTo>
                    <a:pt x="616" y="73"/>
                    <a:pt x="613" y="72"/>
                    <a:pt x="611" y="70"/>
                  </a:cubicBezTo>
                  <a:cubicBezTo>
                    <a:pt x="611" y="68"/>
                    <a:pt x="613" y="64"/>
                    <a:pt x="609" y="65"/>
                  </a:cubicBezTo>
                  <a:cubicBezTo>
                    <a:pt x="605" y="66"/>
                    <a:pt x="601" y="64"/>
                    <a:pt x="598" y="61"/>
                  </a:cubicBezTo>
                  <a:cubicBezTo>
                    <a:pt x="593" y="55"/>
                    <a:pt x="591" y="51"/>
                    <a:pt x="584" y="49"/>
                  </a:cubicBezTo>
                  <a:cubicBezTo>
                    <a:pt x="580" y="48"/>
                    <a:pt x="574" y="46"/>
                    <a:pt x="571" y="50"/>
                  </a:cubicBezTo>
                  <a:cubicBezTo>
                    <a:pt x="574" y="52"/>
                    <a:pt x="578" y="50"/>
                    <a:pt x="582" y="52"/>
                  </a:cubicBezTo>
                  <a:cubicBezTo>
                    <a:pt x="578" y="58"/>
                    <a:pt x="566" y="50"/>
                    <a:pt x="563" y="59"/>
                  </a:cubicBezTo>
                  <a:cubicBezTo>
                    <a:pt x="566" y="60"/>
                    <a:pt x="570" y="59"/>
                    <a:pt x="572" y="61"/>
                  </a:cubicBezTo>
                  <a:cubicBezTo>
                    <a:pt x="570" y="62"/>
                    <a:pt x="556" y="63"/>
                    <a:pt x="560" y="67"/>
                  </a:cubicBezTo>
                  <a:cubicBezTo>
                    <a:pt x="558" y="68"/>
                    <a:pt x="556" y="68"/>
                    <a:pt x="554" y="69"/>
                  </a:cubicBezTo>
                  <a:cubicBezTo>
                    <a:pt x="558" y="71"/>
                    <a:pt x="560" y="70"/>
                    <a:pt x="563" y="71"/>
                  </a:cubicBezTo>
                  <a:cubicBezTo>
                    <a:pt x="563" y="71"/>
                    <a:pt x="562" y="72"/>
                    <a:pt x="562" y="72"/>
                  </a:cubicBezTo>
                  <a:cubicBezTo>
                    <a:pt x="565" y="74"/>
                    <a:pt x="569" y="70"/>
                    <a:pt x="572" y="72"/>
                  </a:cubicBezTo>
                  <a:cubicBezTo>
                    <a:pt x="570" y="72"/>
                    <a:pt x="569" y="73"/>
                    <a:pt x="568" y="74"/>
                  </a:cubicBezTo>
                  <a:cubicBezTo>
                    <a:pt x="569" y="74"/>
                    <a:pt x="570" y="75"/>
                    <a:pt x="571" y="76"/>
                  </a:cubicBezTo>
                  <a:cubicBezTo>
                    <a:pt x="569" y="76"/>
                    <a:pt x="568" y="75"/>
                    <a:pt x="567" y="75"/>
                  </a:cubicBezTo>
                  <a:cubicBezTo>
                    <a:pt x="562" y="75"/>
                    <a:pt x="558" y="74"/>
                    <a:pt x="553" y="74"/>
                  </a:cubicBezTo>
                  <a:close/>
                  <a:moveTo>
                    <a:pt x="493" y="147"/>
                  </a:moveTo>
                  <a:cubicBezTo>
                    <a:pt x="496" y="150"/>
                    <a:pt x="509" y="151"/>
                    <a:pt x="507" y="144"/>
                  </a:cubicBezTo>
                  <a:cubicBezTo>
                    <a:pt x="504" y="144"/>
                    <a:pt x="496" y="144"/>
                    <a:pt x="493" y="147"/>
                  </a:cubicBezTo>
                  <a:close/>
                  <a:moveTo>
                    <a:pt x="391" y="147"/>
                  </a:moveTo>
                  <a:cubicBezTo>
                    <a:pt x="389" y="148"/>
                    <a:pt x="377" y="153"/>
                    <a:pt x="378" y="156"/>
                  </a:cubicBezTo>
                  <a:cubicBezTo>
                    <a:pt x="379" y="159"/>
                    <a:pt x="385" y="158"/>
                    <a:pt x="386" y="156"/>
                  </a:cubicBezTo>
                  <a:cubicBezTo>
                    <a:pt x="388" y="154"/>
                    <a:pt x="392" y="151"/>
                    <a:pt x="391" y="147"/>
                  </a:cubicBezTo>
                  <a:close/>
                  <a:moveTo>
                    <a:pt x="1255" y="424"/>
                  </a:moveTo>
                  <a:cubicBezTo>
                    <a:pt x="1254" y="424"/>
                    <a:pt x="1254" y="424"/>
                    <a:pt x="1254" y="424"/>
                  </a:cubicBezTo>
                  <a:cubicBezTo>
                    <a:pt x="1255" y="425"/>
                    <a:pt x="1255" y="425"/>
                    <a:pt x="1255" y="425"/>
                  </a:cubicBezTo>
                  <a:cubicBezTo>
                    <a:pt x="1255" y="425"/>
                    <a:pt x="1255" y="424"/>
                    <a:pt x="1255" y="424"/>
                  </a:cubicBezTo>
                  <a:close/>
                  <a:moveTo>
                    <a:pt x="474" y="193"/>
                  </a:moveTo>
                  <a:cubicBezTo>
                    <a:pt x="478" y="194"/>
                    <a:pt x="478" y="195"/>
                    <a:pt x="481" y="197"/>
                  </a:cubicBezTo>
                  <a:cubicBezTo>
                    <a:pt x="484" y="200"/>
                    <a:pt x="485" y="202"/>
                    <a:pt x="488" y="201"/>
                  </a:cubicBezTo>
                  <a:cubicBezTo>
                    <a:pt x="491" y="200"/>
                    <a:pt x="493" y="196"/>
                    <a:pt x="493" y="193"/>
                  </a:cubicBezTo>
                  <a:cubicBezTo>
                    <a:pt x="493" y="190"/>
                    <a:pt x="490" y="189"/>
                    <a:pt x="487" y="187"/>
                  </a:cubicBezTo>
                  <a:cubicBezTo>
                    <a:pt x="482" y="188"/>
                    <a:pt x="476" y="186"/>
                    <a:pt x="474" y="193"/>
                  </a:cubicBezTo>
                  <a:close/>
                  <a:moveTo>
                    <a:pt x="500" y="164"/>
                  </a:moveTo>
                  <a:cubicBezTo>
                    <a:pt x="498" y="159"/>
                    <a:pt x="496" y="159"/>
                    <a:pt x="491" y="161"/>
                  </a:cubicBezTo>
                  <a:cubicBezTo>
                    <a:pt x="486" y="168"/>
                    <a:pt x="498" y="165"/>
                    <a:pt x="500" y="164"/>
                  </a:cubicBezTo>
                  <a:close/>
                  <a:moveTo>
                    <a:pt x="492" y="139"/>
                  </a:moveTo>
                  <a:cubicBezTo>
                    <a:pt x="493" y="141"/>
                    <a:pt x="493" y="141"/>
                    <a:pt x="494" y="144"/>
                  </a:cubicBezTo>
                  <a:cubicBezTo>
                    <a:pt x="497" y="144"/>
                    <a:pt x="502" y="145"/>
                    <a:pt x="505" y="142"/>
                  </a:cubicBezTo>
                  <a:cubicBezTo>
                    <a:pt x="503" y="141"/>
                    <a:pt x="501" y="140"/>
                    <a:pt x="500" y="139"/>
                  </a:cubicBezTo>
                  <a:cubicBezTo>
                    <a:pt x="497" y="137"/>
                    <a:pt x="494" y="138"/>
                    <a:pt x="492" y="139"/>
                  </a:cubicBezTo>
                  <a:close/>
                  <a:moveTo>
                    <a:pt x="577" y="124"/>
                  </a:moveTo>
                  <a:cubicBezTo>
                    <a:pt x="579" y="122"/>
                    <a:pt x="580" y="120"/>
                    <a:pt x="581" y="119"/>
                  </a:cubicBezTo>
                  <a:cubicBezTo>
                    <a:pt x="573" y="116"/>
                    <a:pt x="564" y="116"/>
                    <a:pt x="557" y="120"/>
                  </a:cubicBezTo>
                  <a:cubicBezTo>
                    <a:pt x="558" y="126"/>
                    <a:pt x="573" y="124"/>
                    <a:pt x="577" y="124"/>
                  </a:cubicBezTo>
                  <a:close/>
                  <a:moveTo>
                    <a:pt x="682" y="201"/>
                  </a:moveTo>
                  <a:cubicBezTo>
                    <a:pt x="683" y="203"/>
                    <a:pt x="685" y="204"/>
                    <a:pt x="687" y="204"/>
                  </a:cubicBezTo>
                  <a:cubicBezTo>
                    <a:pt x="690" y="206"/>
                    <a:pt x="698" y="202"/>
                    <a:pt x="701" y="202"/>
                  </a:cubicBezTo>
                  <a:cubicBezTo>
                    <a:pt x="705" y="201"/>
                    <a:pt x="710" y="202"/>
                    <a:pt x="713" y="202"/>
                  </a:cubicBezTo>
                  <a:cubicBezTo>
                    <a:pt x="708" y="195"/>
                    <a:pt x="705" y="193"/>
                    <a:pt x="697" y="189"/>
                  </a:cubicBezTo>
                  <a:cubicBezTo>
                    <a:pt x="695" y="188"/>
                    <a:pt x="692" y="190"/>
                    <a:pt x="689" y="189"/>
                  </a:cubicBezTo>
                  <a:cubicBezTo>
                    <a:pt x="686" y="188"/>
                    <a:pt x="683" y="187"/>
                    <a:pt x="680" y="186"/>
                  </a:cubicBezTo>
                  <a:cubicBezTo>
                    <a:pt x="675" y="187"/>
                    <a:pt x="674" y="193"/>
                    <a:pt x="679" y="196"/>
                  </a:cubicBezTo>
                  <a:cubicBezTo>
                    <a:pt x="683" y="197"/>
                    <a:pt x="680" y="198"/>
                    <a:pt x="682" y="201"/>
                  </a:cubicBezTo>
                  <a:close/>
                  <a:moveTo>
                    <a:pt x="597" y="122"/>
                  </a:moveTo>
                  <a:cubicBezTo>
                    <a:pt x="594" y="124"/>
                    <a:pt x="600" y="127"/>
                    <a:pt x="601" y="127"/>
                  </a:cubicBezTo>
                  <a:cubicBezTo>
                    <a:pt x="604" y="129"/>
                    <a:pt x="606" y="127"/>
                    <a:pt x="609" y="126"/>
                  </a:cubicBezTo>
                  <a:cubicBezTo>
                    <a:pt x="608" y="120"/>
                    <a:pt x="600" y="119"/>
                    <a:pt x="597" y="122"/>
                  </a:cubicBezTo>
                  <a:close/>
                  <a:moveTo>
                    <a:pt x="602" y="135"/>
                  </a:moveTo>
                  <a:cubicBezTo>
                    <a:pt x="599" y="137"/>
                    <a:pt x="606" y="142"/>
                    <a:pt x="608" y="141"/>
                  </a:cubicBezTo>
                  <a:cubicBezTo>
                    <a:pt x="607" y="140"/>
                    <a:pt x="607" y="138"/>
                    <a:pt x="607" y="138"/>
                  </a:cubicBezTo>
                  <a:cubicBezTo>
                    <a:pt x="610" y="135"/>
                    <a:pt x="604" y="134"/>
                    <a:pt x="602" y="135"/>
                  </a:cubicBezTo>
                  <a:close/>
                  <a:moveTo>
                    <a:pt x="2449" y="172"/>
                  </a:moveTo>
                  <a:cubicBezTo>
                    <a:pt x="2458" y="173"/>
                    <a:pt x="2464" y="172"/>
                    <a:pt x="2473" y="169"/>
                  </a:cubicBezTo>
                  <a:cubicBezTo>
                    <a:pt x="2474" y="169"/>
                    <a:pt x="2474" y="164"/>
                    <a:pt x="2474" y="164"/>
                  </a:cubicBezTo>
                  <a:cubicBezTo>
                    <a:pt x="2473" y="163"/>
                    <a:pt x="2469" y="162"/>
                    <a:pt x="2468" y="162"/>
                  </a:cubicBezTo>
                  <a:cubicBezTo>
                    <a:pt x="2463" y="161"/>
                    <a:pt x="2461" y="161"/>
                    <a:pt x="2457" y="163"/>
                  </a:cubicBezTo>
                  <a:cubicBezTo>
                    <a:pt x="2457" y="162"/>
                    <a:pt x="2456" y="160"/>
                    <a:pt x="2457" y="159"/>
                  </a:cubicBezTo>
                  <a:cubicBezTo>
                    <a:pt x="2453" y="159"/>
                    <a:pt x="2449" y="158"/>
                    <a:pt x="2445" y="161"/>
                  </a:cubicBezTo>
                  <a:cubicBezTo>
                    <a:pt x="2445" y="153"/>
                    <a:pt x="2435" y="158"/>
                    <a:pt x="2436" y="163"/>
                  </a:cubicBezTo>
                  <a:cubicBezTo>
                    <a:pt x="2437" y="166"/>
                    <a:pt x="2447" y="171"/>
                    <a:pt x="2449" y="172"/>
                  </a:cubicBezTo>
                  <a:close/>
                  <a:moveTo>
                    <a:pt x="1709" y="227"/>
                  </a:moveTo>
                  <a:cubicBezTo>
                    <a:pt x="1713" y="233"/>
                    <a:pt x="1719" y="236"/>
                    <a:pt x="1726" y="237"/>
                  </a:cubicBezTo>
                  <a:cubicBezTo>
                    <a:pt x="1732" y="237"/>
                    <a:pt x="1744" y="241"/>
                    <a:pt x="1750" y="236"/>
                  </a:cubicBezTo>
                  <a:cubicBezTo>
                    <a:pt x="1741" y="231"/>
                    <a:pt x="1735" y="226"/>
                    <a:pt x="1734" y="214"/>
                  </a:cubicBezTo>
                  <a:cubicBezTo>
                    <a:pt x="1734" y="205"/>
                    <a:pt x="1743" y="197"/>
                    <a:pt x="1748" y="191"/>
                  </a:cubicBezTo>
                  <a:cubicBezTo>
                    <a:pt x="1751" y="187"/>
                    <a:pt x="1754" y="183"/>
                    <a:pt x="1757" y="179"/>
                  </a:cubicBezTo>
                  <a:cubicBezTo>
                    <a:pt x="1759" y="176"/>
                    <a:pt x="1766" y="174"/>
                    <a:pt x="1769" y="172"/>
                  </a:cubicBezTo>
                  <a:cubicBezTo>
                    <a:pt x="1776" y="167"/>
                    <a:pt x="1781" y="162"/>
                    <a:pt x="1788" y="159"/>
                  </a:cubicBezTo>
                  <a:cubicBezTo>
                    <a:pt x="1797" y="157"/>
                    <a:pt x="1807" y="154"/>
                    <a:pt x="1816" y="151"/>
                  </a:cubicBezTo>
                  <a:cubicBezTo>
                    <a:pt x="1820" y="149"/>
                    <a:pt x="1839" y="146"/>
                    <a:pt x="1839" y="138"/>
                  </a:cubicBezTo>
                  <a:cubicBezTo>
                    <a:pt x="1840" y="128"/>
                    <a:pt x="1821" y="132"/>
                    <a:pt x="1818" y="135"/>
                  </a:cubicBezTo>
                  <a:cubicBezTo>
                    <a:pt x="1811" y="141"/>
                    <a:pt x="1802" y="142"/>
                    <a:pt x="1793" y="145"/>
                  </a:cubicBezTo>
                  <a:cubicBezTo>
                    <a:pt x="1785" y="145"/>
                    <a:pt x="1779" y="146"/>
                    <a:pt x="1771" y="149"/>
                  </a:cubicBezTo>
                  <a:cubicBezTo>
                    <a:pt x="1765" y="151"/>
                    <a:pt x="1755" y="153"/>
                    <a:pt x="1750" y="157"/>
                  </a:cubicBezTo>
                  <a:cubicBezTo>
                    <a:pt x="1745" y="162"/>
                    <a:pt x="1739" y="167"/>
                    <a:pt x="1734" y="173"/>
                  </a:cubicBezTo>
                  <a:cubicBezTo>
                    <a:pt x="1730" y="177"/>
                    <a:pt x="1727" y="181"/>
                    <a:pt x="1723" y="185"/>
                  </a:cubicBezTo>
                  <a:cubicBezTo>
                    <a:pt x="1720" y="188"/>
                    <a:pt x="1722" y="190"/>
                    <a:pt x="1723" y="194"/>
                  </a:cubicBezTo>
                  <a:cubicBezTo>
                    <a:pt x="1723" y="196"/>
                    <a:pt x="1716" y="200"/>
                    <a:pt x="1714" y="201"/>
                  </a:cubicBezTo>
                  <a:cubicBezTo>
                    <a:pt x="1709" y="205"/>
                    <a:pt x="1714" y="205"/>
                    <a:pt x="1711" y="210"/>
                  </a:cubicBezTo>
                  <a:cubicBezTo>
                    <a:pt x="1710" y="213"/>
                    <a:pt x="1704" y="212"/>
                    <a:pt x="1704" y="216"/>
                  </a:cubicBezTo>
                  <a:cubicBezTo>
                    <a:pt x="1704" y="223"/>
                    <a:pt x="1704" y="223"/>
                    <a:pt x="1709" y="227"/>
                  </a:cubicBezTo>
                  <a:close/>
                  <a:moveTo>
                    <a:pt x="1725" y="69"/>
                  </a:moveTo>
                  <a:cubicBezTo>
                    <a:pt x="1717" y="66"/>
                    <a:pt x="1716" y="66"/>
                    <a:pt x="1709" y="72"/>
                  </a:cubicBezTo>
                  <a:cubicBezTo>
                    <a:pt x="1712" y="73"/>
                    <a:pt x="1716" y="73"/>
                    <a:pt x="1719" y="74"/>
                  </a:cubicBezTo>
                  <a:cubicBezTo>
                    <a:pt x="1721" y="72"/>
                    <a:pt x="1723" y="71"/>
                    <a:pt x="1725" y="69"/>
                  </a:cubicBezTo>
                  <a:close/>
                  <a:moveTo>
                    <a:pt x="1758" y="49"/>
                  </a:moveTo>
                  <a:cubicBezTo>
                    <a:pt x="1756" y="47"/>
                    <a:pt x="1754" y="45"/>
                    <a:pt x="1752" y="43"/>
                  </a:cubicBezTo>
                  <a:cubicBezTo>
                    <a:pt x="1756" y="42"/>
                    <a:pt x="1760" y="41"/>
                    <a:pt x="1764" y="40"/>
                  </a:cubicBezTo>
                  <a:cubicBezTo>
                    <a:pt x="1757" y="39"/>
                    <a:pt x="1754" y="38"/>
                    <a:pt x="1749" y="42"/>
                  </a:cubicBezTo>
                  <a:cubicBezTo>
                    <a:pt x="1744" y="45"/>
                    <a:pt x="1740" y="48"/>
                    <a:pt x="1735" y="51"/>
                  </a:cubicBezTo>
                  <a:cubicBezTo>
                    <a:pt x="1739" y="52"/>
                    <a:pt x="1743" y="52"/>
                    <a:pt x="1748" y="53"/>
                  </a:cubicBezTo>
                  <a:cubicBezTo>
                    <a:pt x="1751" y="51"/>
                    <a:pt x="1754" y="50"/>
                    <a:pt x="1758" y="49"/>
                  </a:cubicBezTo>
                  <a:close/>
                  <a:moveTo>
                    <a:pt x="1758" y="243"/>
                  </a:moveTo>
                  <a:cubicBezTo>
                    <a:pt x="1759" y="246"/>
                    <a:pt x="1769" y="255"/>
                    <a:pt x="1772" y="252"/>
                  </a:cubicBezTo>
                  <a:cubicBezTo>
                    <a:pt x="1776" y="248"/>
                    <a:pt x="1764" y="242"/>
                    <a:pt x="1762" y="241"/>
                  </a:cubicBezTo>
                  <a:cubicBezTo>
                    <a:pt x="1760" y="242"/>
                    <a:pt x="1759" y="242"/>
                    <a:pt x="1758" y="243"/>
                  </a:cubicBezTo>
                  <a:close/>
                  <a:moveTo>
                    <a:pt x="1769" y="75"/>
                  </a:moveTo>
                  <a:cubicBezTo>
                    <a:pt x="1767" y="72"/>
                    <a:pt x="1763" y="74"/>
                    <a:pt x="1761" y="75"/>
                  </a:cubicBezTo>
                  <a:cubicBezTo>
                    <a:pt x="1762" y="76"/>
                    <a:pt x="1763" y="77"/>
                    <a:pt x="1764" y="78"/>
                  </a:cubicBezTo>
                  <a:cubicBezTo>
                    <a:pt x="1766" y="77"/>
                    <a:pt x="1767" y="76"/>
                    <a:pt x="1769" y="75"/>
                  </a:cubicBezTo>
                  <a:close/>
                  <a:moveTo>
                    <a:pt x="1754" y="58"/>
                  </a:moveTo>
                  <a:cubicBezTo>
                    <a:pt x="1748" y="56"/>
                    <a:pt x="1743" y="54"/>
                    <a:pt x="1738" y="55"/>
                  </a:cubicBezTo>
                  <a:cubicBezTo>
                    <a:pt x="1730" y="55"/>
                    <a:pt x="1728" y="54"/>
                    <a:pt x="1722" y="60"/>
                  </a:cubicBezTo>
                  <a:cubicBezTo>
                    <a:pt x="1727" y="61"/>
                    <a:pt x="1732" y="63"/>
                    <a:pt x="1738" y="64"/>
                  </a:cubicBezTo>
                  <a:cubicBezTo>
                    <a:pt x="1744" y="63"/>
                    <a:pt x="1748" y="62"/>
                    <a:pt x="1754" y="58"/>
                  </a:cubicBezTo>
                  <a:close/>
                  <a:moveTo>
                    <a:pt x="1677" y="63"/>
                  </a:moveTo>
                  <a:cubicBezTo>
                    <a:pt x="1674" y="65"/>
                    <a:pt x="1670" y="68"/>
                    <a:pt x="1666" y="70"/>
                  </a:cubicBezTo>
                  <a:cubicBezTo>
                    <a:pt x="1673" y="72"/>
                    <a:pt x="1677" y="73"/>
                    <a:pt x="1684" y="73"/>
                  </a:cubicBezTo>
                  <a:cubicBezTo>
                    <a:pt x="1684" y="71"/>
                    <a:pt x="1683" y="69"/>
                    <a:pt x="1683" y="67"/>
                  </a:cubicBezTo>
                  <a:cubicBezTo>
                    <a:pt x="1690" y="65"/>
                    <a:pt x="1697" y="63"/>
                    <a:pt x="1705" y="62"/>
                  </a:cubicBezTo>
                  <a:cubicBezTo>
                    <a:pt x="1701" y="59"/>
                    <a:pt x="1698" y="57"/>
                    <a:pt x="1693" y="58"/>
                  </a:cubicBezTo>
                  <a:cubicBezTo>
                    <a:pt x="1689" y="59"/>
                    <a:pt x="1684" y="61"/>
                    <a:pt x="1679" y="60"/>
                  </a:cubicBezTo>
                  <a:cubicBezTo>
                    <a:pt x="1670" y="58"/>
                    <a:pt x="1663" y="61"/>
                    <a:pt x="1653" y="64"/>
                  </a:cubicBezTo>
                  <a:cubicBezTo>
                    <a:pt x="1657" y="65"/>
                    <a:pt x="1660" y="65"/>
                    <a:pt x="1663" y="66"/>
                  </a:cubicBezTo>
                  <a:cubicBezTo>
                    <a:pt x="1668" y="65"/>
                    <a:pt x="1673" y="64"/>
                    <a:pt x="1677" y="63"/>
                  </a:cubicBezTo>
                  <a:close/>
                  <a:moveTo>
                    <a:pt x="1681" y="266"/>
                  </a:moveTo>
                  <a:cubicBezTo>
                    <a:pt x="1684" y="268"/>
                    <a:pt x="1691" y="262"/>
                    <a:pt x="1693" y="260"/>
                  </a:cubicBezTo>
                  <a:cubicBezTo>
                    <a:pt x="1690" y="257"/>
                    <a:pt x="1688" y="256"/>
                    <a:pt x="1684" y="255"/>
                  </a:cubicBezTo>
                  <a:cubicBezTo>
                    <a:pt x="1678" y="258"/>
                    <a:pt x="1676" y="261"/>
                    <a:pt x="1681" y="266"/>
                  </a:cubicBezTo>
                  <a:close/>
                  <a:moveTo>
                    <a:pt x="1471" y="245"/>
                  </a:moveTo>
                  <a:cubicBezTo>
                    <a:pt x="1479" y="244"/>
                    <a:pt x="1483" y="242"/>
                    <a:pt x="1489" y="236"/>
                  </a:cubicBezTo>
                  <a:cubicBezTo>
                    <a:pt x="1485" y="236"/>
                    <a:pt x="1485" y="239"/>
                    <a:pt x="1482" y="241"/>
                  </a:cubicBezTo>
                  <a:cubicBezTo>
                    <a:pt x="1480" y="242"/>
                    <a:pt x="1476" y="241"/>
                    <a:pt x="1473" y="241"/>
                  </a:cubicBezTo>
                  <a:cubicBezTo>
                    <a:pt x="1475" y="244"/>
                    <a:pt x="1473" y="245"/>
                    <a:pt x="1471" y="245"/>
                  </a:cubicBezTo>
                  <a:close/>
                  <a:moveTo>
                    <a:pt x="435" y="107"/>
                  </a:moveTo>
                  <a:cubicBezTo>
                    <a:pt x="439" y="109"/>
                    <a:pt x="438" y="106"/>
                    <a:pt x="441" y="106"/>
                  </a:cubicBezTo>
                  <a:cubicBezTo>
                    <a:pt x="444" y="106"/>
                    <a:pt x="458" y="111"/>
                    <a:pt x="456" y="104"/>
                  </a:cubicBezTo>
                  <a:cubicBezTo>
                    <a:pt x="455" y="99"/>
                    <a:pt x="444" y="100"/>
                    <a:pt x="441" y="101"/>
                  </a:cubicBezTo>
                  <a:cubicBezTo>
                    <a:pt x="436" y="102"/>
                    <a:pt x="428" y="103"/>
                    <a:pt x="425" y="107"/>
                  </a:cubicBezTo>
                  <a:cubicBezTo>
                    <a:pt x="425" y="108"/>
                    <a:pt x="426" y="108"/>
                    <a:pt x="427" y="109"/>
                  </a:cubicBezTo>
                  <a:cubicBezTo>
                    <a:pt x="429" y="108"/>
                    <a:pt x="433" y="106"/>
                    <a:pt x="435" y="107"/>
                  </a:cubicBezTo>
                  <a:close/>
                  <a:moveTo>
                    <a:pt x="1758" y="66"/>
                  </a:moveTo>
                  <a:cubicBezTo>
                    <a:pt x="1756" y="66"/>
                    <a:pt x="1736" y="67"/>
                    <a:pt x="1738" y="72"/>
                  </a:cubicBezTo>
                  <a:cubicBezTo>
                    <a:pt x="1739" y="78"/>
                    <a:pt x="1753" y="74"/>
                    <a:pt x="1758" y="73"/>
                  </a:cubicBezTo>
                  <a:cubicBezTo>
                    <a:pt x="1757" y="72"/>
                    <a:pt x="1757" y="71"/>
                    <a:pt x="1756" y="70"/>
                  </a:cubicBezTo>
                  <a:cubicBezTo>
                    <a:pt x="1758" y="70"/>
                    <a:pt x="1761" y="69"/>
                    <a:pt x="1763" y="69"/>
                  </a:cubicBezTo>
                  <a:cubicBezTo>
                    <a:pt x="1761" y="68"/>
                    <a:pt x="1759" y="67"/>
                    <a:pt x="1758" y="66"/>
                  </a:cubicBezTo>
                  <a:close/>
                  <a:moveTo>
                    <a:pt x="2372" y="168"/>
                  </a:moveTo>
                  <a:cubicBezTo>
                    <a:pt x="2374" y="170"/>
                    <a:pt x="2377" y="173"/>
                    <a:pt x="2380" y="173"/>
                  </a:cubicBezTo>
                  <a:cubicBezTo>
                    <a:pt x="2386" y="172"/>
                    <a:pt x="2386" y="172"/>
                    <a:pt x="2388" y="167"/>
                  </a:cubicBezTo>
                  <a:cubicBezTo>
                    <a:pt x="2392" y="173"/>
                    <a:pt x="2398" y="168"/>
                    <a:pt x="2404" y="165"/>
                  </a:cubicBezTo>
                  <a:cubicBezTo>
                    <a:pt x="2406" y="165"/>
                    <a:pt x="2408" y="171"/>
                    <a:pt x="2410" y="170"/>
                  </a:cubicBezTo>
                  <a:cubicBezTo>
                    <a:pt x="2413" y="170"/>
                    <a:pt x="2415" y="169"/>
                    <a:pt x="2418" y="168"/>
                  </a:cubicBezTo>
                  <a:cubicBezTo>
                    <a:pt x="2417" y="167"/>
                    <a:pt x="2416" y="165"/>
                    <a:pt x="2415" y="163"/>
                  </a:cubicBezTo>
                  <a:cubicBezTo>
                    <a:pt x="2419" y="165"/>
                    <a:pt x="2420" y="166"/>
                    <a:pt x="2424" y="164"/>
                  </a:cubicBezTo>
                  <a:cubicBezTo>
                    <a:pt x="2427" y="162"/>
                    <a:pt x="2429" y="161"/>
                    <a:pt x="2431" y="158"/>
                  </a:cubicBezTo>
                  <a:cubicBezTo>
                    <a:pt x="2423" y="155"/>
                    <a:pt x="2415" y="152"/>
                    <a:pt x="2407" y="149"/>
                  </a:cubicBezTo>
                  <a:cubicBezTo>
                    <a:pt x="2405" y="148"/>
                    <a:pt x="2402" y="146"/>
                    <a:pt x="2399" y="147"/>
                  </a:cubicBezTo>
                  <a:cubicBezTo>
                    <a:pt x="2395" y="149"/>
                    <a:pt x="2397" y="151"/>
                    <a:pt x="2398" y="156"/>
                  </a:cubicBezTo>
                  <a:cubicBezTo>
                    <a:pt x="2392" y="153"/>
                    <a:pt x="2381" y="143"/>
                    <a:pt x="2376" y="147"/>
                  </a:cubicBezTo>
                  <a:cubicBezTo>
                    <a:pt x="2371" y="151"/>
                    <a:pt x="2368" y="152"/>
                    <a:pt x="2366" y="159"/>
                  </a:cubicBezTo>
                  <a:cubicBezTo>
                    <a:pt x="2365" y="163"/>
                    <a:pt x="2370" y="166"/>
                    <a:pt x="2372" y="168"/>
                  </a:cubicBezTo>
                  <a:close/>
                  <a:moveTo>
                    <a:pt x="1255" y="442"/>
                  </a:moveTo>
                  <a:cubicBezTo>
                    <a:pt x="1257" y="441"/>
                    <a:pt x="1257" y="439"/>
                    <a:pt x="1256" y="437"/>
                  </a:cubicBezTo>
                  <a:cubicBezTo>
                    <a:pt x="1255" y="438"/>
                    <a:pt x="1254" y="438"/>
                    <a:pt x="1253" y="439"/>
                  </a:cubicBezTo>
                  <a:cubicBezTo>
                    <a:pt x="1256" y="440"/>
                    <a:pt x="1254" y="440"/>
                    <a:pt x="1255" y="442"/>
                  </a:cubicBezTo>
                  <a:close/>
                  <a:moveTo>
                    <a:pt x="2402" y="194"/>
                  </a:moveTo>
                  <a:cubicBezTo>
                    <a:pt x="2408" y="198"/>
                    <a:pt x="2411" y="197"/>
                    <a:pt x="2418" y="197"/>
                  </a:cubicBezTo>
                  <a:cubicBezTo>
                    <a:pt x="2416" y="191"/>
                    <a:pt x="2416" y="191"/>
                    <a:pt x="2411" y="188"/>
                  </a:cubicBezTo>
                  <a:cubicBezTo>
                    <a:pt x="2410" y="187"/>
                    <a:pt x="2401" y="183"/>
                    <a:pt x="2401" y="183"/>
                  </a:cubicBezTo>
                  <a:cubicBezTo>
                    <a:pt x="2401" y="179"/>
                    <a:pt x="2398" y="175"/>
                    <a:pt x="2393" y="178"/>
                  </a:cubicBezTo>
                  <a:cubicBezTo>
                    <a:pt x="2387" y="182"/>
                    <a:pt x="2394" y="186"/>
                    <a:pt x="2396" y="187"/>
                  </a:cubicBezTo>
                  <a:cubicBezTo>
                    <a:pt x="2393" y="190"/>
                    <a:pt x="2390" y="192"/>
                    <a:pt x="2387" y="194"/>
                  </a:cubicBezTo>
                  <a:cubicBezTo>
                    <a:pt x="2391" y="194"/>
                    <a:pt x="2399" y="191"/>
                    <a:pt x="2402" y="194"/>
                  </a:cubicBezTo>
                  <a:close/>
                  <a:moveTo>
                    <a:pt x="1808" y="59"/>
                  </a:moveTo>
                  <a:cubicBezTo>
                    <a:pt x="1813" y="58"/>
                    <a:pt x="1811" y="56"/>
                    <a:pt x="1811" y="51"/>
                  </a:cubicBezTo>
                  <a:cubicBezTo>
                    <a:pt x="1809" y="51"/>
                    <a:pt x="1805" y="50"/>
                    <a:pt x="1804" y="51"/>
                  </a:cubicBezTo>
                  <a:cubicBezTo>
                    <a:pt x="1802" y="52"/>
                    <a:pt x="1802" y="56"/>
                    <a:pt x="1801" y="57"/>
                  </a:cubicBezTo>
                  <a:cubicBezTo>
                    <a:pt x="1797" y="59"/>
                    <a:pt x="1793" y="53"/>
                    <a:pt x="1790" y="59"/>
                  </a:cubicBezTo>
                  <a:cubicBezTo>
                    <a:pt x="1791" y="60"/>
                    <a:pt x="1792" y="62"/>
                    <a:pt x="1793" y="62"/>
                  </a:cubicBezTo>
                  <a:cubicBezTo>
                    <a:pt x="1798" y="61"/>
                    <a:pt x="1803" y="60"/>
                    <a:pt x="1808" y="59"/>
                  </a:cubicBezTo>
                  <a:close/>
                  <a:moveTo>
                    <a:pt x="1766" y="66"/>
                  </a:moveTo>
                  <a:cubicBezTo>
                    <a:pt x="1769" y="66"/>
                    <a:pt x="1770" y="65"/>
                    <a:pt x="1772" y="68"/>
                  </a:cubicBezTo>
                  <a:cubicBezTo>
                    <a:pt x="1775" y="72"/>
                    <a:pt x="1783" y="66"/>
                    <a:pt x="1786" y="63"/>
                  </a:cubicBezTo>
                  <a:cubicBezTo>
                    <a:pt x="1789" y="59"/>
                    <a:pt x="1782" y="54"/>
                    <a:pt x="1778" y="55"/>
                  </a:cubicBezTo>
                  <a:cubicBezTo>
                    <a:pt x="1773" y="56"/>
                    <a:pt x="1768" y="58"/>
                    <a:pt x="1762" y="61"/>
                  </a:cubicBezTo>
                  <a:cubicBezTo>
                    <a:pt x="1763" y="63"/>
                    <a:pt x="1763" y="66"/>
                    <a:pt x="1766" y="66"/>
                  </a:cubicBezTo>
                  <a:close/>
                  <a:moveTo>
                    <a:pt x="2074" y="112"/>
                  </a:moveTo>
                  <a:cubicBezTo>
                    <a:pt x="2079" y="118"/>
                    <a:pt x="2089" y="111"/>
                    <a:pt x="2094" y="109"/>
                  </a:cubicBezTo>
                  <a:cubicBezTo>
                    <a:pt x="2096" y="108"/>
                    <a:pt x="2099" y="111"/>
                    <a:pt x="2101" y="111"/>
                  </a:cubicBezTo>
                  <a:cubicBezTo>
                    <a:pt x="2106" y="110"/>
                    <a:pt x="2110" y="109"/>
                    <a:pt x="2115" y="109"/>
                  </a:cubicBezTo>
                  <a:cubicBezTo>
                    <a:pt x="2118" y="108"/>
                    <a:pt x="2119" y="107"/>
                    <a:pt x="2122" y="105"/>
                  </a:cubicBezTo>
                  <a:cubicBezTo>
                    <a:pt x="2124" y="103"/>
                    <a:pt x="2120" y="98"/>
                    <a:pt x="2118" y="98"/>
                  </a:cubicBezTo>
                  <a:cubicBezTo>
                    <a:pt x="2114" y="97"/>
                    <a:pt x="2113" y="96"/>
                    <a:pt x="2110" y="92"/>
                  </a:cubicBezTo>
                  <a:cubicBezTo>
                    <a:pt x="2109" y="90"/>
                    <a:pt x="2103" y="92"/>
                    <a:pt x="2101" y="92"/>
                  </a:cubicBezTo>
                  <a:cubicBezTo>
                    <a:pt x="2102" y="91"/>
                    <a:pt x="2104" y="90"/>
                    <a:pt x="2105" y="89"/>
                  </a:cubicBezTo>
                  <a:cubicBezTo>
                    <a:pt x="2099" y="86"/>
                    <a:pt x="2094" y="86"/>
                    <a:pt x="2090" y="91"/>
                  </a:cubicBezTo>
                  <a:cubicBezTo>
                    <a:pt x="2085" y="96"/>
                    <a:pt x="2082" y="102"/>
                    <a:pt x="2078" y="108"/>
                  </a:cubicBezTo>
                  <a:cubicBezTo>
                    <a:pt x="2077" y="109"/>
                    <a:pt x="2076" y="111"/>
                    <a:pt x="2074" y="112"/>
                  </a:cubicBezTo>
                  <a:close/>
                  <a:moveTo>
                    <a:pt x="2016" y="82"/>
                  </a:moveTo>
                  <a:cubicBezTo>
                    <a:pt x="2020" y="82"/>
                    <a:pt x="2029" y="79"/>
                    <a:pt x="2032" y="83"/>
                  </a:cubicBezTo>
                  <a:cubicBezTo>
                    <a:pt x="2036" y="88"/>
                    <a:pt x="2038" y="95"/>
                    <a:pt x="2044" y="94"/>
                  </a:cubicBezTo>
                  <a:cubicBezTo>
                    <a:pt x="2052" y="94"/>
                    <a:pt x="2056" y="93"/>
                    <a:pt x="2063" y="96"/>
                  </a:cubicBezTo>
                  <a:cubicBezTo>
                    <a:pt x="2069" y="98"/>
                    <a:pt x="2072" y="97"/>
                    <a:pt x="2078" y="95"/>
                  </a:cubicBezTo>
                  <a:cubicBezTo>
                    <a:pt x="2078" y="93"/>
                    <a:pt x="2076" y="89"/>
                    <a:pt x="2076" y="86"/>
                  </a:cubicBezTo>
                  <a:cubicBezTo>
                    <a:pt x="2077" y="84"/>
                    <a:pt x="2080" y="80"/>
                    <a:pt x="2077" y="79"/>
                  </a:cubicBezTo>
                  <a:cubicBezTo>
                    <a:pt x="2071" y="75"/>
                    <a:pt x="2068" y="78"/>
                    <a:pt x="2062" y="81"/>
                  </a:cubicBezTo>
                  <a:cubicBezTo>
                    <a:pt x="2064" y="78"/>
                    <a:pt x="2066" y="76"/>
                    <a:pt x="2068" y="74"/>
                  </a:cubicBezTo>
                  <a:cubicBezTo>
                    <a:pt x="2065" y="73"/>
                    <a:pt x="2058" y="73"/>
                    <a:pt x="2057" y="70"/>
                  </a:cubicBezTo>
                  <a:cubicBezTo>
                    <a:pt x="2056" y="62"/>
                    <a:pt x="2056" y="63"/>
                    <a:pt x="2062" y="61"/>
                  </a:cubicBezTo>
                  <a:cubicBezTo>
                    <a:pt x="2058" y="58"/>
                    <a:pt x="2050" y="49"/>
                    <a:pt x="2045" y="49"/>
                  </a:cubicBezTo>
                  <a:cubicBezTo>
                    <a:pt x="2039" y="49"/>
                    <a:pt x="2043" y="52"/>
                    <a:pt x="2040" y="54"/>
                  </a:cubicBezTo>
                  <a:cubicBezTo>
                    <a:pt x="2036" y="55"/>
                    <a:pt x="2032" y="56"/>
                    <a:pt x="2028" y="57"/>
                  </a:cubicBezTo>
                  <a:cubicBezTo>
                    <a:pt x="2023" y="59"/>
                    <a:pt x="2024" y="60"/>
                    <a:pt x="2023" y="65"/>
                  </a:cubicBezTo>
                  <a:cubicBezTo>
                    <a:pt x="2022" y="67"/>
                    <a:pt x="2015" y="67"/>
                    <a:pt x="2014" y="68"/>
                  </a:cubicBezTo>
                  <a:cubicBezTo>
                    <a:pt x="2012" y="68"/>
                    <a:pt x="2010" y="75"/>
                    <a:pt x="2009" y="77"/>
                  </a:cubicBezTo>
                  <a:cubicBezTo>
                    <a:pt x="2009" y="78"/>
                    <a:pt x="2015" y="82"/>
                    <a:pt x="2016" y="82"/>
                  </a:cubicBezTo>
                  <a:close/>
                  <a:moveTo>
                    <a:pt x="2700" y="234"/>
                  </a:moveTo>
                  <a:cubicBezTo>
                    <a:pt x="2702" y="234"/>
                    <a:pt x="2703" y="235"/>
                    <a:pt x="2705" y="235"/>
                  </a:cubicBezTo>
                  <a:cubicBezTo>
                    <a:pt x="2712" y="233"/>
                    <a:pt x="2717" y="234"/>
                    <a:pt x="2722" y="228"/>
                  </a:cubicBezTo>
                  <a:cubicBezTo>
                    <a:pt x="2719" y="226"/>
                    <a:pt x="2717" y="223"/>
                    <a:pt x="2714" y="223"/>
                  </a:cubicBezTo>
                  <a:cubicBezTo>
                    <a:pt x="2709" y="222"/>
                    <a:pt x="2704" y="222"/>
                    <a:pt x="2699" y="222"/>
                  </a:cubicBezTo>
                  <a:cubicBezTo>
                    <a:pt x="2696" y="222"/>
                    <a:pt x="2691" y="225"/>
                    <a:pt x="2688" y="227"/>
                  </a:cubicBezTo>
                  <a:cubicBezTo>
                    <a:pt x="2687" y="227"/>
                    <a:pt x="2690" y="236"/>
                    <a:pt x="2690" y="237"/>
                  </a:cubicBezTo>
                  <a:cubicBezTo>
                    <a:pt x="2693" y="236"/>
                    <a:pt x="2696" y="235"/>
                    <a:pt x="2700" y="234"/>
                  </a:cubicBezTo>
                  <a:close/>
                  <a:moveTo>
                    <a:pt x="1429" y="259"/>
                  </a:moveTo>
                  <a:cubicBezTo>
                    <a:pt x="1427" y="260"/>
                    <a:pt x="1423" y="260"/>
                    <a:pt x="1424" y="264"/>
                  </a:cubicBezTo>
                  <a:cubicBezTo>
                    <a:pt x="1426" y="263"/>
                    <a:pt x="1427" y="262"/>
                    <a:pt x="1429" y="260"/>
                  </a:cubicBezTo>
                  <a:cubicBezTo>
                    <a:pt x="1429" y="260"/>
                    <a:pt x="1429" y="259"/>
                    <a:pt x="1429" y="259"/>
                  </a:cubicBezTo>
                  <a:close/>
                  <a:moveTo>
                    <a:pt x="1409" y="276"/>
                  </a:moveTo>
                  <a:cubicBezTo>
                    <a:pt x="1411" y="276"/>
                    <a:pt x="1413" y="275"/>
                    <a:pt x="1414" y="273"/>
                  </a:cubicBezTo>
                  <a:cubicBezTo>
                    <a:pt x="1412" y="272"/>
                    <a:pt x="1411" y="272"/>
                    <a:pt x="1409" y="274"/>
                  </a:cubicBezTo>
                  <a:cubicBezTo>
                    <a:pt x="1409" y="274"/>
                    <a:pt x="1409" y="275"/>
                    <a:pt x="1409" y="276"/>
                  </a:cubicBezTo>
                  <a:close/>
                  <a:moveTo>
                    <a:pt x="1420" y="262"/>
                  </a:moveTo>
                  <a:cubicBezTo>
                    <a:pt x="1419" y="264"/>
                    <a:pt x="1417" y="266"/>
                    <a:pt x="1415" y="268"/>
                  </a:cubicBezTo>
                  <a:cubicBezTo>
                    <a:pt x="1417" y="268"/>
                    <a:pt x="1419" y="269"/>
                    <a:pt x="1420" y="269"/>
                  </a:cubicBezTo>
                  <a:cubicBezTo>
                    <a:pt x="1424" y="267"/>
                    <a:pt x="1423" y="265"/>
                    <a:pt x="1420" y="262"/>
                  </a:cubicBezTo>
                  <a:close/>
                  <a:moveTo>
                    <a:pt x="1279" y="401"/>
                  </a:moveTo>
                  <a:cubicBezTo>
                    <a:pt x="1281" y="401"/>
                    <a:pt x="1281" y="401"/>
                    <a:pt x="1283" y="400"/>
                  </a:cubicBezTo>
                  <a:cubicBezTo>
                    <a:pt x="1281" y="400"/>
                    <a:pt x="1281" y="399"/>
                    <a:pt x="1279" y="400"/>
                  </a:cubicBezTo>
                  <a:cubicBezTo>
                    <a:pt x="1280" y="399"/>
                    <a:pt x="1280" y="399"/>
                    <a:pt x="1281" y="399"/>
                  </a:cubicBezTo>
                  <a:cubicBezTo>
                    <a:pt x="1278" y="397"/>
                    <a:pt x="1277" y="400"/>
                    <a:pt x="1277" y="401"/>
                  </a:cubicBezTo>
                  <a:cubicBezTo>
                    <a:pt x="1278" y="401"/>
                    <a:pt x="1278" y="402"/>
                    <a:pt x="1278" y="402"/>
                  </a:cubicBezTo>
                  <a:cubicBezTo>
                    <a:pt x="1279" y="402"/>
                    <a:pt x="1279" y="401"/>
                    <a:pt x="1279" y="401"/>
                  </a:cubicBezTo>
                  <a:close/>
                  <a:moveTo>
                    <a:pt x="1482" y="240"/>
                  </a:moveTo>
                  <a:cubicBezTo>
                    <a:pt x="1483" y="238"/>
                    <a:pt x="1485" y="237"/>
                    <a:pt x="1486" y="235"/>
                  </a:cubicBezTo>
                  <a:cubicBezTo>
                    <a:pt x="1483" y="236"/>
                    <a:pt x="1483" y="238"/>
                    <a:pt x="1480" y="237"/>
                  </a:cubicBezTo>
                  <a:cubicBezTo>
                    <a:pt x="1478" y="236"/>
                    <a:pt x="1476" y="236"/>
                    <a:pt x="1474" y="236"/>
                  </a:cubicBezTo>
                  <a:cubicBezTo>
                    <a:pt x="1475" y="241"/>
                    <a:pt x="1478" y="240"/>
                    <a:pt x="1482" y="240"/>
                  </a:cubicBezTo>
                  <a:close/>
                  <a:moveTo>
                    <a:pt x="1257" y="439"/>
                  </a:moveTo>
                  <a:cubicBezTo>
                    <a:pt x="1258" y="438"/>
                    <a:pt x="1259" y="437"/>
                    <a:pt x="1259" y="435"/>
                  </a:cubicBezTo>
                  <a:cubicBezTo>
                    <a:pt x="1258" y="435"/>
                    <a:pt x="1256" y="436"/>
                    <a:pt x="1257" y="439"/>
                  </a:cubicBezTo>
                  <a:close/>
                  <a:moveTo>
                    <a:pt x="1421" y="270"/>
                  </a:moveTo>
                  <a:cubicBezTo>
                    <a:pt x="1418" y="270"/>
                    <a:pt x="1415" y="269"/>
                    <a:pt x="1415" y="274"/>
                  </a:cubicBezTo>
                  <a:cubicBezTo>
                    <a:pt x="1417" y="273"/>
                    <a:pt x="1419" y="272"/>
                    <a:pt x="1421" y="270"/>
                  </a:cubicBezTo>
                  <a:close/>
                  <a:moveTo>
                    <a:pt x="1262" y="440"/>
                  </a:moveTo>
                  <a:cubicBezTo>
                    <a:pt x="1262" y="441"/>
                    <a:pt x="1263" y="442"/>
                    <a:pt x="1264" y="443"/>
                  </a:cubicBezTo>
                  <a:cubicBezTo>
                    <a:pt x="1265" y="442"/>
                    <a:pt x="1264" y="440"/>
                    <a:pt x="1262" y="440"/>
                  </a:cubicBezTo>
                  <a:close/>
                  <a:moveTo>
                    <a:pt x="1260" y="420"/>
                  </a:moveTo>
                  <a:cubicBezTo>
                    <a:pt x="1260" y="420"/>
                    <a:pt x="1260" y="420"/>
                    <a:pt x="1259" y="420"/>
                  </a:cubicBezTo>
                  <a:cubicBezTo>
                    <a:pt x="1260" y="421"/>
                    <a:pt x="1260" y="421"/>
                    <a:pt x="1261" y="421"/>
                  </a:cubicBezTo>
                  <a:cubicBezTo>
                    <a:pt x="1259" y="422"/>
                    <a:pt x="1259" y="424"/>
                    <a:pt x="1258" y="426"/>
                  </a:cubicBezTo>
                  <a:cubicBezTo>
                    <a:pt x="1258" y="427"/>
                    <a:pt x="1255" y="428"/>
                    <a:pt x="1254" y="430"/>
                  </a:cubicBezTo>
                  <a:cubicBezTo>
                    <a:pt x="1258" y="430"/>
                    <a:pt x="1258" y="432"/>
                    <a:pt x="1255" y="432"/>
                  </a:cubicBezTo>
                  <a:cubicBezTo>
                    <a:pt x="1257" y="434"/>
                    <a:pt x="1262" y="432"/>
                    <a:pt x="1257" y="429"/>
                  </a:cubicBezTo>
                  <a:cubicBezTo>
                    <a:pt x="1260" y="431"/>
                    <a:pt x="1262" y="429"/>
                    <a:pt x="1264" y="427"/>
                  </a:cubicBezTo>
                  <a:cubicBezTo>
                    <a:pt x="1264" y="427"/>
                    <a:pt x="1264" y="427"/>
                    <a:pt x="1264" y="428"/>
                  </a:cubicBezTo>
                  <a:cubicBezTo>
                    <a:pt x="1261" y="429"/>
                    <a:pt x="1261" y="433"/>
                    <a:pt x="1260" y="436"/>
                  </a:cubicBezTo>
                  <a:cubicBezTo>
                    <a:pt x="1259" y="439"/>
                    <a:pt x="1261" y="439"/>
                    <a:pt x="1260" y="442"/>
                  </a:cubicBezTo>
                  <a:cubicBezTo>
                    <a:pt x="1259" y="443"/>
                    <a:pt x="1258" y="444"/>
                    <a:pt x="1259" y="445"/>
                  </a:cubicBezTo>
                  <a:cubicBezTo>
                    <a:pt x="1262" y="447"/>
                    <a:pt x="1261" y="442"/>
                    <a:pt x="1261" y="440"/>
                  </a:cubicBezTo>
                  <a:cubicBezTo>
                    <a:pt x="1262" y="438"/>
                    <a:pt x="1261" y="435"/>
                    <a:pt x="1265" y="433"/>
                  </a:cubicBezTo>
                  <a:cubicBezTo>
                    <a:pt x="1261" y="436"/>
                    <a:pt x="1264" y="440"/>
                    <a:pt x="1267" y="434"/>
                  </a:cubicBezTo>
                  <a:cubicBezTo>
                    <a:pt x="1267" y="435"/>
                    <a:pt x="1267" y="436"/>
                    <a:pt x="1268" y="437"/>
                  </a:cubicBezTo>
                  <a:cubicBezTo>
                    <a:pt x="1265" y="437"/>
                    <a:pt x="1266" y="438"/>
                    <a:pt x="1266" y="440"/>
                  </a:cubicBezTo>
                  <a:cubicBezTo>
                    <a:pt x="1267" y="443"/>
                    <a:pt x="1267" y="442"/>
                    <a:pt x="1266" y="446"/>
                  </a:cubicBezTo>
                  <a:cubicBezTo>
                    <a:pt x="1265" y="449"/>
                    <a:pt x="1262" y="450"/>
                    <a:pt x="1266" y="453"/>
                  </a:cubicBezTo>
                  <a:cubicBezTo>
                    <a:pt x="1266" y="452"/>
                    <a:pt x="1266" y="451"/>
                    <a:pt x="1266" y="450"/>
                  </a:cubicBezTo>
                  <a:cubicBezTo>
                    <a:pt x="1268" y="451"/>
                    <a:pt x="1271" y="453"/>
                    <a:pt x="1269" y="450"/>
                  </a:cubicBezTo>
                  <a:cubicBezTo>
                    <a:pt x="1272" y="452"/>
                    <a:pt x="1276" y="448"/>
                    <a:pt x="1280" y="449"/>
                  </a:cubicBezTo>
                  <a:cubicBezTo>
                    <a:pt x="1273" y="450"/>
                    <a:pt x="1277" y="461"/>
                    <a:pt x="1281" y="458"/>
                  </a:cubicBezTo>
                  <a:cubicBezTo>
                    <a:pt x="1279" y="461"/>
                    <a:pt x="1280" y="467"/>
                    <a:pt x="1282" y="468"/>
                  </a:cubicBezTo>
                  <a:cubicBezTo>
                    <a:pt x="1281" y="469"/>
                    <a:pt x="1281" y="469"/>
                    <a:pt x="1281" y="469"/>
                  </a:cubicBezTo>
                  <a:cubicBezTo>
                    <a:pt x="1280" y="467"/>
                    <a:pt x="1280" y="468"/>
                    <a:pt x="1279" y="467"/>
                  </a:cubicBezTo>
                  <a:cubicBezTo>
                    <a:pt x="1279" y="468"/>
                    <a:pt x="1279" y="468"/>
                    <a:pt x="1279" y="469"/>
                  </a:cubicBezTo>
                  <a:cubicBezTo>
                    <a:pt x="1277" y="469"/>
                    <a:pt x="1274" y="467"/>
                    <a:pt x="1272" y="469"/>
                  </a:cubicBezTo>
                  <a:cubicBezTo>
                    <a:pt x="1272" y="467"/>
                    <a:pt x="1270" y="467"/>
                    <a:pt x="1268" y="467"/>
                  </a:cubicBezTo>
                  <a:cubicBezTo>
                    <a:pt x="1271" y="470"/>
                    <a:pt x="1269" y="472"/>
                    <a:pt x="1267" y="474"/>
                  </a:cubicBezTo>
                  <a:cubicBezTo>
                    <a:pt x="1268" y="474"/>
                    <a:pt x="1270" y="473"/>
                    <a:pt x="1272" y="473"/>
                  </a:cubicBezTo>
                  <a:cubicBezTo>
                    <a:pt x="1271" y="476"/>
                    <a:pt x="1274" y="477"/>
                    <a:pt x="1271" y="481"/>
                  </a:cubicBezTo>
                  <a:cubicBezTo>
                    <a:pt x="1270" y="482"/>
                    <a:pt x="1265" y="483"/>
                    <a:pt x="1263" y="484"/>
                  </a:cubicBezTo>
                  <a:cubicBezTo>
                    <a:pt x="1263" y="485"/>
                    <a:pt x="1263" y="487"/>
                    <a:pt x="1263" y="486"/>
                  </a:cubicBezTo>
                  <a:cubicBezTo>
                    <a:pt x="1265" y="490"/>
                    <a:pt x="1268" y="485"/>
                    <a:pt x="1272" y="487"/>
                  </a:cubicBezTo>
                  <a:cubicBezTo>
                    <a:pt x="1271" y="487"/>
                    <a:pt x="1271" y="488"/>
                    <a:pt x="1270" y="488"/>
                  </a:cubicBezTo>
                  <a:cubicBezTo>
                    <a:pt x="1272" y="488"/>
                    <a:pt x="1276" y="490"/>
                    <a:pt x="1276" y="490"/>
                  </a:cubicBezTo>
                  <a:cubicBezTo>
                    <a:pt x="1279" y="489"/>
                    <a:pt x="1281" y="488"/>
                    <a:pt x="1284" y="487"/>
                  </a:cubicBezTo>
                  <a:cubicBezTo>
                    <a:pt x="1282" y="489"/>
                    <a:pt x="1281" y="491"/>
                    <a:pt x="1280" y="493"/>
                  </a:cubicBezTo>
                  <a:cubicBezTo>
                    <a:pt x="1275" y="492"/>
                    <a:pt x="1270" y="490"/>
                    <a:pt x="1269" y="496"/>
                  </a:cubicBezTo>
                  <a:cubicBezTo>
                    <a:pt x="1268" y="500"/>
                    <a:pt x="1262" y="502"/>
                    <a:pt x="1260" y="505"/>
                  </a:cubicBezTo>
                  <a:cubicBezTo>
                    <a:pt x="1264" y="508"/>
                    <a:pt x="1269" y="499"/>
                    <a:pt x="1275" y="504"/>
                  </a:cubicBezTo>
                  <a:cubicBezTo>
                    <a:pt x="1278" y="495"/>
                    <a:pt x="1280" y="502"/>
                    <a:pt x="1286" y="499"/>
                  </a:cubicBezTo>
                  <a:cubicBezTo>
                    <a:pt x="1288" y="498"/>
                    <a:pt x="1291" y="495"/>
                    <a:pt x="1293" y="495"/>
                  </a:cubicBezTo>
                  <a:cubicBezTo>
                    <a:pt x="1296" y="496"/>
                    <a:pt x="1297" y="498"/>
                    <a:pt x="1299" y="498"/>
                  </a:cubicBezTo>
                  <a:cubicBezTo>
                    <a:pt x="1305" y="496"/>
                    <a:pt x="1308" y="497"/>
                    <a:pt x="1313" y="494"/>
                  </a:cubicBezTo>
                  <a:cubicBezTo>
                    <a:pt x="1320" y="492"/>
                    <a:pt x="1310" y="489"/>
                    <a:pt x="1308" y="489"/>
                  </a:cubicBezTo>
                  <a:cubicBezTo>
                    <a:pt x="1313" y="485"/>
                    <a:pt x="1316" y="483"/>
                    <a:pt x="1317" y="476"/>
                  </a:cubicBezTo>
                  <a:cubicBezTo>
                    <a:pt x="1318" y="469"/>
                    <a:pt x="1306" y="474"/>
                    <a:pt x="1305" y="473"/>
                  </a:cubicBezTo>
                  <a:cubicBezTo>
                    <a:pt x="1309" y="469"/>
                    <a:pt x="1302" y="463"/>
                    <a:pt x="1299" y="463"/>
                  </a:cubicBezTo>
                  <a:cubicBezTo>
                    <a:pt x="1301" y="463"/>
                    <a:pt x="1303" y="463"/>
                    <a:pt x="1304" y="465"/>
                  </a:cubicBezTo>
                  <a:cubicBezTo>
                    <a:pt x="1303" y="456"/>
                    <a:pt x="1295" y="455"/>
                    <a:pt x="1293" y="448"/>
                  </a:cubicBezTo>
                  <a:cubicBezTo>
                    <a:pt x="1290" y="438"/>
                    <a:pt x="1286" y="437"/>
                    <a:pt x="1277" y="436"/>
                  </a:cubicBezTo>
                  <a:cubicBezTo>
                    <a:pt x="1279" y="434"/>
                    <a:pt x="1281" y="433"/>
                    <a:pt x="1283" y="434"/>
                  </a:cubicBezTo>
                  <a:cubicBezTo>
                    <a:pt x="1280" y="428"/>
                    <a:pt x="1292" y="422"/>
                    <a:pt x="1289" y="417"/>
                  </a:cubicBezTo>
                  <a:cubicBezTo>
                    <a:pt x="1287" y="414"/>
                    <a:pt x="1273" y="415"/>
                    <a:pt x="1271" y="419"/>
                  </a:cubicBezTo>
                  <a:cubicBezTo>
                    <a:pt x="1271" y="418"/>
                    <a:pt x="1271" y="418"/>
                    <a:pt x="1271" y="418"/>
                  </a:cubicBezTo>
                  <a:cubicBezTo>
                    <a:pt x="1272" y="417"/>
                    <a:pt x="1272" y="415"/>
                    <a:pt x="1273" y="415"/>
                  </a:cubicBezTo>
                  <a:cubicBezTo>
                    <a:pt x="1272" y="414"/>
                    <a:pt x="1271" y="414"/>
                    <a:pt x="1270" y="413"/>
                  </a:cubicBezTo>
                  <a:cubicBezTo>
                    <a:pt x="1271" y="414"/>
                    <a:pt x="1271" y="413"/>
                    <a:pt x="1272" y="414"/>
                  </a:cubicBezTo>
                  <a:cubicBezTo>
                    <a:pt x="1273" y="410"/>
                    <a:pt x="1279" y="409"/>
                    <a:pt x="1280" y="404"/>
                  </a:cubicBezTo>
                  <a:cubicBezTo>
                    <a:pt x="1277" y="403"/>
                    <a:pt x="1272" y="404"/>
                    <a:pt x="1269" y="406"/>
                  </a:cubicBezTo>
                  <a:cubicBezTo>
                    <a:pt x="1268" y="405"/>
                    <a:pt x="1269" y="405"/>
                    <a:pt x="1267" y="406"/>
                  </a:cubicBezTo>
                  <a:cubicBezTo>
                    <a:pt x="1266" y="403"/>
                    <a:pt x="1263" y="406"/>
                    <a:pt x="1265" y="409"/>
                  </a:cubicBezTo>
                  <a:cubicBezTo>
                    <a:pt x="1264" y="409"/>
                    <a:pt x="1263" y="409"/>
                    <a:pt x="1262" y="409"/>
                  </a:cubicBezTo>
                  <a:cubicBezTo>
                    <a:pt x="1262" y="410"/>
                    <a:pt x="1262" y="410"/>
                    <a:pt x="1261" y="411"/>
                  </a:cubicBezTo>
                  <a:cubicBezTo>
                    <a:pt x="1263" y="412"/>
                    <a:pt x="1263" y="413"/>
                    <a:pt x="1264" y="414"/>
                  </a:cubicBezTo>
                  <a:cubicBezTo>
                    <a:pt x="1263" y="413"/>
                    <a:pt x="1261" y="413"/>
                    <a:pt x="1259" y="414"/>
                  </a:cubicBezTo>
                  <a:cubicBezTo>
                    <a:pt x="1260" y="415"/>
                    <a:pt x="1260" y="417"/>
                    <a:pt x="1260" y="418"/>
                  </a:cubicBezTo>
                  <a:cubicBezTo>
                    <a:pt x="1260" y="418"/>
                    <a:pt x="1259" y="418"/>
                    <a:pt x="1258" y="417"/>
                  </a:cubicBezTo>
                  <a:cubicBezTo>
                    <a:pt x="1258" y="419"/>
                    <a:pt x="1259" y="419"/>
                    <a:pt x="1260" y="420"/>
                  </a:cubicBezTo>
                  <a:close/>
                  <a:moveTo>
                    <a:pt x="1270" y="455"/>
                  </a:moveTo>
                  <a:cubicBezTo>
                    <a:pt x="1268" y="456"/>
                    <a:pt x="1267" y="457"/>
                    <a:pt x="1267" y="459"/>
                  </a:cubicBezTo>
                  <a:cubicBezTo>
                    <a:pt x="1267" y="459"/>
                    <a:pt x="1268" y="460"/>
                    <a:pt x="1268" y="460"/>
                  </a:cubicBezTo>
                  <a:cubicBezTo>
                    <a:pt x="1270" y="458"/>
                    <a:pt x="1271" y="457"/>
                    <a:pt x="1270" y="455"/>
                  </a:cubicBezTo>
                  <a:close/>
                  <a:moveTo>
                    <a:pt x="1434" y="268"/>
                  </a:moveTo>
                  <a:cubicBezTo>
                    <a:pt x="1437" y="264"/>
                    <a:pt x="1440" y="261"/>
                    <a:pt x="1443" y="258"/>
                  </a:cubicBezTo>
                  <a:cubicBezTo>
                    <a:pt x="1440" y="260"/>
                    <a:pt x="1438" y="262"/>
                    <a:pt x="1436" y="263"/>
                  </a:cubicBezTo>
                  <a:cubicBezTo>
                    <a:pt x="1434" y="263"/>
                    <a:pt x="1433" y="265"/>
                    <a:pt x="1434" y="268"/>
                  </a:cubicBezTo>
                  <a:close/>
                  <a:moveTo>
                    <a:pt x="1449" y="249"/>
                  </a:moveTo>
                  <a:cubicBezTo>
                    <a:pt x="1448" y="251"/>
                    <a:pt x="1446" y="252"/>
                    <a:pt x="1444" y="254"/>
                  </a:cubicBezTo>
                  <a:cubicBezTo>
                    <a:pt x="1446" y="254"/>
                    <a:pt x="1448" y="254"/>
                    <a:pt x="1449" y="254"/>
                  </a:cubicBezTo>
                  <a:cubicBezTo>
                    <a:pt x="1451" y="252"/>
                    <a:pt x="1453" y="250"/>
                    <a:pt x="1449" y="249"/>
                  </a:cubicBezTo>
                  <a:close/>
                  <a:moveTo>
                    <a:pt x="1439" y="254"/>
                  </a:moveTo>
                  <a:cubicBezTo>
                    <a:pt x="1435" y="256"/>
                    <a:pt x="1435" y="255"/>
                    <a:pt x="1435" y="259"/>
                  </a:cubicBezTo>
                  <a:cubicBezTo>
                    <a:pt x="1434" y="265"/>
                    <a:pt x="1443" y="257"/>
                    <a:pt x="1445" y="256"/>
                  </a:cubicBezTo>
                  <a:cubicBezTo>
                    <a:pt x="1443" y="253"/>
                    <a:pt x="1441" y="254"/>
                    <a:pt x="1439" y="254"/>
                  </a:cubicBezTo>
                  <a:close/>
                  <a:moveTo>
                    <a:pt x="1457" y="247"/>
                  </a:moveTo>
                  <a:cubicBezTo>
                    <a:pt x="1454" y="246"/>
                    <a:pt x="1451" y="246"/>
                    <a:pt x="1450" y="249"/>
                  </a:cubicBezTo>
                  <a:cubicBezTo>
                    <a:pt x="1451" y="249"/>
                    <a:pt x="1452" y="250"/>
                    <a:pt x="1453" y="250"/>
                  </a:cubicBezTo>
                  <a:cubicBezTo>
                    <a:pt x="1454" y="250"/>
                    <a:pt x="1456" y="249"/>
                    <a:pt x="1457" y="247"/>
                  </a:cubicBezTo>
                  <a:close/>
                  <a:moveTo>
                    <a:pt x="1430" y="264"/>
                  </a:moveTo>
                  <a:cubicBezTo>
                    <a:pt x="1428" y="265"/>
                    <a:pt x="1429" y="268"/>
                    <a:pt x="1427" y="269"/>
                  </a:cubicBezTo>
                  <a:cubicBezTo>
                    <a:pt x="1427" y="267"/>
                    <a:pt x="1427" y="265"/>
                    <a:pt x="1428" y="263"/>
                  </a:cubicBezTo>
                  <a:cubicBezTo>
                    <a:pt x="1425" y="263"/>
                    <a:pt x="1424" y="265"/>
                    <a:pt x="1425" y="268"/>
                  </a:cubicBezTo>
                  <a:cubicBezTo>
                    <a:pt x="1424" y="268"/>
                    <a:pt x="1423" y="268"/>
                    <a:pt x="1423" y="268"/>
                  </a:cubicBezTo>
                  <a:cubicBezTo>
                    <a:pt x="1422" y="271"/>
                    <a:pt x="1423" y="270"/>
                    <a:pt x="1421" y="272"/>
                  </a:cubicBezTo>
                  <a:cubicBezTo>
                    <a:pt x="1424" y="272"/>
                    <a:pt x="1425" y="273"/>
                    <a:pt x="1427" y="271"/>
                  </a:cubicBezTo>
                  <a:cubicBezTo>
                    <a:pt x="1429" y="269"/>
                    <a:pt x="1430" y="268"/>
                    <a:pt x="1432" y="269"/>
                  </a:cubicBezTo>
                  <a:cubicBezTo>
                    <a:pt x="1433" y="267"/>
                    <a:pt x="1433" y="262"/>
                    <a:pt x="1430" y="264"/>
                  </a:cubicBezTo>
                  <a:close/>
                  <a:moveTo>
                    <a:pt x="1423" y="275"/>
                  </a:moveTo>
                  <a:cubicBezTo>
                    <a:pt x="1423" y="279"/>
                    <a:pt x="1421" y="280"/>
                    <a:pt x="1418" y="280"/>
                  </a:cubicBezTo>
                  <a:cubicBezTo>
                    <a:pt x="1419" y="281"/>
                    <a:pt x="1419" y="281"/>
                    <a:pt x="1420" y="282"/>
                  </a:cubicBezTo>
                  <a:cubicBezTo>
                    <a:pt x="1420" y="283"/>
                    <a:pt x="1419" y="284"/>
                    <a:pt x="1419" y="285"/>
                  </a:cubicBezTo>
                  <a:cubicBezTo>
                    <a:pt x="1422" y="281"/>
                    <a:pt x="1424" y="280"/>
                    <a:pt x="1423" y="275"/>
                  </a:cubicBezTo>
                  <a:close/>
                  <a:moveTo>
                    <a:pt x="1426" y="274"/>
                  </a:moveTo>
                  <a:cubicBezTo>
                    <a:pt x="1426" y="274"/>
                    <a:pt x="1425" y="274"/>
                    <a:pt x="1424" y="274"/>
                  </a:cubicBezTo>
                  <a:cubicBezTo>
                    <a:pt x="1424" y="275"/>
                    <a:pt x="1424" y="277"/>
                    <a:pt x="1424" y="278"/>
                  </a:cubicBezTo>
                  <a:cubicBezTo>
                    <a:pt x="1427" y="275"/>
                    <a:pt x="1429" y="273"/>
                    <a:pt x="1431" y="270"/>
                  </a:cubicBezTo>
                  <a:cubicBezTo>
                    <a:pt x="1429" y="270"/>
                    <a:pt x="1427" y="272"/>
                    <a:pt x="1426" y="274"/>
                  </a:cubicBezTo>
                  <a:close/>
                  <a:moveTo>
                    <a:pt x="1462" y="249"/>
                  </a:moveTo>
                  <a:cubicBezTo>
                    <a:pt x="1459" y="246"/>
                    <a:pt x="1453" y="250"/>
                    <a:pt x="1451" y="253"/>
                  </a:cubicBezTo>
                  <a:cubicBezTo>
                    <a:pt x="1452" y="253"/>
                    <a:pt x="1454" y="252"/>
                    <a:pt x="1456" y="252"/>
                  </a:cubicBezTo>
                  <a:cubicBezTo>
                    <a:pt x="1458" y="251"/>
                    <a:pt x="1460" y="250"/>
                    <a:pt x="1462" y="249"/>
                  </a:cubicBezTo>
                  <a:close/>
                  <a:moveTo>
                    <a:pt x="1465" y="244"/>
                  </a:moveTo>
                  <a:cubicBezTo>
                    <a:pt x="1464" y="244"/>
                    <a:pt x="1463" y="244"/>
                    <a:pt x="1462" y="244"/>
                  </a:cubicBezTo>
                  <a:cubicBezTo>
                    <a:pt x="1462" y="245"/>
                    <a:pt x="1462" y="246"/>
                    <a:pt x="1462" y="247"/>
                  </a:cubicBezTo>
                  <a:cubicBezTo>
                    <a:pt x="1465" y="248"/>
                    <a:pt x="1466" y="247"/>
                    <a:pt x="1465" y="244"/>
                  </a:cubicBezTo>
                  <a:close/>
                  <a:moveTo>
                    <a:pt x="1850" y="192"/>
                  </a:moveTo>
                  <a:cubicBezTo>
                    <a:pt x="1845" y="193"/>
                    <a:pt x="1847" y="195"/>
                    <a:pt x="1846" y="200"/>
                  </a:cubicBezTo>
                  <a:cubicBezTo>
                    <a:pt x="1850" y="199"/>
                    <a:pt x="1855" y="198"/>
                    <a:pt x="1859" y="198"/>
                  </a:cubicBezTo>
                  <a:cubicBezTo>
                    <a:pt x="1858" y="193"/>
                    <a:pt x="1854" y="192"/>
                    <a:pt x="1850" y="192"/>
                  </a:cubicBezTo>
                  <a:close/>
                  <a:moveTo>
                    <a:pt x="2309" y="678"/>
                  </a:moveTo>
                  <a:cubicBezTo>
                    <a:pt x="2309" y="680"/>
                    <a:pt x="2309" y="682"/>
                    <a:pt x="2310" y="684"/>
                  </a:cubicBezTo>
                  <a:cubicBezTo>
                    <a:pt x="2315" y="685"/>
                    <a:pt x="2311" y="679"/>
                    <a:pt x="2314" y="679"/>
                  </a:cubicBezTo>
                  <a:cubicBezTo>
                    <a:pt x="2319" y="680"/>
                    <a:pt x="2316" y="685"/>
                    <a:pt x="2315" y="687"/>
                  </a:cubicBezTo>
                  <a:cubicBezTo>
                    <a:pt x="2313" y="691"/>
                    <a:pt x="2313" y="702"/>
                    <a:pt x="2319" y="698"/>
                  </a:cubicBezTo>
                  <a:cubicBezTo>
                    <a:pt x="2324" y="694"/>
                    <a:pt x="2325" y="688"/>
                    <a:pt x="2328" y="682"/>
                  </a:cubicBezTo>
                  <a:cubicBezTo>
                    <a:pt x="2329" y="680"/>
                    <a:pt x="2326" y="677"/>
                    <a:pt x="2326" y="676"/>
                  </a:cubicBezTo>
                  <a:cubicBezTo>
                    <a:pt x="2324" y="673"/>
                    <a:pt x="2322" y="676"/>
                    <a:pt x="2320" y="673"/>
                  </a:cubicBezTo>
                  <a:cubicBezTo>
                    <a:pt x="2324" y="669"/>
                    <a:pt x="2328" y="675"/>
                    <a:pt x="2330" y="667"/>
                  </a:cubicBezTo>
                  <a:cubicBezTo>
                    <a:pt x="2332" y="671"/>
                    <a:pt x="2334" y="669"/>
                    <a:pt x="2336" y="668"/>
                  </a:cubicBezTo>
                  <a:cubicBezTo>
                    <a:pt x="2338" y="667"/>
                    <a:pt x="2342" y="666"/>
                    <a:pt x="2342" y="665"/>
                  </a:cubicBezTo>
                  <a:cubicBezTo>
                    <a:pt x="2345" y="662"/>
                    <a:pt x="2351" y="664"/>
                    <a:pt x="2355" y="665"/>
                  </a:cubicBezTo>
                  <a:cubicBezTo>
                    <a:pt x="2349" y="670"/>
                    <a:pt x="2352" y="673"/>
                    <a:pt x="2357" y="677"/>
                  </a:cubicBezTo>
                  <a:cubicBezTo>
                    <a:pt x="2359" y="674"/>
                    <a:pt x="2361" y="668"/>
                    <a:pt x="2366" y="669"/>
                  </a:cubicBezTo>
                  <a:cubicBezTo>
                    <a:pt x="2363" y="666"/>
                    <a:pt x="2362" y="664"/>
                    <a:pt x="2365" y="661"/>
                  </a:cubicBezTo>
                  <a:cubicBezTo>
                    <a:pt x="2369" y="667"/>
                    <a:pt x="2376" y="665"/>
                    <a:pt x="2380" y="660"/>
                  </a:cubicBezTo>
                  <a:cubicBezTo>
                    <a:pt x="2381" y="661"/>
                    <a:pt x="2382" y="663"/>
                    <a:pt x="2382" y="665"/>
                  </a:cubicBezTo>
                  <a:cubicBezTo>
                    <a:pt x="2384" y="662"/>
                    <a:pt x="2386" y="659"/>
                    <a:pt x="2389" y="656"/>
                  </a:cubicBezTo>
                  <a:cubicBezTo>
                    <a:pt x="2388" y="658"/>
                    <a:pt x="2388" y="660"/>
                    <a:pt x="2388" y="662"/>
                  </a:cubicBezTo>
                  <a:cubicBezTo>
                    <a:pt x="2391" y="660"/>
                    <a:pt x="2392" y="657"/>
                    <a:pt x="2395" y="655"/>
                  </a:cubicBezTo>
                  <a:cubicBezTo>
                    <a:pt x="2396" y="655"/>
                    <a:pt x="2395" y="647"/>
                    <a:pt x="2395" y="645"/>
                  </a:cubicBezTo>
                  <a:cubicBezTo>
                    <a:pt x="2396" y="641"/>
                    <a:pt x="2398" y="641"/>
                    <a:pt x="2398" y="636"/>
                  </a:cubicBezTo>
                  <a:cubicBezTo>
                    <a:pt x="2398" y="632"/>
                    <a:pt x="2397" y="627"/>
                    <a:pt x="2402" y="629"/>
                  </a:cubicBezTo>
                  <a:cubicBezTo>
                    <a:pt x="2402" y="626"/>
                    <a:pt x="2401" y="624"/>
                    <a:pt x="2403" y="622"/>
                  </a:cubicBezTo>
                  <a:cubicBezTo>
                    <a:pt x="2406" y="620"/>
                    <a:pt x="2405" y="616"/>
                    <a:pt x="2405" y="613"/>
                  </a:cubicBezTo>
                  <a:cubicBezTo>
                    <a:pt x="2405" y="610"/>
                    <a:pt x="2403" y="607"/>
                    <a:pt x="2402" y="605"/>
                  </a:cubicBezTo>
                  <a:cubicBezTo>
                    <a:pt x="2400" y="602"/>
                    <a:pt x="2402" y="600"/>
                    <a:pt x="2402" y="597"/>
                  </a:cubicBezTo>
                  <a:cubicBezTo>
                    <a:pt x="2398" y="595"/>
                    <a:pt x="2396" y="598"/>
                    <a:pt x="2397" y="603"/>
                  </a:cubicBezTo>
                  <a:cubicBezTo>
                    <a:pt x="2394" y="594"/>
                    <a:pt x="2389" y="606"/>
                    <a:pt x="2388" y="609"/>
                  </a:cubicBezTo>
                  <a:cubicBezTo>
                    <a:pt x="2387" y="612"/>
                    <a:pt x="2390" y="613"/>
                    <a:pt x="2390" y="615"/>
                  </a:cubicBezTo>
                  <a:cubicBezTo>
                    <a:pt x="2389" y="619"/>
                    <a:pt x="2388" y="622"/>
                    <a:pt x="2386" y="626"/>
                  </a:cubicBezTo>
                  <a:cubicBezTo>
                    <a:pt x="2385" y="631"/>
                    <a:pt x="2381" y="636"/>
                    <a:pt x="2377" y="639"/>
                  </a:cubicBezTo>
                  <a:cubicBezTo>
                    <a:pt x="2374" y="640"/>
                    <a:pt x="2372" y="642"/>
                    <a:pt x="2368" y="642"/>
                  </a:cubicBezTo>
                  <a:cubicBezTo>
                    <a:pt x="2366" y="642"/>
                    <a:pt x="2369" y="637"/>
                    <a:pt x="2370" y="636"/>
                  </a:cubicBezTo>
                  <a:cubicBezTo>
                    <a:pt x="2366" y="637"/>
                    <a:pt x="2364" y="637"/>
                    <a:pt x="2364" y="642"/>
                  </a:cubicBezTo>
                  <a:cubicBezTo>
                    <a:pt x="2364" y="644"/>
                    <a:pt x="2360" y="647"/>
                    <a:pt x="2359" y="649"/>
                  </a:cubicBezTo>
                  <a:cubicBezTo>
                    <a:pt x="2357" y="652"/>
                    <a:pt x="2360" y="654"/>
                    <a:pt x="2357" y="655"/>
                  </a:cubicBezTo>
                  <a:cubicBezTo>
                    <a:pt x="2352" y="657"/>
                    <a:pt x="2354" y="653"/>
                    <a:pt x="2351" y="654"/>
                  </a:cubicBezTo>
                  <a:cubicBezTo>
                    <a:pt x="2346" y="654"/>
                    <a:pt x="2336" y="653"/>
                    <a:pt x="2333" y="658"/>
                  </a:cubicBezTo>
                  <a:cubicBezTo>
                    <a:pt x="2330" y="663"/>
                    <a:pt x="2325" y="666"/>
                    <a:pt x="2319" y="666"/>
                  </a:cubicBezTo>
                  <a:cubicBezTo>
                    <a:pt x="2321" y="673"/>
                    <a:pt x="2313" y="675"/>
                    <a:pt x="2309" y="678"/>
                  </a:cubicBezTo>
                  <a:close/>
                  <a:moveTo>
                    <a:pt x="2301" y="950"/>
                  </a:moveTo>
                  <a:cubicBezTo>
                    <a:pt x="2299" y="952"/>
                    <a:pt x="2295" y="955"/>
                    <a:pt x="2294" y="958"/>
                  </a:cubicBezTo>
                  <a:cubicBezTo>
                    <a:pt x="2291" y="962"/>
                    <a:pt x="2293" y="962"/>
                    <a:pt x="2293" y="966"/>
                  </a:cubicBezTo>
                  <a:cubicBezTo>
                    <a:pt x="2294" y="969"/>
                    <a:pt x="2294" y="972"/>
                    <a:pt x="2294" y="975"/>
                  </a:cubicBezTo>
                  <a:cubicBezTo>
                    <a:pt x="2294" y="977"/>
                    <a:pt x="2298" y="980"/>
                    <a:pt x="2300" y="981"/>
                  </a:cubicBezTo>
                  <a:cubicBezTo>
                    <a:pt x="2299" y="977"/>
                    <a:pt x="2298" y="969"/>
                    <a:pt x="2304" y="971"/>
                  </a:cubicBezTo>
                  <a:cubicBezTo>
                    <a:pt x="2303" y="971"/>
                    <a:pt x="2297" y="966"/>
                    <a:pt x="2300" y="965"/>
                  </a:cubicBezTo>
                  <a:cubicBezTo>
                    <a:pt x="2303" y="964"/>
                    <a:pt x="2304" y="960"/>
                    <a:pt x="2300" y="959"/>
                  </a:cubicBezTo>
                  <a:cubicBezTo>
                    <a:pt x="2300" y="958"/>
                    <a:pt x="2301" y="956"/>
                    <a:pt x="2302" y="955"/>
                  </a:cubicBezTo>
                  <a:cubicBezTo>
                    <a:pt x="2302" y="954"/>
                    <a:pt x="2301" y="952"/>
                    <a:pt x="2301" y="950"/>
                  </a:cubicBezTo>
                  <a:close/>
                  <a:moveTo>
                    <a:pt x="2475" y="1179"/>
                  </a:moveTo>
                  <a:cubicBezTo>
                    <a:pt x="2470" y="1175"/>
                    <a:pt x="2476" y="1170"/>
                    <a:pt x="2469" y="1167"/>
                  </a:cubicBezTo>
                  <a:cubicBezTo>
                    <a:pt x="2468" y="1167"/>
                    <a:pt x="2465" y="1172"/>
                    <a:pt x="2464" y="1169"/>
                  </a:cubicBezTo>
                  <a:cubicBezTo>
                    <a:pt x="2463" y="1166"/>
                    <a:pt x="2462" y="1162"/>
                    <a:pt x="2461" y="1159"/>
                  </a:cubicBezTo>
                  <a:cubicBezTo>
                    <a:pt x="2459" y="1153"/>
                    <a:pt x="2459" y="1150"/>
                    <a:pt x="2454" y="1147"/>
                  </a:cubicBezTo>
                  <a:cubicBezTo>
                    <a:pt x="2452" y="1145"/>
                    <a:pt x="2438" y="1139"/>
                    <a:pt x="2438" y="1137"/>
                  </a:cubicBezTo>
                  <a:cubicBezTo>
                    <a:pt x="2438" y="1131"/>
                    <a:pt x="2439" y="1124"/>
                    <a:pt x="2436" y="1120"/>
                  </a:cubicBezTo>
                  <a:cubicBezTo>
                    <a:pt x="2430" y="1114"/>
                    <a:pt x="2431" y="1111"/>
                    <a:pt x="2430" y="1103"/>
                  </a:cubicBezTo>
                  <a:cubicBezTo>
                    <a:pt x="2430" y="1098"/>
                    <a:pt x="2423" y="1095"/>
                    <a:pt x="2420" y="1098"/>
                  </a:cubicBezTo>
                  <a:cubicBezTo>
                    <a:pt x="2418" y="1085"/>
                    <a:pt x="2414" y="1076"/>
                    <a:pt x="2410" y="1065"/>
                  </a:cubicBezTo>
                  <a:cubicBezTo>
                    <a:pt x="2404" y="1066"/>
                    <a:pt x="2403" y="1077"/>
                    <a:pt x="2402" y="1082"/>
                  </a:cubicBezTo>
                  <a:cubicBezTo>
                    <a:pt x="2400" y="1088"/>
                    <a:pt x="2402" y="1094"/>
                    <a:pt x="2402" y="1100"/>
                  </a:cubicBezTo>
                  <a:cubicBezTo>
                    <a:pt x="2402" y="1107"/>
                    <a:pt x="2398" y="1130"/>
                    <a:pt x="2388" y="1126"/>
                  </a:cubicBezTo>
                  <a:cubicBezTo>
                    <a:pt x="2385" y="1125"/>
                    <a:pt x="2382" y="1119"/>
                    <a:pt x="2378" y="1117"/>
                  </a:cubicBezTo>
                  <a:cubicBezTo>
                    <a:pt x="2372" y="1113"/>
                    <a:pt x="2365" y="1109"/>
                    <a:pt x="2359" y="1105"/>
                  </a:cubicBezTo>
                  <a:cubicBezTo>
                    <a:pt x="2353" y="1102"/>
                    <a:pt x="2356" y="1100"/>
                    <a:pt x="2357" y="1092"/>
                  </a:cubicBezTo>
                  <a:cubicBezTo>
                    <a:pt x="2359" y="1086"/>
                    <a:pt x="2362" y="1083"/>
                    <a:pt x="2366" y="1079"/>
                  </a:cubicBezTo>
                  <a:cubicBezTo>
                    <a:pt x="2360" y="1073"/>
                    <a:pt x="2358" y="1073"/>
                    <a:pt x="2350" y="1072"/>
                  </a:cubicBezTo>
                  <a:cubicBezTo>
                    <a:pt x="2344" y="1071"/>
                    <a:pt x="2337" y="1070"/>
                    <a:pt x="2331" y="1070"/>
                  </a:cubicBezTo>
                  <a:cubicBezTo>
                    <a:pt x="2331" y="1073"/>
                    <a:pt x="2332" y="1076"/>
                    <a:pt x="2332" y="1079"/>
                  </a:cubicBezTo>
                  <a:cubicBezTo>
                    <a:pt x="2325" y="1078"/>
                    <a:pt x="2319" y="1074"/>
                    <a:pt x="2314" y="1081"/>
                  </a:cubicBezTo>
                  <a:cubicBezTo>
                    <a:pt x="2310" y="1087"/>
                    <a:pt x="2309" y="1093"/>
                    <a:pt x="2307" y="1101"/>
                  </a:cubicBezTo>
                  <a:cubicBezTo>
                    <a:pt x="2301" y="1098"/>
                    <a:pt x="2295" y="1095"/>
                    <a:pt x="2289" y="1092"/>
                  </a:cubicBezTo>
                  <a:cubicBezTo>
                    <a:pt x="2287" y="1090"/>
                    <a:pt x="2279" y="1099"/>
                    <a:pt x="2277" y="1100"/>
                  </a:cubicBezTo>
                  <a:cubicBezTo>
                    <a:pt x="2268" y="1109"/>
                    <a:pt x="2254" y="1116"/>
                    <a:pt x="2250" y="1129"/>
                  </a:cubicBezTo>
                  <a:cubicBezTo>
                    <a:pt x="2247" y="1135"/>
                    <a:pt x="2247" y="1141"/>
                    <a:pt x="2241" y="1142"/>
                  </a:cubicBezTo>
                  <a:cubicBezTo>
                    <a:pt x="2232" y="1144"/>
                    <a:pt x="2224" y="1146"/>
                    <a:pt x="2216" y="1148"/>
                  </a:cubicBezTo>
                  <a:cubicBezTo>
                    <a:pt x="2210" y="1149"/>
                    <a:pt x="2207" y="1152"/>
                    <a:pt x="2202" y="1155"/>
                  </a:cubicBezTo>
                  <a:cubicBezTo>
                    <a:pt x="2196" y="1160"/>
                    <a:pt x="2194" y="1161"/>
                    <a:pt x="2192" y="1169"/>
                  </a:cubicBezTo>
                  <a:cubicBezTo>
                    <a:pt x="2190" y="1167"/>
                    <a:pt x="2189" y="1164"/>
                    <a:pt x="2188" y="1161"/>
                  </a:cubicBezTo>
                  <a:cubicBezTo>
                    <a:pt x="2184" y="1172"/>
                    <a:pt x="2182" y="1180"/>
                    <a:pt x="2186" y="1191"/>
                  </a:cubicBezTo>
                  <a:cubicBezTo>
                    <a:pt x="2188" y="1197"/>
                    <a:pt x="2188" y="1198"/>
                    <a:pt x="2185" y="1204"/>
                  </a:cubicBezTo>
                  <a:cubicBezTo>
                    <a:pt x="2184" y="1209"/>
                    <a:pt x="2187" y="1212"/>
                    <a:pt x="2189" y="1216"/>
                  </a:cubicBezTo>
                  <a:cubicBezTo>
                    <a:pt x="2194" y="1227"/>
                    <a:pt x="2197" y="1237"/>
                    <a:pt x="2199" y="1248"/>
                  </a:cubicBezTo>
                  <a:cubicBezTo>
                    <a:pt x="2199" y="1252"/>
                    <a:pt x="2203" y="1264"/>
                    <a:pt x="2201" y="1267"/>
                  </a:cubicBezTo>
                  <a:cubicBezTo>
                    <a:pt x="2201" y="1269"/>
                    <a:pt x="2191" y="1274"/>
                    <a:pt x="2196" y="1278"/>
                  </a:cubicBezTo>
                  <a:cubicBezTo>
                    <a:pt x="2200" y="1280"/>
                    <a:pt x="2204" y="1286"/>
                    <a:pt x="2209" y="1286"/>
                  </a:cubicBezTo>
                  <a:cubicBezTo>
                    <a:pt x="2213" y="1286"/>
                    <a:pt x="2219" y="1287"/>
                    <a:pt x="2223" y="1284"/>
                  </a:cubicBezTo>
                  <a:cubicBezTo>
                    <a:pt x="2228" y="1279"/>
                    <a:pt x="2230" y="1277"/>
                    <a:pt x="2236" y="1276"/>
                  </a:cubicBezTo>
                  <a:cubicBezTo>
                    <a:pt x="2241" y="1275"/>
                    <a:pt x="2246" y="1275"/>
                    <a:pt x="2251" y="1275"/>
                  </a:cubicBezTo>
                  <a:cubicBezTo>
                    <a:pt x="2255" y="1274"/>
                    <a:pt x="2258" y="1274"/>
                    <a:pt x="2262" y="1274"/>
                  </a:cubicBezTo>
                  <a:cubicBezTo>
                    <a:pt x="2263" y="1274"/>
                    <a:pt x="2265" y="1269"/>
                    <a:pt x="2266" y="1268"/>
                  </a:cubicBezTo>
                  <a:cubicBezTo>
                    <a:pt x="2268" y="1264"/>
                    <a:pt x="2275" y="1262"/>
                    <a:pt x="2279" y="1260"/>
                  </a:cubicBezTo>
                  <a:cubicBezTo>
                    <a:pt x="2283" y="1258"/>
                    <a:pt x="2289" y="1261"/>
                    <a:pt x="2292" y="1259"/>
                  </a:cubicBezTo>
                  <a:cubicBezTo>
                    <a:pt x="2295" y="1257"/>
                    <a:pt x="2301" y="1252"/>
                    <a:pt x="2304" y="1252"/>
                  </a:cubicBezTo>
                  <a:cubicBezTo>
                    <a:pt x="2316" y="1254"/>
                    <a:pt x="2326" y="1255"/>
                    <a:pt x="2337" y="1259"/>
                  </a:cubicBezTo>
                  <a:cubicBezTo>
                    <a:pt x="2344" y="1262"/>
                    <a:pt x="2345" y="1263"/>
                    <a:pt x="2349" y="1270"/>
                  </a:cubicBezTo>
                  <a:cubicBezTo>
                    <a:pt x="2351" y="1275"/>
                    <a:pt x="2354" y="1279"/>
                    <a:pt x="2357" y="1283"/>
                  </a:cubicBezTo>
                  <a:cubicBezTo>
                    <a:pt x="2363" y="1276"/>
                    <a:pt x="2368" y="1270"/>
                    <a:pt x="2373" y="1262"/>
                  </a:cubicBezTo>
                  <a:cubicBezTo>
                    <a:pt x="2376" y="1271"/>
                    <a:pt x="2370" y="1278"/>
                    <a:pt x="2366" y="1285"/>
                  </a:cubicBezTo>
                  <a:cubicBezTo>
                    <a:pt x="2373" y="1287"/>
                    <a:pt x="2373" y="1282"/>
                    <a:pt x="2376" y="1275"/>
                  </a:cubicBezTo>
                  <a:cubicBezTo>
                    <a:pt x="2377" y="1280"/>
                    <a:pt x="2375" y="1291"/>
                    <a:pt x="2380" y="1291"/>
                  </a:cubicBezTo>
                  <a:cubicBezTo>
                    <a:pt x="2384" y="1291"/>
                    <a:pt x="2387" y="1299"/>
                    <a:pt x="2388" y="1303"/>
                  </a:cubicBezTo>
                  <a:cubicBezTo>
                    <a:pt x="2390" y="1315"/>
                    <a:pt x="2399" y="1319"/>
                    <a:pt x="2410" y="1320"/>
                  </a:cubicBezTo>
                  <a:cubicBezTo>
                    <a:pt x="2417" y="1322"/>
                    <a:pt x="2418" y="1322"/>
                    <a:pt x="2423" y="1318"/>
                  </a:cubicBezTo>
                  <a:cubicBezTo>
                    <a:pt x="2429" y="1313"/>
                    <a:pt x="2429" y="1315"/>
                    <a:pt x="2434" y="1321"/>
                  </a:cubicBezTo>
                  <a:cubicBezTo>
                    <a:pt x="2436" y="1324"/>
                    <a:pt x="2443" y="1322"/>
                    <a:pt x="2445" y="1319"/>
                  </a:cubicBezTo>
                  <a:cubicBezTo>
                    <a:pt x="2450" y="1314"/>
                    <a:pt x="2451" y="1313"/>
                    <a:pt x="2459" y="1313"/>
                  </a:cubicBezTo>
                  <a:cubicBezTo>
                    <a:pt x="2471" y="1313"/>
                    <a:pt x="2470" y="1296"/>
                    <a:pt x="2472" y="1285"/>
                  </a:cubicBezTo>
                  <a:cubicBezTo>
                    <a:pt x="2473" y="1276"/>
                    <a:pt x="2483" y="1270"/>
                    <a:pt x="2486" y="1261"/>
                  </a:cubicBezTo>
                  <a:cubicBezTo>
                    <a:pt x="2488" y="1250"/>
                    <a:pt x="2494" y="1237"/>
                    <a:pt x="2494" y="1226"/>
                  </a:cubicBezTo>
                  <a:cubicBezTo>
                    <a:pt x="2494" y="1215"/>
                    <a:pt x="2491" y="1203"/>
                    <a:pt x="2489" y="1193"/>
                  </a:cubicBezTo>
                  <a:cubicBezTo>
                    <a:pt x="2484" y="1188"/>
                    <a:pt x="2479" y="1184"/>
                    <a:pt x="2475" y="1179"/>
                  </a:cubicBezTo>
                  <a:close/>
                  <a:moveTo>
                    <a:pt x="2281" y="1001"/>
                  </a:moveTo>
                  <a:cubicBezTo>
                    <a:pt x="2278" y="1008"/>
                    <a:pt x="2290" y="1005"/>
                    <a:pt x="2291" y="1004"/>
                  </a:cubicBezTo>
                  <a:cubicBezTo>
                    <a:pt x="2291" y="1000"/>
                    <a:pt x="2282" y="996"/>
                    <a:pt x="2281" y="1001"/>
                  </a:cubicBezTo>
                  <a:close/>
                  <a:moveTo>
                    <a:pt x="2321" y="1070"/>
                  </a:moveTo>
                  <a:cubicBezTo>
                    <a:pt x="2317" y="1072"/>
                    <a:pt x="2313" y="1067"/>
                    <a:pt x="2312" y="1074"/>
                  </a:cubicBezTo>
                  <a:cubicBezTo>
                    <a:pt x="2316" y="1074"/>
                    <a:pt x="2319" y="1076"/>
                    <a:pt x="2322" y="1074"/>
                  </a:cubicBezTo>
                  <a:cubicBezTo>
                    <a:pt x="2324" y="1073"/>
                    <a:pt x="2325" y="1069"/>
                    <a:pt x="2321" y="1070"/>
                  </a:cubicBezTo>
                  <a:close/>
                  <a:moveTo>
                    <a:pt x="2490" y="1015"/>
                  </a:moveTo>
                  <a:cubicBezTo>
                    <a:pt x="2492" y="1010"/>
                    <a:pt x="2492" y="1010"/>
                    <a:pt x="2490" y="1006"/>
                  </a:cubicBezTo>
                  <a:cubicBezTo>
                    <a:pt x="2490" y="1006"/>
                    <a:pt x="2488" y="1007"/>
                    <a:pt x="2488" y="1006"/>
                  </a:cubicBezTo>
                  <a:cubicBezTo>
                    <a:pt x="2487" y="1005"/>
                    <a:pt x="2486" y="1003"/>
                    <a:pt x="2486" y="1003"/>
                  </a:cubicBezTo>
                  <a:cubicBezTo>
                    <a:pt x="2482" y="1000"/>
                    <a:pt x="2477" y="997"/>
                    <a:pt x="2473" y="995"/>
                  </a:cubicBezTo>
                  <a:cubicBezTo>
                    <a:pt x="2472" y="1000"/>
                    <a:pt x="2490" y="1002"/>
                    <a:pt x="2488" y="1011"/>
                  </a:cubicBezTo>
                  <a:cubicBezTo>
                    <a:pt x="2488" y="1012"/>
                    <a:pt x="2489" y="1013"/>
                    <a:pt x="2490" y="1015"/>
                  </a:cubicBezTo>
                  <a:close/>
                  <a:moveTo>
                    <a:pt x="2451" y="1341"/>
                  </a:moveTo>
                  <a:cubicBezTo>
                    <a:pt x="2448" y="1342"/>
                    <a:pt x="2441" y="1347"/>
                    <a:pt x="2439" y="1346"/>
                  </a:cubicBezTo>
                  <a:cubicBezTo>
                    <a:pt x="2435" y="1344"/>
                    <a:pt x="2430" y="1342"/>
                    <a:pt x="2426" y="1340"/>
                  </a:cubicBezTo>
                  <a:cubicBezTo>
                    <a:pt x="2425" y="1347"/>
                    <a:pt x="2426" y="1355"/>
                    <a:pt x="2429" y="1361"/>
                  </a:cubicBezTo>
                  <a:cubicBezTo>
                    <a:pt x="2432" y="1368"/>
                    <a:pt x="2436" y="1370"/>
                    <a:pt x="2443" y="1371"/>
                  </a:cubicBezTo>
                  <a:cubicBezTo>
                    <a:pt x="2451" y="1373"/>
                    <a:pt x="2459" y="1344"/>
                    <a:pt x="2451" y="1341"/>
                  </a:cubicBezTo>
                  <a:close/>
                  <a:moveTo>
                    <a:pt x="2463" y="1020"/>
                  </a:moveTo>
                  <a:cubicBezTo>
                    <a:pt x="2460" y="1021"/>
                    <a:pt x="2457" y="1020"/>
                    <a:pt x="2454" y="1021"/>
                  </a:cubicBezTo>
                  <a:cubicBezTo>
                    <a:pt x="2456" y="1026"/>
                    <a:pt x="2465" y="1028"/>
                    <a:pt x="2470" y="1027"/>
                  </a:cubicBezTo>
                  <a:cubicBezTo>
                    <a:pt x="2473" y="1026"/>
                    <a:pt x="2478" y="1025"/>
                    <a:pt x="2479" y="1021"/>
                  </a:cubicBezTo>
                  <a:cubicBezTo>
                    <a:pt x="2480" y="1020"/>
                    <a:pt x="2487" y="1021"/>
                    <a:pt x="2482" y="1016"/>
                  </a:cubicBezTo>
                  <a:cubicBezTo>
                    <a:pt x="2488" y="1015"/>
                    <a:pt x="2486" y="1010"/>
                    <a:pt x="2482" y="1008"/>
                  </a:cubicBezTo>
                  <a:cubicBezTo>
                    <a:pt x="2478" y="1005"/>
                    <a:pt x="2479" y="1013"/>
                    <a:pt x="2479" y="1015"/>
                  </a:cubicBezTo>
                  <a:cubicBezTo>
                    <a:pt x="2479" y="1015"/>
                    <a:pt x="2465" y="1025"/>
                    <a:pt x="2468" y="1017"/>
                  </a:cubicBezTo>
                  <a:cubicBezTo>
                    <a:pt x="2468" y="1016"/>
                    <a:pt x="2466" y="1020"/>
                    <a:pt x="2463" y="1020"/>
                  </a:cubicBezTo>
                  <a:close/>
                  <a:moveTo>
                    <a:pt x="2434" y="1020"/>
                  </a:moveTo>
                  <a:cubicBezTo>
                    <a:pt x="2432" y="1017"/>
                    <a:pt x="2434" y="1013"/>
                    <a:pt x="2430" y="1010"/>
                  </a:cubicBezTo>
                  <a:cubicBezTo>
                    <a:pt x="2427" y="1008"/>
                    <a:pt x="2423" y="1006"/>
                    <a:pt x="2420" y="1004"/>
                  </a:cubicBezTo>
                  <a:cubicBezTo>
                    <a:pt x="2415" y="1001"/>
                    <a:pt x="2408" y="999"/>
                    <a:pt x="2402" y="997"/>
                  </a:cubicBezTo>
                  <a:cubicBezTo>
                    <a:pt x="2393" y="994"/>
                    <a:pt x="2384" y="990"/>
                    <a:pt x="2376" y="987"/>
                  </a:cubicBezTo>
                  <a:cubicBezTo>
                    <a:pt x="2371" y="985"/>
                    <a:pt x="2364" y="989"/>
                    <a:pt x="2361" y="992"/>
                  </a:cubicBezTo>
                  <a:cubicBezTo>
                    <a:pt x="2360" y="994"/>
                    <a:pt x="2356" y="1002"/>
                    <a:pt x="2354" y="1001"/>
                  </a:cubicBezTo>
                  <a:cubicBezTo>
                    <a:pt x="2351" y="999"/>
                    <a:pt x="2349" y="999"/>
                    <a:pt x="2347" y="995"/>
                  </a:cubicBezTo>
                  <a:cubicBezTo>
                    <a:pt x="2345" y="990"/>
                    <a:pt x="2344" y="987"/>
                    <a:pt x="2344" y="982"/>
                  </a:cubicBezTo>
                  <a:cubicBezTo>
                    <a:pt x="2343" y="977"/>
                    <a:pt x="2342" y="978"/>
                    <a:pt x="2337" y="977"/>
                  </a:cubicBezTo>
                  <a:cubicBezTo>
                    <a:pt x="2330" y="975"/>
                    <a:pt x="2323" y="977"/>
                    <a:pt x="2319" y="984"/>
                  </a:cubicBezTo>
                  <a:cubicBezTo>
                    <a:pt x="2322" y="985"/>
                    <a:pt x="2324" y="985"/>
                    <a:pt x="2327" y="986"/>
                  </a:cubicBezTo>
                  <a:cubicBezTo>
                    <a:pt x="2328" y="986"/>
                    <a:pt x="2327" y="990"/>
                    <a:pt x="2328" y="991"/>
                  </a:cubicBezTo>
                  <a:cubicBezTo>
                    <a:pt x="2332" y="993"/>
                    <a:pt x="2338" y="992"/>
                    <a:pt x="2342" y="991"/>
                  </a:cubicBezTo>
                  <a:cubicBezTo>
                    <a:pt x="2342" y="992"/>
                    <a:pt x="2342" y="994"/>
                    <a:pt x="2342" y="995"/>
                  </a:cubicBezTo>
                  <a:cubicBezTo>
                    <a:pt x="2336" y="993"/>
                    <a:pt x="2333" y="994"/>
                    <a:pt x="2327" y="996"/>
                  </a:cubicBezTo>
                  <a:cubicBezTo>
                    <a:pt x="2330" y="1000"/>
                    <a:pt x="2332" y="1004"/>
                    <a:pt x="2334" y="1008"/>
                  </a:cubicBezTo>
                  <a:cubicBezTo>
                    <a:pt x="2337" y="1005"/>
                    <a:pt x="2339" y="1003"/>
                    <a:pt x="2341" y="1000"/>
                  </a:cubicBezTo>
                  <a:cubicBezTo>
                    <a:pt x="2342" y="1006"/>
                    <a:pt x="2342" y="1006"/>
                    <a:pt x="2347" y="1008"/>
                  </a:cubicBezTo>
                  <a:cubicBezTo>
                    <a:pt x="2353" y="1011"/>
                    <a:pt x="2359" y="1014"/>
                    <a:pt x="2366" y="1016"/>
                  </a:cubicBezTo>
                  <a:cubicBezTo>
                    <a:pt x="2368" y="1017"/>
                    <a:pt x="2374" y="1018"/>
                    <a:pt x="2376" y="1021"/>
                  </a:cubicBezTo>
                  <a:cubicBezTo>
                    <a:pt x="2378" y="1026"/>
                    <a:pt x="2380" y="1031"/>
                    <a:pt x="2382" y="1036"/>
                  </a:cubicBezTo>
                  <a:cubicBezTo>
                    <a:pt x="2375" y="1038"/>
                    <a:pt x="2374" y="1037"/>
                    <a:pt x="2373" y="1045"/>
                  </a:cubicBezTo>
                  <a:cubicBezTo>
                    <a:pt x="2378" y="1045"/>
                    <a:pt x="2384" y="1044"/>
                    <a:pt x="2389" y="1044"/>
                  </a:cubicBezTo>
                  <a:cubicBezTo>
                    <a:pt x="2392" y="1044"/>
                    <a:pt x="2394" y="1052"/>
                    <a:pt x="2398" y="1052"/>
                  </a:cubicBezTo>
                  <a:cubicBezTo>
                    <a:pt x="2404" y="1053"/>
                    <a:pt x="2409" y="1054"/>
                    <a:pt x="2414" y="1051"/>
                  </a:cubicBezTo>
                  <a:cubicBezTo>
                    <a:pt x="2417" y="1049"/>
                    <a:pt x="2418" y="1040"/>
                    <a:pt x="2421" y="1041"/>
                  </a:cubicBezTo>
                  <a:cubicBezTo>
                    <a:pt x="2424" y="1041"/>
                    <a:pt x="2433" y="1041"/>
                    <a:pt x="2435" y="1043"/>
                  </a:cubicBezTo>
                  <a:cubicBezTo>
                    <a:pt x="2440" y="1048"/>
                    <a:pt x="2444" y="1052"/>
                    <a:pt x="2448" y="1057"/>
                  </a:cubicBezTo>
                  <a:cubicBezTo>
                    <a:pt x="2452" y="1060"/>
                    <a:pt x="2457" y="1060"/>
                    <a:pt x="2461" y="1061"/>
                  </a:cubicBezTo>
                  <a:cubicBezTo>
                    <a:pt x="2465" y="1061"/>
                    <a:pt x="2470" y="1065"/>
                    <a:pt x="2472" y="1064"/>
                  </a:cubicBezTo>
                  <a:cubicBezTo>
                    <a:pt x="2470" y="1062"/>
                    <a:pt x="2464" y="1058"/>
                    <a:pt x="2467" y="1055"/>
                  </a:cubicBezTo>
                  <a:cubicBezTo>
                    <a:pt x="2464" y="1055"/>
                    <a:pt x="2460" y="1055"/>
                    <a:pt x="2462" y="1051"/>
                  </a:cubicBezTo>
                  <a:cubicBezTo>
                    <a:pt x="2455" y="1050"/>
                    <a:pt x="2455" y="1049"/>
                    <a:pt x="2452" y="1042"/>
                  </a:cubicBezTo>
                  <a:cubicBezTo>
                    <a:pt x="2451" y="1040"/>
                    <a:pt x="2448" y="1039"/>
                    <a:pt x="2446" y="1038"/>
                  </a:cubicBezTo>
                  <a:cubicBezTo>
                    <a:pt x="2445" y="1037"/>
                    <a:pt x="2444" y="1033"/>
                    <a:pt x="2443" y="1031"/>
                  </a:cubicBezTo>
                  <a:cubicBezTo>
                    <a:pt x="2446" y="1031"/>
                    <a:pt x="2448" y="1031"/>
                    <a:pt x="2450" y="1030"/>
                  </a:cubicBezTo>
                  <a:cubicBezTo>
                    <a:pt x="2451" y="1021"/>
                    <a:pt x="2438" y="1024"/>
                    <a:pt x="2434" y="1020"/>
                  </a:cubicBezTo>
                  <a:close/>
                  <a:moveTo>
                    <a:pt x="2406" y="496"/>
                  </a:moveTo>
                  <a:cubicBezTo>
                    <a:pt x="2406" y="501"/>
                    <a:pt x="2407" y="506"/>
                    <a:pt x="2405" y="511"/>
                  </a:cubicBezTo>
                  <a:cubicBezTo>
                    <a:pt x="2402" y="517"/>
                    <a:pt x="2404" y="518"/>
                    <a:pt x="2405" y="524"/>
                  </a:cubicBezTo>
                  <a:cubicBezTo>
                    <a:pt x="2406" y="528"/>
                    <a:pt x="2406" y="528"/>
                    <a:pt x="2404" y="531"/>
                  </a:cubicBezTo>
                  <a:cubicBezTo>
                    <a:pt x="2403" y="533"/>
                    <a:pt x="2404" y="536"/>
                    <a:pt x="2404" y="538"/>
                  </a:cubicBezTo>
                  <a:cubicBezTo>
                    <a:pt x="2404" y="544"/>
                    <a:pt x="2403" y="545"/>
                    <a:pt x="2406" y="551"/>
                  </a:cubicBezTo>
                  <a:cubicBezTo>
                    <a:pt x="2406" y="548"/>
                    <a:pt x="2406" y="543"/>
                    <a:pt x="2410" y="542"/>
                  </a:cubicBezTo>
                  <a:cubicBezTo>
                    <a:pt x="2414" y="541"/>
                    <a:pt x="2416" y="546"/>
                    <a:pt x="2416" y="550"/>
                  </a:cubicBezTo>
                  <a:cubicBezTo>
                    <a:pt x="2420" y="546"/>
                    <a:pt x="2415" y="540"/>
                    <a:pt x="2413" y="536"/>
                  </a:cubicBezTo>
                  <a:cubicBezTo>
                    <a:pt x="2410" y="531"/>
                    <a:pt x="2409" y="530"/>
                    <a:pt x="2410" y="525"/>
                  </a:cubicBezTo>
                  <a:cubicBezTo>
                    <a:pt x="2413" y="518"/>
                    <a:pt x="2412" y="516"/>
                    <a:pt x="2419" y="514"/>
                  </a:cubicBezTo>
                  <a:cubicBezTo>
                    <a:pt x="2423" y="513"/>
                    <a:pt x="2423" y="521"/>
                    <a:pt x="2427" y="521"/>
                  </a:cubicBezTo>
                  <a:cubicBezTo>
                    <a:pt x="2424" y="515"/>
                    <a:pt x="2422" y="509"/>
                    <a:pt x="2420" y="502"/>
                  </a:cubicBezTo>
                  <a:cubicBezTo>
                    <a:pt x="2419" y="498"/>
                    <a:pt x="2418" y="495"/>
                    <a:pt x="2418" y="491"/>
                  </a:cubicBezTo>
                  <a:cubicBezTo>
                    <a:pt x="2417" y="489"/>
                    <a:pt x="2414" y="487"/>
                    <a:pt x="2414" y="485"/>
                  </a:cubicBezTo>
                  <a:cubicBezTo>
                    <a:pt x="2413" y="477"/>
                    <a:pt x="2419" y="473"/>
                    <a:pt x="2415" y="466"/>
                  </a:cubicBezTo>
                  <a:cubicBezTo>
                    <a:pt x="2413" y="462"/>
                    <a:pt x="2415" y="451"/>
                    <a:pt x="2408" y="457"/>
                  </a:cubicBezTo>
                  <a:cubicBezTo>
                    <a:pt x="2411" y="459"/>
                    <a:pt x="2412" y="464"/>
                    <a:pt x="2409" y="466"/>
                  </a:cubicBezTo>
                  <a:cubicBezTo>
                    <a:pt x="2408" y="467"/>
                    <a:pt x="2408" y="465"/>
                    <a:pt x="2406" y="467"/>
                  </a:cubicBezTo>
                  <a:cubicBezTo>
                    <a:pt x="2403" y="469"/>
                    <a:pt x="2404" y="469"/>
                    <a:pt x="2405" y="472"/>
                  </a:cubicBezTo>
                  <a:cubicBezTo>
                    <a:pt x="2406" y="476"/>
                    <a:pt x="2404" y="482"/>
                    <a:pt x="2403" y="486"/>
                  </a:cubicBezTo>
                  <a:cubicBezTo>
                    <a:pt x="2402" y="489"/>
                    <a:pt x="2410" y="492"/>
                    <a:pt x="2406" y="496"/>
                  </a:cubicBezTo>
                  <a:close/>
                  <a:moveTo>
                    <a:pt x="2266" y="891"/>
                  </a:moveTo>
                  <a:cubicBezTo>
                    <a:pt x="2270" y="892"/>
                    <a:pt x="2272" y="886"/>
                    <a:pt x="2267" y="886"/>
                  </a:cubicBezTo>
                  <a:cubicBezTo>
                    <a:pt x="2266" y="887"/>
                    <a:pt x="2262" y="890"/>
                    <a:pt x="2266" y="891"/>
                  </a:cubicBezTo>
                  <a:close/>
                  <a:moveTo>
                    <a:pt x="2260" y="892"/>
                  </a:moveTo>
                  <a:cubicBezTo>
                    <a:pt x="2261" y="889"/>
                    <a:pt x="2263" y="886"/>
                    <a:pt x="2265" y="884"/>
                  </a:cubicBezTo>
                  <a:cubicBezTo>
                    <a:pt x="2267" y="883"/>
                    <a:pt x="2266" y="878"/>
                    <a:pt x="2267" y="876"/>
                  </a:cubicBezTo>
                  <a:cubicBezTo>
                    <a:pt x="2266" y="876"/>
                    <a:pt x="2266" y="876"/>
                    <a:pt x="2265" y="876"/>
                  </a:cubicBezTo>
                  <a:cubicBezTo>
                    <a:pt x="2264" y="881"/>
                    <a:pt x="2260" y="887"/>
                    <a:pt x="2260" y="892"/>
                  </a:cubicBezTo>
                  <a:close/>
                  <a:moveTo>
                    <a:pt x="2273" y="875"/>
                  </a:moveTo>
                  <a:cubicBezTo>
                    <a:pt x="2271" y="876"/>
                    <a:pt x="2269" y="876"/>
                    <a:pt x="2268" y="874"/>
                  </a:cubicBezTo>
                  <a:cubicBezTo>
                    <a:pt x="2268" y="876"/>
                    <a:pt x="2268" y="878"/>
                    <a:pt x="2269" y="880"/>
                  </a:cubicBezTo>
                  <a:cubicBezTo>
                    <a:pt x="2272" y="877"/>
                    <a:pt x="2270" y="885"/>
                    <a:pt x="2273" y="887"/>
                  </a:cubicBezTo>
                  <a:cubicBezTo>
                    <a:pt x="2273" y="886"/>
                    <a:pt x="2273" y="885"/>
                    <a:pt x="2273" y="884"/>
                  </a:cubicBezTo>
                  <a:cubicBezTo>
                    <a:pt x="2274" y="885"/>
                    <a:pt x="2274" y="886"/>
                    <a:pt x="2275" y="887"/>
                  </a:cubicBezTo>
                  <a:cubicBezTo>
                    <a:pt x="2277" y="884"/>
                    <a:pt x="2273" y="879"/>
                    <a:pt x="2273" y="875"/>
                  </a:cubicBezTo>
                  <a:close/>
                  <a:moveTo>
                    <a:pt x="2262" y="868"/>
                  </a:moveTo>
                  <a:cubicBezTo>
                    <a:pt x="2263" y="870"/>
                    <a:pt x="2264" y="872"/>
                    <a:pt x="2266" y="873"/>
                  </a:cubicBezTo>
                  <a:cubicBezTo>
                    <a:pt x="2266" y="872"/>
                    <a:pt x="2266" y="869"/>
                    <a:pt x="2266" y="868"/>
                  </a:cubicBezTo>
                  <a:cubicBezTo>
                    <a:pt x="2263" y="868"/>
                    <a:pt x="2264" y="864"/>
                    <a:pt x="2259" y="865"/>
                  </a:cubicBezTo>
                  <a:cubicBezTo>
                    <a:pt x="2261" y="867"/>
                    <a:pt x="2260" y="869"/>
                    <a:pt x="2258" y="871"/>
                  </a:cubicBezTo>
                  <a:cubicBezTo>
                    <a:pt x="2259" y="870"/>
                    <a:pt x="2261" y="869"/>
                    <a:pt x="2262" y="868"/>
                  </a:cubicBezTo>
                  <a:close/>
                  <a:moveTo>
                    <a:pt x="2268" y="865"/>
                  </a:moveTo>
                  <a:cubicBezTo>
                    <a:pt x="2268" y="868"/>
                    <a:pt x="2270" y="869"/>
                    <a:pt x="2272" y="871"/>
                  </a:cubicBezTo>
                  <a:cubicBezTo>
                    <a:pt x="2274" y="873"/>
                    <a:pt x="2272" y="873"/>
                    <a:pt x="2273" y="875"/>
                  </a:cubicBezTo>
                  <a:cubicBezTo>
                    <a:pt x="2279" y="882"/>
                    <a:pt x="2278" y="873"/>
                    <a:pt x="2277" y="869"/>
                  </a:cubicBezTo>
                  <a:cubicBezTo>
                    <a:pt x="2276" y="864"/>
                    <a:pt x="2271" y="865"/>
                    <a:pt x="2268" y="865"/>
                  </a:cubicBezTo>
                  <a:close/>
                  <a:moveTo>
                    <a:pt x="2249" y="872"/>
                  </a:moveTo>
                  <a:cubicBezTo>
                    <a:pt x="2250" y="881"/>
                    <a:pt x="2248" y="887"/>
                    <a:pt x="2258" y="883"/>
                  </a:cubicBezTo>
                  <a:cubicBezTo>
                    <a:pt x="2255" y="886"/>
                    <a:pt x="2250" y="891"/>
                    <a:pt x="2255" y="893"/>
                  </a:cubicBezTo>
                  <a:cubicBezTo>
                    <a:pt x="2257" y="894"/>
                    <a:pt x="2256" y="897"/>
                    <a:pt x="2259" y="896"/>
                  </a:cubicBezTo>
                  <a:cubicBezTo>
                    <a:pt x="2261" y="896"/>
                    <a:pt x="2260" y="892"/>
                    <a:pt x="2260" y="890"/>
                  </a:cubicBezTo>
                  <a:cubicBezTo>
                    <a:pt x="2260" y="887"/>
                    <a:pt x="2263" y="881"/>
                    <a:pt x="2262" y="879"/>
                  </a:cubicBezTo>
                  <a:cubicBezTo>
                    <a:pt x="2259" y="874"/>
                    <a:pt x="2258" y="874"/>
                    <a:pt x="2253" y="872"/>
                  </a:cubicBezTo>
                  <a:cubicBezTo>
                    <a:pt x="2252" y="871"/>
                    <a:pt x="2250" y="872"/>
                    <a:pt x="2249" y="872"/>
                  </a:cubicBezTo>
                  <a:close/>
                  <a:moveTo>
                    <a:pt x="2229" y="984"/>
                  </a:moveTo>
                  <a:cubicBezTo>
                    <a:pt x="2228" y="987"/>
                    <a:pt x="2229" y="989"/>
                    <a:pt x="2227" y="993"/>
                  </a:cubicBezTo>
                  <a:cubicBezTo>
                    <a:pt x="2225" y="998"/>
                    <a:pt x="2223" y="998"/>
                    <a:pt x="2226" y="1003"/>
                  </a:cubicBezTo>
                  <a:cubicBezTo>
                    <a:pt x="2228" y="1005"/>
                    <a:pt x="2232" y="1002"/>
                    <a:pt x="2231" y="1008"/>
                  </a:cubicBezTo>
                  <a:cubicBezTo>
                    <a:pt x="2231" y="1010"/>
                    <a:pt x="2228" y="1019"/>
                    <a:pt x="2229" y="1021"/>
                  </a:cubicBezTo>
                  <a:cubicBezTo>
                    <a:pt x="2231" y="1023"/>
                    <a:pt x="2237" y="1023"/>
                    <a:pt x="2238" y="1021"/>
                  </a:cubicBezTo>
                  <a:cubicBezTo>
                    <a:pt x="2238" y="1020"/>
                    <a:pt x="2237" y="1017"/>
                    <a:pt x="2237" y="1016"/>
                  </a:cubicBezTo>
                  <a:cubicBezTo>
                    <a:pt x="2237" y="1015"/>
                    <a:pt x="2238" y="1013"/>
                    <a:pt x="2238" y="1012"/>
                  </a:cubicBezTo>
                  <a:cubicBezTo>
                    <a:pt x="2239" y="1009"/>
                    <a:pt x="2238" y="1005"/>
                    <a:pt x="2238" y="1002"/>
                  </a:cubicBezTo>
                  <a:cubicBezTo>
                    <a:pt x="2239" y="999"/>
                    <a:pt x="2234" y="997"/>
                    <a:pt x="2241" y="996"/>
                  </a:cubicBezTo>
                  <a:cubicBezTo>
                    <a:pt x="2244" y="995"/>
                    <a:pt x="2241" y="1002"/>
                    <a:pt x="2242" y="1004"/>
                  </a:cubicBezTo>
                  <a:cubicBezTo>
                    <a:pt x="2243" y="1007"/>
                    <a:pt x="2247" y="1007"/>
                    <a:pt x="2246" y="1010"/>
                  </a:cubicBezTo>
                  <a:cubicBezTo>
                    <a:pt x="2245" y="1014"/>
                    <a:pt x="2248" y="1015"/>
                    <a:pt x="2251" y="1014"/>
                  </a:cubicBezTo>
                  <a:cubicBezTo>
                    <a:pt x="2249" y="1015"/>
                    <a:pt x="2257" y="1008"/>
                    <a:pt x="2256" y="1010"/>
                  </a:cubicBezTo>
                  <a:cubicBezTo>
                    <a:pt x="2259" y="1005"/>
                    <a:pt x="2253" y="1008"/>
                    <a:pt x="2252" y="1004"/>
                  </a:cubicBezTo>
                  <a:cubicBezTo>
                    <a:pt x="2251" y="1003"/>
                    <a:pt x="2254" y="1001"/>
                    <a:pt x="2253" y="1000"/>
                  </a:cubicBezTo>
                  <a:cubicBezTo>
                    <a:pt x="2252" y="998"/>
                    <a:pt x="2251" y="996"/>
                    <a:pt x="2250" y="994"/>
                  </a:cubicBezTo>
                  <a:cubicBezTo>
                    <a:pt x="2249" y="991"/>
                    <a:pt x="2247" y="992"/>
                    <a:pt x="2245" y="989"/>
                  </a:cubicBezTo>
                  <a:cubicBezTo>
                    <a:pt x="2252" y="992"/>
                    <a:pt x="2255" y="978"/>
                    <a:pt x="2261" y="982"/>
                  </a:cubicBezTo>
                  <a:cubicBezTo>
                    <a:pt x="2263" y="976"/>
                    <a:pt x="2257" y="979"/>
                    <a:pt x="2255" y="979"/>
                  </a:cubicBezTo>
                  <a:cubicBezTo>
                    <a:pt x="2252" y="979"/>
                    <a:pt x="2252" y="981"/>
                    <a:pt x="2250" y="981"/>
                  </a:cubicBezTo>
                  <a:cubicBezTo>
                    <a:pt x="2247" y="982"/>
                    <a:pt x="2248" y="979"/>
                    <a:pt x="2246" y="982"/>
                  </a:cubicBezTo>
                  <a:cubicBezTo>
                    <a:pt x="2239" y="989"/>
                    <a:pt x="2232" y="976"/>
                    <a:pt x="2237" y="970"/>
                  </a:cubicBezTo>
                  <a:cubicBezTo>
                    <a:pt x="2240" y="967"/>
                    <a:pt x="2243" y="970"/>
                    <a:pt x="2246" y="970"/>
                  </a:cubicBezTo>
                  <a:cubicBezTo>
                    <a:pt x="2250" y="970"/>
                    <a:pt x="2255" y="968"/>
                    <a:pt x="2259" y="970"/>
                  </a:cubicBezTo>
                  <a:cubicBezTo>
                    <a:pt x="2267" y="975"/>
                    <a:pt x="2272" y="965"/>
                    <a:pt x="2275" y="958"/>
                  </a:cubicBezTo>
                  <a:cubicBezTo>
                    <a:pt x="2271" y="958"/>
                    <a:pt x="2268" y="964"/>
                    <a:pt x="2265" y="966"/>
                  </a:cubicBezTo>
                  <a:cubicBezTo>
                    <a:pt x="2263" y="967"/>
                    <a:pt x="2260" y="965"/>
                    <a:pt x="2258" y="965"/>
                  </a:cubicBezTo>
                  <a:cubicBezTo>
                    <a:pt x="2256" y="965"/>
                    <a:pt x="2257" y="966"/>
                    <a:pt x="2254" y="965"/>
                  </a:cubicBezTo>
                  <a:cubicBezTo>
                    <a:pt x="2250" y="964"/>
                    <a:pt x="2244" y="960"/>
                    <a:pt x="2240" y="962"/>
                  </a:cubicBezTo>
                  <a:cubicBezTo>
                    <a:pt x="2236" y="965"/>
                    <a:pt x="2235" y="968"/>
                    <a:pt x="2232" y="973"/>
                  </a:cubicBezTo>
                  <a:cubicBezTo>
                    <a:pt x="2235" y="978"/>
                    <a:pt x="2230" y="980"/>
                    <a:pt x="2229" y="984"/>
                  </a:cubicBezTo>
                  <a:close/>
                  <a:moveTo>
                    <a:pt x="2237" y="857"/>
                  </a:moveTo>
                  <a:cubicBezTo>
                    <a:pt x="2239" y="861"/>
                    <a:pt x="2242" y="865"/>
                    <a:pt x="2244" y="869"/>
                  </a:cubicBezTo>
                  <a:cubicBezTo>
                    <a:pt x="2248" y="864"/>
                    <a:pt x="2248" y="861"/>
                    <a:pt x="2243" y="857"/>
                  </a:cubicBezTo>
                  <a:cubicBezTo>
                    <a:pt x="2241" y="857"/>
                    <a:pt x="2239" y="857"/>
                    <a:pt x="2237" y="857"/>
                  </a:cubicBezTo>
                  <a:close/>
                  <a:moveTo>
                    <a:pt x="2194" y="1043"/>
                  </a:moveTo>
                  <a:cubicBezTo>
                    <a:pt x="2194" y="1047"/>
                    <a:pt x="2197" y="1051"/>
                    <a:pt x="2200" y="1047"/>
                  </a:cubicBezTo>
                  <a:cubicBezTo>
                    <a:pt x="2203" y="1043"/>
                    <a:pt x="2196" y="1042"/>
                    <a:pt x="2194" y="1043"/>
                  </a:cubicBezTo>
                  <a:close/>
                  <a:moveTo>
                    <a:pt x="2393" y="576"/>
                  </a:moveTo>
                  <a:cubicBezTo>
                    <a:pt x="2393" y="578"/>
                    <a:pt x="2393" y="582"/>
                    <a:pt x="2392" y="582"/>
                  </a:cubicBezTo>
                  <a:cubicBezTo>
                    <a:pt x="2389" y="584"/>
                    <a:pt x="2388" y="584"/>
                    <a:pt x="2388" y="587"/>
                  </a:cubicBezTo>
                  <a:cubicBezTo>
                    <a:pt x="2387" y="588"/>
                    <a:pt x="2390" y="597"/>
                    <a:pt x="2391" y="597"/>
                  </a:cubicBezTo>
                  <a:cubicBezTo>
                    <a:pt x="2392" y="598"/>
                    <a:pt x="2394" y="594"/>
                    <a:pt x="2395" y="594"/>
                  </a:cubicBezTo>
                  <a:cubicBezTo>
                    <a:pt x="2396" y="594"/>
                    <a:pt x="2399" y="595"/>
                    <a:pt x="2398" y="592"/>
                  </a:cubicBezTo>
                  <a:cubicBezTo>
                    <a:pt x="2396" y="590"/>
                    <a:pt x="2391" y="591"/>
                    <a:pt x="2392" y="586"/>
                  </a:cubicBezTo>
                  <a:cubicBezTo>
                    <a:pt x="2394" y="586"/>
                    <a:pt x="2397" y="588"/>
                    <a:pt x="2398" y="587"/>
                  </a:cubicBezTo>
                  <a:cubicBezTo>
                    <a:pt x="2400" y="587"/>
                    <a:pt x="2403" y="585"/>
                    <a:pt x="2404" y="586"/>
                  </a:cubicBezTo>
                  <a:cubicBezTo>
                    <a:pt x="2406" y="588"/>
                    <a:pt x="2413" y="593"/>
                    <a:pt x="2415" y="592"/>
                  </a:cubicBezTo>
                  <a:cubicBezTo>
                    <a:pt x="2415" y="592"/>
                    <a:pt x="2417" y="586"/>
                    <a:pt x="2417" y="585"/>
                  </a:cubicBezTo>
                  <a:cubicBezTo>
                    <a:pt x="2418" y="584"/>
                    <a:pt x="2422" y="582"/>
                    <a:pt x="2423" y="582"/>
                  </a:cubicBezTo>
                  <a:cubicBezTo>
                    <a:pt x="2428" y="582"/>
                    <a:pt x="2431" y="581"/>
                    <a:pt x="2434" y="578"/>
                  </a:cubicBezTo>
                  <a:cubicBezTo>
                    <a:pt x="2426" y="578"/>
                    <a:pt x="2432" y="571"/>
                    <a:pt x="2431" y="567"/>
                  </a:cubicBezTo>
                  <a:cubicBezTo>
                    <a:pt x="2425" y="573"/>
                    <a:pt x="2425" y="572"/>
                    <a:pt x="2418" y="568"/>
                  </a:cubicBezTo>
                  <a:cubicBezTo>
                    <a:pt x="2412" y="565"/>
                    <a:pt x="2410" y="560"/>
                    <a:pt x="2406" y="555"/>
                  </a:cubicBezTo>
                  <a:cubicBezTo>
                    <a:pt x="2402" y="549"/>
                    <a:pt x="2404" y="563"/>
                    <a:pt x="2404" y="565"/>
                  </a:cubicBezTo>
                  <a:cubicBezTo>
                    <a:pt x="2405" y="567"/>
                    <a:pt x="2401" y="570"/>
                    <a:pt x="2401" y="572"/>
                  </a:cubicBezTo>
                  <a:cubicBezTo>
                    <a:pt x="2401" y="575"/>
                    <a:pt x="2402" y="576"/>
                    <a:pt x="2400" y="578"/>
                  </a:cubicBezTo>
                  <a:cubicBezTo>
                    <a:pt x="2398" y="578"/>
                    <a:pt x="2396" y="577"/>
                    <a:pt x="2393" y="576"/>
                  </a:cubicBezTo>
                  <a:close/>
                  <a:moveTo>
                    <a:pt x="1380" y="442"/>
                  </a:moveTo>
                  <a:cubicBezTo>
                    <a:pt x="1380" y="444"/>
                    <a:pt x="1383" y="449"/>
                    <a:pt x="1385" y="448"/>
                  </a:cubicBezTo>
                  <a:cubicBezTo>
                    <a:pt x="1388" y="448"/>
                    <a:pt x="1388" y="444"/>
                    <a:pt x="1385" y="443"/>
                  </a:cubicBezTo>
                  <a:cubicBezTo>
                    <a:pt x="1384" y="440"/>
                    <a:pt x="1382" y="441"/>
                    <a:pt x="1380" y="442"/>
                  </a:cubicBezTo>
                  <a:close/>
                  <a:moveTo>
                    <a:pt x="1572" y="654"/>
                  </a:moveTo>
                  <a:cubicBezTo>
                    <a:pt x="1570" y="656"/>
                    <a:pt x="1566" y="658"/>
                    <a:pt x="1563" y="658"/>
                  </a:cubicBezTo>
                  <a:cubicBezTo>
                    <a:pt x="1561" y="658"/>
                    <a:pt x="1555" y="657"/>
                    <a:pt x="1554" y="659"/>
                  </a:cubicBezTo>
                  <a:cubicBezTo>
                    <a:pt x="1550" y="667"/>
                    <a:pt x="1567" y="662"/>
                    <a:pt x="1568" y="662"/>
                  </a:cubicBezTo>
                  <a:cubicBezTo>
                    <a:pt x="1566" y="658"/>
                    <a:pt x="1570" y="657"/>
                    <a:pt x="1572" y="654"/>
                  </a:cubicBezTo>
                  <a:close/>
                  <a:moveTo>
                    <a:pt x="1508" y="661"/>
                  </a:moveTo>
                  <a:cubicBezTo>
                    <a:pt x="1508" y="658"/>
                    <a:pt x="1502" y="657"/>
                    <a:pt x="1500" y="657"/>
                  </a:cubicBezTo>
                  <a:cubicBezTo>
                    <a:pt x="1494" y="658"/>
                    <a:pt x="1493" y="657"/>
                    <a:pt x="1488" y="654"/>
                  </a:cubicBezTo>
                  <a:cubicBezTo>
                    <a:pt x="1488" y="655"/>
                    <a:pt x="1487" y="657"/>
                    <a:pt x="1486" y="658"/>
                  </a:cubicBezTo>
                  <a:cubicBezTo>
                    <a:pt x="1494" y="661"/>
                    <a:pt x="1500" y="661"/>
                    <a:pt x="1508" y="661"/>
                  </a:cubicBezTo>
                  <a:close/>
                  <a:moveTo>
                    <a:pt x="1390" y="441"/>
                  </a:moveTo>
                  <a:cubicBezTo>
                    <a:pt x="1389" y="443"/>
                    <a:pt x="1390" y="447"/>
                    <a:pt x="1393" y="447"/>
                  </a:cubicBezTo>
                  <a:cubicBezTo>
                    <a:pt x="1396" y="447"/>
                    <a:pt x="1395" y="449"/>
                    <a:pt x="1396" y="453"/>
                  </a:cubicBezTo>
                  <a:cubicBezTo>
                    <a:pt x="1397" y="449"/>
                    <a:pt x="1396" y="445"/>
                    <a:pt x="1401" y="445"/>
                  </a:cubicBezTo>
                  <a:cubicBezTo>
                    <a:pt x="1400" y="444"/>
                    <a:pt x="1399" y="443"/>
                    <a:pt x="1398" y="442"/>
                  </a:cubicBezTo>
                  <a:cubicBezTo>
                    <a:pt x="1409" y="440"/>
                    <a:pt x="1391" y="430"/>
                    <a:pt x="1397" y="440"/>
                  </a:cubicBezTo>
                  <a:cubicBezTo>
                    <a:pt x="1394" y="440"/>
                    <a:pt x="1393" y="439"/>
                    <a:pt x="1395" y="437"/>
                  </a:cubicBezTo>
                  <a:cubicBezTo>
                    <a:pt x="1394" y="437"/>
                    <a:pt x="1393" y="437"/>
                    <a:pt x="1392" y="437"/>
                  </a:cubicBezTo>
                  <a:cubicBezTo>
                    <a:pt x="1393" y="439"/>
                    <a:pt x="1392" y="440"/>
                    <a:pt x="1390" y="441"/>
                  </a:cubicBezTo>
                  <a:close/>
                  <a:moveTo>
                    <a:pt x="1485" y="406"/>
                  </a:moveTo>
                  <a:cubicBezTo>
                    <a:pt x="1480" y="404"/>
                    <a:pt x="1478" y="405"/>
                    <a:pt x="1473" y="406"/>
                  </a:cubicBezTo>
                  <a:cubicBezTo>
                    <a:pt x="1474" y="408"/>
                    <a:pt x="1476" y="410"/>
                    <a:pt x="1474" y="413"/>
                  </a:cubicBezTo>
                  <a:cubicBezTo>
                    <a:pt x="1477" y="409"/>
                    <a:pt x="1482" y="408"/>
                    <a:pt x="1485" y="406"/>
                  </a:cubicBezTo>
                  <a:close/>
                  <a:moveTo>
                    <a:pt x="1370" y="608"/>
                  </a:moveTo>
                  <a:cubicBezTo>
                    <a:pt x="1371" y="610"/>
                    <a:pt x="1369" y="612"/>
                    <a:pt x="1368" y="613"/>
                  </a:cubicBezTo>
                  <a:cubicBezTo>
                    <a:pt x="1368" y="614"/>
                    <a:pt x="1370" y="615"/>
                    <a:pt x="1370" y="615"/>
                  </a:cubicBezTo>
                  <a:cubicBezTo>
                    <a:pt x="1370" y="619"/>
                    <a:pt x="1366" y="619"/>
                    <a:pt x="1369" y="622"/>
                  </a:cubicBezTo>
                  <a:cubicBezTo>
                    <a:pt x="1372" y="624"/>
                    <a:pt x="1374" y="625"/>
                    <a:pt x="1374" y="621"/>
                  </a:cubicBezTo>
                  <a:cubicBezTo>
                    <a:pt x="1375" y="619"/>
                    <a:pt x="1378" y="621"/>
                    <a:pt x="1378" y="617"/>
                  </a:cubicBezTo>
                  <a:cubicBezTo>
                    <a:pt x="1379" y="613"/>
                    <a:pt x="1379" y="609"/>
                    <a:pt x="1380" y="605"/>
                  </a:cubicBezTo>
                  <a:cubicBezTo>
                    <a:pt x="1381" y="597"/>
                    <a:pt x="1372" y="602"/>
                    <a:pt x="1369" y="603"/>
                  </a:cubicBezTo>
                  <a:cubicBezTo>
                    <a:pt x="1369" y="603"/>
                    <a:pt x="1368" y="603"/>
                    <a:pt x="1367" y="602"/>
                  </a:cubicBezTo>
                  <a:cubicBezTo>
                    <a:pt x="1365" y="607"/>
                    <a:pt x="1370" y="605"/>
                    <a:pt x="1370" y="608"/>
                  </a:cubicBezTo>
                  <a:close/>
                  <a:moveTo>
                    <a:pt x="2773" y="338"/>
                  </a:moveTo>
                  <a:cubicBezTo>
                    <a:pt x="2771" y="338"/>
                    <a:pt x="2764" y="336"/>
                    <a:pt x="2763" y="337"/>
                  </a:cubicBezTo>
                  <a:cubicBezTo>
                    <a:pt x="2761" y="339"/>
                    <a:pt x="2763" y="343"/>
                    <a:pt x="2764" y="344"/>
                  </a:cubicBezTo>
                  <a:cubicBezTo>
                    <a:pt x="2768" y="347"/>
                    <a:pt x="2774" y="342"/>
                    <a:pt x="2777" y="345"/>
                  </a:cubicBezTo>
                  <a:cubicBezTo>
                    <a:pt x="2780" y="350"/>
                    <a:pt x="2785" y="351"/>
                    <a:pt x="2788" y="344"/>
                  </a:cubicBezTo>
                  <a:cubicBezTo>
                    <a:pt x="2783" y="342"/>
                    <a:pt x="2778" y="338"/>
                    <a:pt x="2773" y="338"/>
                  </a:cubicBezTo>
                  <a:close/>
                  <a:moveTo>
                    <a:pt x="1444" y="425"/>
                  </a:moveTo>
                  <a:cubicBezTo>
                    <a:pt x="1446" y="423"/>
                    <a:pt x="1448" y="421"/>
                    <a:pt x="1451" y="420"/>
                  </a:cubicBezTo>
                  <a:cubicBezTo>
                    <a:pt x="1448" y="417"/>
                    <a:pt x="1450" y="416"/>
                    <a:pt x="1452" y="413"/>
                  </a:cubicBezTo>
                  <a:cubicBezTo>
                    <a:pt x="1444" y="411"/>
                    <a:pt x="1444" y="419"/>
                    <a:pt x="1444" y="425"/>
                  </a:cubicBezTo>
                  <a:close/>
                  <a:moveTo>
                    <a:pt x="1460" y="387"/>
                  </a:moveTo>
                  <a:cubicBezTo>
                    <a:pt x="1460" y="386"/>
                    <a:pt x="1460" y="385"/>
                    <a:pt x="1460" y="384"/>
                  </a:cubicBezTo>
                  <a:cubicBezTo>
                    <a:pt x="1460" y="384"/>
                    <a:pt x="1461" y="384"/>
                    <a:pt x="1461" y="384"/>
                  </a:cubicBezTo>
                  <a:cubicBezTo>
                    <a:pt x="1460" y="379"/>
                    <a:pt x="1454" y="383"/>
                    <a:pt x="1460" y="387"/>
                  </a:cubicBezTo>
                  <a:close/>
                  <a:moveTo>
                    <a:pt x="1370" y="589"/>
                  </a:moveTo>
                  <a:cubicBezTo>
                    <a:pt x="1367" y="592"/>
                    <a:pt x="1372" y="597"/>
                    <a:pt x="1375" y="597"/>
                  </a:cubicBezTo>
                  <a:cubicBezTo>
                    <a:pt x="1377" y="590"/>
                    <a:pt x="1377" y="588"/>
                    <a:pt x="1377" y="581"/>
                  </a:cubicBezTo>
                  <a:cubicBezTo>
                    <a:pt x="1374" y="582"/>
                    <a:pt x="1376" y="583"/>
                    <a:pt x="1375" y="585"/>
                  </a:cubicBezTo>
                  <a:cubicBezTo>
                    <a:pt x="1374" y="587"/>
                    <a:pt x="1372" y="588"/>
                    <a:pt x="1370" y="589"/>
                  </a:cubicBezTo>
                  <a:close/>
                  <a:moveTo>
                    <a:pt x="2508" y="1024"/>
                  </a:moveTo>
                  <a:cubicBezTo>
                    <a:pt x="2506" y="1023"/>
                    <a:pt x="2506" y="1020"/>
                    <a:pt x="2503" y="1019"/>
                  </a:cubicBezTo>
                  <a:cubicBezTo>
                    <a:pt x="2503" y="1021"/>
                    <a:pt x="2503" y="1023"/>
                    <a:pt x="2505" y="1025"/>
                  </a:cubicBezTo>
                  <a:cubicBezTo>
                    <a:pt x="2506" y="1026"/>
                    <a:pt x="2505" y="1028"/>
                    <a:pt x="2506" y="1029"/>
                  </a:cubicBezTo>
                  <a:cubicBezTo>
                    <a:pt x="2508" y="1031"/>
                    <a:pt x="2515" y="1034"/>
                    <a:pt x="2513" y="1028"/>
                  </a:cubicBezTo>
                  <a:cubicBezTo>
                    <a:pt x="2512" y="1027"/>
                    <a:pt x="2510" y="1025"/>
                    <a:pt x="2508" y="1024"/>
                  </a:cubicBezTo>
                  <a:close/>
                  <a:moveTo>
                    <a:pt x="2341" y="676"/>
                  </a:moveTo>
                  <a:cubicBezTo>
                    <a:pt x="2342" y="675"/>
                    <a:pt x="2344" y="679"/>
                    <a:pt x="2345" y="678"/>
                  </a:cubicBezTo>
                  <a:cubicBezTo>
                    <a:pt x="2346" y="677"/>
                    <a:pt x="2349" y="674"/>
                    <a:pt x="2349" y="673"/>
                  </a:cubicBezTo>
                  <a:cubicBezTo>
                    <a:pt x="2349" y="663"/>
                    <a:pt x="2337" y="671"/>
                    <a:pt x="2335" y="670"/>
                  </a:cubicBezTo>
                  <a:cubicBezTo>
                    <a:pt x="2332" y="676"/>
                    <a:pt x="2330" y="675"/>
                    <a:pt x="2332" y="682"/>
                  </a:cubicBezTo>
                  <a:cubicBezTo>
                    <a:pt x="2337" y="685"/>
                    <a:pt x="2338" y="678"/>
                    <a:pt x="2341" y="676"/>
                  </a:cubicBezTo>
                  <a:close/>
                  <a:moveTo>
                    <a:pt x="2296" y="1000"/>
                  </a:moveTo>
                  <a:cubicBezTo>
                    <a:pt x="2292" y="1005"/>
                    <a:pt x="2299" y="1005"/>
                    <a:pt x="2301" y="1005"/>
                  </a:cubicBezTo>
                  <a:cubicBezTo>
                    <a:pt x="2302" y="1004"/>
                    <a:pt x="2302" y="1001"/>
                    <a:pt x="2303" y="1002"/>
                  </a:cubicBezTo>
                  <a:cubicBezTo>
                    <a:pt x="2305" y="1002"/>
                    <a:pt x="2307" y="1004"/>
                    <a:pt x="2309" y="1003"/>
                  </a:cubicBezTo>
                  <a:cubicBezTo>
                    <a:pt x="2313" y="1002"/>
                    <a:pt x="2315" y="1004"/>
                    <a:pt x="2319" y="1007"/>
                  </a:cubicBezTo>
                  <a:cubicBezTo>
                    <a:pt x="2320" y="998"/>
                    <a:pt x="2312" y="998"/>
                    <a:pt x="2307" y="996"/>
                  </a:cubicBezTo>
                  <a:cubicBezTo>
                    <a:pt x="2302" y="997"/>
                    <a:pt x="2298" y="997"/>
                    <a:pt x="2296" y="1000"/>
                  </a:cubicBezTo>
                  <a:close/>
                  <a:moveTo>
                    <a:pt x="2647" y="1348"/>
                  </a:moveTo>
                  <a:cubicBezTo>
                    <a:pt x="2647" y="1345"/>
                    <a:pt x="2646" y="1342"/>
                    <a:pt x="2645" y="1340"/>
                  </a:cubicBezTo>
                  <a:cubicBezTo>
                    <a:pt x="2641" y="1342"/>
                    <a:pt x="2640" y="1342"/>
                    <a:pt x="2639" y="1346"/>
                  </a:cubicBezTo>
                  <a:cubicBezTo>
                    <a:pt x="2638" y="1350"/>
                    <a:pt x="2636" y="1348"/>
                    <a:pt x="2634" y="1352"/>
                  </a:cubicBezTo>
                  <a:cubicBezTo>
                    <a:pt x="2632" y="1354"/>
                    <a:pt x="2633" y="1358"/>
                    <a:pt x="2631" y="1360"/>
                  </a:cubicBezTo>
                  <a:cubicBezTo>
                    <a:pt x="2629" y="1363"/>
                    <a:pt x="2626" y="1365"/>
                    <a:pt x="2624" y="1367"/>
                  </a:cubicBezTo>
                  <a:cubicBezTo>
                    <a:pt x="2622" y="1369"/>
                    <a:pt x="2620" y="1371"/>
                    <a:pt x="2617" y="1372"/>
                  </a:cubicBezTo>
                  <a:cubicBezTo>
                    <a:pt x="2615" y="1373"/>
                    <a:pt x="2610" y="1374"/>
                    <a:pt x="2609" y="1376"/>
                  </a:cubicBezTo>
                  <a:cubicBezTo>
                    <a:pt x="2605" y="1382"/>
                    <a:pt x="2600" y="1388"/>
                    <a:pt x="2596" y="1394"/>
                  </a:cubicBezTo>
                  <a:cubicBezTo>
                    <a:pt x="2591" y="1400"/>
                    <a:pt x="2605" y="1398"/>
                    <a:pt x="2606" y="1400"/>
                  </a:cubicBezTo>
                  <a:cubicBezTo>
                    <a:pt x="2609" y="1403"/>
                    <a:pt x="2618" y="1406"/>
                    <a:pt x="2621" y="1402"/>
                  </a:cubicBezTo>
                  <a:cubicBezTo>
                    <a:pt x="2624" y="1397"/>
                    <a:pt x="2630" y="1391"/>
                    <a:pt x="2631" y="1385"/>
                  </a:cubicBezTo>
                  <a:cubicBezTo>
                    <a:pt x="2633" y="1377"/>
                    <a:pt x="2636" y="1376"/>
                    <a:pt x="2642" y="1372"/>
                  </a:cubicBezTo>
                  <a:cubicBezTo>
                    <a:pt x="2643" y="1373"/>
                    <a:pt x="2644" y="1375"/>
                    <a:pt x="2646" y="1375"/>
                  </a:cubicBezTo>
                  <a:cubicBezTo>
                    <a:pt x="2643" y="1370"/>
                    <a:pt x="2643" y="1369"/>
                    <a:pt x="2646" y="1365"/>
                  </a:cubicBezTo>
                  <a:cubicBezTo>
                    <a:pt x="2649" y="1361"/>
                    <a:pt x="2653" y="1357"/>
                    <a:pt x="2656" y="1353"/>
                  </a:cubicBezTo>
                  <a:cubicBezTo>
                    <a:pt x="2655" y="1350"/>
                    <a:pt x="2654" y="1347"/>
                    <a:pt x="2653" y="1344"/>
                  </a:cubicBezTo>
                  <a:cubicBezTo>
                    <a:pt x="2651" y="1345"/>
                    <a:pt x="2649" y="1347"/>
                    <a:pt x="2647" y="1348"/>
                  </a:cubicBezTo>
                  <a:close/>
                  <a:moveTo>
                    <a:pt x="2606" y="1403"/>
                  </a:moveTo>
                  <a:cubicBezTo>
                    <a:pt x="2604" y="1404"/>
                    <a:pt x="2605" y="1408"/>
                    <a:pt x="2603" y="1410"/>
                  </a:cubicBezTo>
                  <a:cubicBezTo>
                    <a:pt x="2606" y="1408"/>
                    <a:pt x="2613" y="1409"/>
                    <a:pt x="2606" y="1403"/>
                  </a:cubicBezTo>
                  <a:close/>
                  <a:moveTo>
                    <a:pt x="2685" y="1310"/>
                  </a:moveTo>
                  <a:cubicBezTo>
                    <a:pt x="2679" y="1314"/>
                    <a:pt x="2678" y="1314"/>
                    <a:pt x="2671" y="1312"/>
                  </a:cubicBezTo>
                  <a:cubicBezTo>
                    <a:pt x="2667" y="1311"/>
                    <a:pt x="2669" y="1303"/>
                    <a:pt x="2665" y="1300"/>
                  </a:cubicBezTo>
                  <a:cubicBezTo>
                    <a:pt x="2665" y="1305"/>
                    <a:pt x="2662" y="1309"/>
                    <a:pt x="2660" y="1303"/>
                  </a:cubicBezTo>
                  <a:cubicBezTo>
                    <a:pt x="2659" y="1301"/>
                    <a:pt x="2660" y="1299"/>
                    <a:pt x="2659" y="1297"/>
                  </a:cubicBezTo>
                  <a:cubicBezTo>
                    <a:pt x="2658" y="1296"/>
                    <a:pt x="2657" y="1294"/>
                    <a:pt x="2656" y="1293"/>
                  </a:cubicBezTo>
                  <a:cubicBezTo>
                    <a:pt x="2654" y="1287"/>
                    <a:pt x="2658" y="1288"/>
                    <a:pt x="2651" y="1285"/>
                  </a:cubicBezTo>
                  <a:cubicBezTo>
                    <a:pt x="2648" y="1284"/>
                    <a:pt x="2646" y="1281"/>
                    <a:pt x="2643" y="1280"/>
                  </a:cubicBezTo>
                  <a:cubicBezTo>
                    <a:pt x="2645" y="1283"/>
                    <a:pt x="2646" y="1287"/>
                    <a:pt x="2648" y="1290"/>
                  </a:cubicBezTo>
                  <a:cubicBezTo>
                    <a:pt x="2649" y="1290"/>
                    <a:pt x="2649" y="1289"/>
                    <a:pt x="2650" y="1289"/>
                  </a:cubicBezTo>
                  <a:cubicBezTo>
                    <a:pt x="2652" y="1292"/>
                    <a:pt x="2655" y="1306"/>
                    <a:pt x="2659" y="1304"/>
                  </a:cubicBezTo>
                  <a:cubicBezTo>
                    <a:pt x="2658" y="1309"/>
                    <a:pt x="2661" y="1313"/>
                    <a:pt x="2659" y="1317"/>
                  </a:cubicBezTo>
                  <a:cubicBezTo>
                    <a:pt x="2657" y="1323"/>
                    <a:pt x="2656" y="1324"/>
                    <a:pt x="2652" y="1328"/>
                  </a:cubicBezTo>
                  <a:cubicBezTo>
                    <a:pt x="2654" y="1329"/>
                    <a:pt x="2655" y="1331"/>
                    <a:pt x="2657" y="1333"/>
                  </a:cubicBezTo>
                  <a:cubicBezTo>
                    <a:pt x="2659" y="1333"/>
                    <a:pt x="2663" y="1333"/>
                    <a:pt x="2663" y="1335"/>
                  </a:cubicBezTo>
                  <a:cubicBezTo>
                    <a:pt x="2666" y="1339"/>
                    <a:pt x="2660" y="1345"/>
                    <a:pt x="2658" y="1347"/>
                  </a:cubicBezTo>
                  <a:cubicBezTo>
                    <a:pt x="2662" y="1349"/>
                    <a:pt x="2667" y="1352"/>
                    <a:pt x="2670" y="1346"/>
                  </a:cubicBezTo>
                  <a:cubicBezTo>
                    <a:pt x="2672" y="1341"/>
                    <a:pt x="2677" y="1334"/>
                    <a:pt x="2677" y="1329"/>
                  </a:cubicBezTo>
                  <a:cubicBezTo>
                    <a:pt x="2676" y="1325"/>
                    <a:pt x="2681" y="1325"/>
                    <a:pt x="2683" y="1326"/>
                  </a:cubicBezTo>
                  <a:cubicBezTo>
                    <a:pt x="2685" y="1327"/>
                    <a:pt x="2683" y="1324"/>
                    <a:pt x="2684" y="1323"/>
                  </a:cubicBezTo>
                  <a:cubicBezTo>
                    <a:pt x="2687" y="1320"/>
                    <a:pt x="2692" y="1311"/>
                    <a:pt x="2685" y="1310"/>
                  </a:cubicBezTo>
                  <a:close/>
                  <a:moveTo>
                    <a:pt x="1323" y="615"/>
                  </a:moveTo>
                  <a:cubicBezTo>
                    <a:pt x="1324" y="617"/>
                    <a:pt x="1326" y="618"/>
                    <a:pt x="1327" y="619"/>
                  </a:cubicBezTo>
                  <a:cubicBezTo>
                    <a:pt x="1329" y="618"/>
                    <a:pt x="1330" y="617"/>
                    <a:pt x="1331" y="616"/>
                  </a:cubicBezTo>
                  <a:cubicBezTo>
                    <a:pt x="1329" y="610"/>
                    <a:pt x="1327" y="613"/>
                    <a:pt x="1323" y="615"/>
                  </a:cubicBezTo>
                  <a:close/>
                  <a:moveTo>
                    <a:pt x="2759" y="312"/>
                  </a:moveTo>
                  <a:cubicBezTo>
                    <a:pt x="2759" y="317"/>
                    <a:pt x="2760" y="319"/>
                    <a:pt x="2756" y="321"/>
                  </a:cubicBezTo>
                  <a:cubicBezTo>
                    <a:pt x="2753" y="322"/>
                    <a:pt x="2755" y="327"/>
                    <a:pt x="2756" y="330"/>
                  </a:cubicBezTo>
                  <a:cubicBezTo>
                    <a:pt x="2750" y="329"/>
                    <a:pt x="2748" y="329"/>
                    <a:pt x="2744" y="325"/>
                  </a:cubicBezTo>
                  <a:cubicBezTo>
                    <a:pt x="2741" y="323"/>
                    <a:pt x="2734" y="327"/>
                    <a:pt x="2733" y="323"/>
                  </a:cubicBezTo>
                  <a:cubicBezTo>
                    <a:pt x="2732" y="318"/>
                    <a:pt x="2733" y="313"/>
                    <a:pt x="2728" y="313"/>
                  </a:cubicBezTo>
                  <a:cubicBezTo>
                    <a:pt x="2722" y="312"/>
                    <a:pt x="2717" y="312"/>
                    <a:pt x="2711" y="312"/>
                  </a:cubicBezTo>
                  <a:cubicBezTo>
                    <a:pt x="2708" y="311"/>
                    <a:pt x="2714" y="301"/>
                    <a:pt x="2706" y="303"/>
                  </a:cubicBezTo>
                  <a:cubicBezTo>
                    <a:pt x="2703" y="303"/>
                    <a:pt x="2704" y="313"/>
                    <a:pt x="2704" y="316"/>
                  </a:cubicBezTo>
                  <a:cubicBezTo>
                    <a:pt x="2704" y="322"/>
                    <a:pt x="2685" y="324"/>
                    <a:pt x="2680" y="325"/>
                  </a:cubicBezTo>
                  <a:cubicBezTo>
                    <a:pt x="2685" y="328"/>
                    <a:pt x="2690" y="330"/>
                    <a:pt x="2690" y="335"/>
                  </a:cubicBezTo>
                  <a:cubicBezTo>
                    <a:pt x="2690" y="342"/>
                    <a:pt x="2693" y="345"/>
                    <a:pt x="2697" y="350"/>
                  </a:cubicBezTo>
                  <a:cubicBezTo>
                    <a:pt x="2697" y="351"/>
                    <a:pt x="2694" y="355"/>
                    <a:pt x="2693" y="355"/>
                  </a:cubicBezTo>
                  <a:cubicBezTo>
                    <a:pt x="2692" y="356"/>
                    <a:pt x="2688" y="354"/>
                    <a:pt x="2686" y="354"/>
                  </a:cubicBezTo>
                  <a:cubicBezTo>
                    <a:pt x="2684" y="353"/>
                    <a:pt x="2678" y="351"/>
                    <a:pt x="2675" y="352"/>
                  </a:cubicBezTo>
                  <a:cubicBezTo>
                    <a:pt x="2665" y="358"/>
                    <a:pt x="2655" y="365"/>
                    <a:pt x="2645" y="371"/>
                  </a:cubicBezTo>
                  <a:cubicBezTo>
                    <a:pt x="2637" y="376"/>
                    <a:pt x="2628" y="378"/>
                    <a:pt x="2625" y="387"/>
                  </a:cubicBezTo>
                  <a:cubicBezTo>
                    <a:pt x="2618" y="380"/>
                    <a:pt x="2617" y="379"/>
                    <a:pt x="2608" y="381"/>
                  </a:cubicBezTo>
                  <a:cubicBezTo>
                    <a:pt x="2599" y="382"/>
                    <a:pt x="2599" y="382"/>
                    <a:pt x="2593" y="390"/>
                  </a:cubicBezTo>
                  <a:cubicBezTo>
                    <a:pt x="2593" y="387"/>
                    <a:pt x="2593" y="385"/>
                    <a:pt x="2593" y="382"/>
                  </a:cubicBezTo>
                  <a:cubicBezTo>
                    <a:pt x="2590" y="383"/>
                    <a:pt x="2585" y="387"/>
                    <a:pt x="2582" y="387"/>
                  </a:cubicBezTo>
                  <a:cubicBezTo>
                    <a:pt x="2579" y="386"/>
                    <a:pt x="2575" y="384"/>
                    <a:pt x="2573" y="388"/>
                  </a:cubicBezTo>
                  <a:cubicBezTo>
                    <a:pt x="2568" y="396"/>
                    <a:pt x="2563" y="404"/>
                    <a:pt x="2558" y="412"/>
                  </a:cubicBezTo>
                  <a:cubicBezTo>
                    <a:pt x="2561" y="413"/>
                    <a:pt x="2570" y="414"/>
                    <a:pt x="2569" y="417"/>
                  </a:cubicBezTo>
                  <a:cubicBezTo>
                    <a:pt x="2567" y="425"/>
                    <a:pt x="2567" y="426"/>
                    <a:pt x="2571" y="432"/>
                  </a:cubicBezTo>
                  <a:cubicBezTo>
                    <a:pt x="2564" y="435"/>
                    <a:pt x="2556" y="439"/>
                    <a:pt x="2561" y="449"/>
                  </a:cubicBezTo>
                  <a:cubicBezTo>
                    <a:pt x="2561" y="451"/>
                    <a:pt x="2555" y="454"/>
                    <a:pt x="2553" y="454"/>
                  </a:cubicBezTo>
                  <a:cubicBezTo>
                    <a:pt x="2549" y="455"/>
                    <a:pt x="2546" y="455"/>
                    <a:pt x="2545" y="460"/>
                  </a:cubicBezTo>
                  <a:cubicBezTo>
                    <a:pt x="2545" y="465"/>
                    <a:pt x="2546" y="469"/>
                    <a:pt x="2541" y="471"/>
                  </a:cubicBezTo>
                  <a:cubicBezTo>
                    <a:pt x="2535" y="472"/>
                    <a:pt x="2535" y="472"/>
                    <a:pt x="2534" y="479"/>
                  </a:cubicBezTo>
                  <a:cubicBezTo>
                    <a:pt x="2533" y="486"/>
                    <a:pt x="2524" y="493"/>
                    <a:pt x="2520" y="498"/>
                  </a:cubicBezTo>
                  <a:cubicBezTo>
                    <a:pt x="2514" y="474"/>
                    <a:pt x="2497" y="427"/>
                    <a:pt x="2526" y="413"/>
                  </a:cubicBezTo>
                  <a:cubicBezTo>
                    <a:pt x="2534" y="409"/>
                    <a:pt x="2539" y="408"/>
                    <a:pt x="2544" y="400"/>
                  </a:cubicBezTo>
                  <a:cubicBezTo>
                    <a:pt x="2548" y="392"/>
                    <a:pt x="2554" y="388"/>
                    <a:pt x="2561" y="383"/>
                  </a:cubicBezTo>
                  <a:cubicBezTo>
                    <a:pt x="2566" y="379"/>
                    <a:pt x="2572" y="377"/>
                    <a:pt x="2574" y="371"/>
                  </a:cubicBezTo>
                  <a:cubicBezTo>
                    <a:pt x="2575" y="366"/>
                    <a:pt x="2576" y="361"/>
                    <a:pt x="2577" y="356"/>
                  </a:cubicBezTo>
                  <a:cubicBezTo>
                    <a:pt x="2578" y="355"/>
                    <a:pt x="2584" y="355"/>
                    <a:pt x="2586" y="354"/>
                  </a:cubicBezTo>
                  <a:cubicBezTo>
                    <a:pt x="2581" y="353"/>
                    <a:pt x="2578" y="353"/>
                    <a:pt x="2573" y="353"/>
                  </a:cubicBezTo>
                  <a:cubicBezTo>
                    <a:pt x="2570" y="354"/>
                    <a:pt x="2568" y="360"/>
                    <a:pt x="2566" y="363"/>
                  </a:cubicBezTo>
                  <a:cubicBezTo>
                    <a:pt x="2562" y="369"/>
                    <a:pt x="2553" y="374"/>
                    <a:pt x="2548" y="378"/>
                  </a:cubicBezTo>
                  <a:cubicBezTo>
                    <a:pt x="2545" y="371"/>
                    <a:pt x="2546" y="368"/>
                    <a:pt x="2547" y="361"/>
                  </a:cubicBezTo>
                  <a:cubicBezTo>
                    <a:pt x="2542" y="364"/>
                    <a:pt x="2540" y="365"/>
                    <a:pt x="2534" y="365"/>
                  </a:cubicBezTo>
                  <a:cubicBezTo>
                    <a:pt x="2528" y="365"/>
                    <a:pt x="2526" y="364"/>
                    <a:pt x="2521" y="368"/>
                  </a:cubicBezTo>
                  <a:cubicBezTo>
                    <a:pt x="2514" y="374"/>
                    <a:pt x="2507" y="381"/>
                    <a:pt x="2501" y="389"/>
                  </a:cubicBezTo>
                  <a:cubicBezTo>
                    <a:pt x="2503" y="391"/>
                    <a:pt x="2508" y="393"/>
                    <a:pt x="2506" y="396"/>
                  </a:cubicBezTo>
                  <a:cubicBezTo>
                    <a:pt x="2506" y="397"/>
                    <a:pt x="2499" y="398"/>
                    <a:pt x="2498" y="398"/>
                  </a:cubicBezTo>
                  <a:cubicBezTo>
                    <a:pt x="2490" y="399"/>
                    <a:pt x="2483" y="399"/>
                    <a:pt x="2476" y="400"/>
                  </a:cubicBezTo>
                  <a:cubicBezTo>
                    <a:pt x="2479" y="398"/>
                    <a:pt x="2481" y="397"/>
                    <a:pt x="2484" y="395"/>
                  </a:cubicBezTo>
                  <a:cubicBezTo>
                    <a:pt x="2477" y="393"/>
                    <a:pt x="2470" y="392"/>
                    <a:pt x="2464" y="391"/>
                  </a:cubicBezTo>
                  <a:cubicBezTo>
                    <a:pt x="2462" y="390"/>
                    <a:pt x="2457" y="395"/>
                    <a:pt x="2456" y="396"/>
                  </a:cubicBezTo>
                  <a:cubicBezTo>
                    <a:pt x="2453" y="397"/>
                    <a:pt x="2451" y="396"/>
                    <a:pt x="2448" y="395"/>
                  </a:cubicBezTo>
                  <a:cubicBezTo>
                    <a:pt x="2442" y="394"/>
                    <a:pt x="2437" y="394"/>
                    <a:pt x="2430" y="394"/>
                  </a:cubicBezTo>
                  <a:cubicBezTo>
                    <a:pt x="2427" y="395"/>
                    <a:pt x="2415" y="393"/>
                    <a:pt x="2412" y="396"/>
                  </a:cubicBezTo>
                  <a:cubicBezTo>
                    <a:pt x="2402" y="405"/>
                    <a:pt x="2392" y="415"/>
                    <a:pt x="2382" y="425"/>
                  </a:cubicBezTo>
                  <a:cubicBezTo>
                    <a:pt x="2372" y="435"/>
                    <a:pt x="2362" y="442"/>
                    <a:pt x="2351" y="450"/>
                  </a:cubicBezTo>
                  <a:cubicBezTo>
                    <a:pt x="2353" y="453"/>
                    <a:pt x="2355" y="453"/>
                    <a:pt x="2358" y="453"/>
                  </a:cubicBezTo>
                  <a:cubicBezTo>
                    <a:pt x="2362" y="453"/>
                    <a:pt x="2363" y="453"/>
                    <a:pt x="2364" y="457"/>
                  </a:cubicBezTo>
                  <a:cubicBezTo>
                    <a:pt x="2365" y="458"/>
                    <a:pt x="2366" y="464"/>
                    <a:pt x="2367" y="464"/>
                  </a:cubicBezTo>
                  <a:cubicBezTo>
                    <a:pt x="2375" y="465"/>
                    <a:pt x="2376" y="466"/>
                    <a:pt x="2380" y="458"/>
                  </a:cubicBezTo>
                  <a:cubicBezTo>
                    <a:pt x="2383" y="451"/>
                    <a:pt x="2402" y="467"/>
                    <a:pt x="2401" y="472"/>
                  </a:cubicBezTo>
                  <a:cubicBezTo>
                    <a:pt x="2399" y="485"/>
                    <a:pt x="2396" y="497"/>
                    <a:pt x="2393" y="510"/>
                  </a:cubicBezTo>
                  <a:cubicBezTo>
                    <a:pt x="2391" y="522"/>
                    <a:pt x="2387" y="528"/>
                    <a:pt x="2380" y="538"/>
                  </a:cubicBezTo>
                  <a:cubicBezTo>
                    <a:pt x="2374" y="548"/>
                    <a:pt x="2369" y="557"/>
                    <a:pt x="2361" y="564"/>
                  </a:cubicBezTo>
                  <a:cubicBezTo>
                    <a:pt x="2356" y="570"/>
                    <a:pt x="2351" y="575"/>
                    <a:pt x="2346" y="580"/>
                  </a:cubicBezTo>
                  <a:cubicBezTo>
                    <a:pt x="2343" y="583"/>
                    <a:pt x="2337" y="583"/>
                    <a:pt x="2333" y="584"/>
                  </a:cubicBezTo>
                  <a:cubicBezTo>
                    <a:pt x="2331" y="584"/>
                    <a:pt x="2329" y="579"/>
                    <a:pt x="2328" y="578"/>
                  </a:cubicBezTo>
                  <a:cubicBezTo>
                    <a:pt x="2326" y="578"/>
                    <a:pt x="2322" y="582"/>
                    <a:pt x="2321" y="583"/>
                  </a:cubicBezTo>
                  <a:cubicBezTo>
                    <a:pt x="2315" y="586"/>
                    <a:pt x="2315" y="588"/>
                    <a:pt x="2312" y="595"/>
                  </a:cubicBezTo>
                  <a:cubicBezTo>
                    <a:pt x="2309" y="606"/>
                    <a:pt x="2300" y="612"/>
                    <a:pt x="2292" y="620"/>
                  </a:cubicBezTo>
                  <a:cubicBezTo>
                    <a:pt x="2301" y="627"/>
                    <a:pt x="2309" y="636"/>
                    <a:pt x="2307" y="649"/>
                  </a:cubicBezTo>
                  <a:cubicBezTo>
                    <a:pt x="2306" y="658"/>
                    <a:pt x="2307" y="659"/>
                    <a:pt x="2299" y="663"/>
                  </a:cubicBezTo>
                  <a:cubicBezTo>
                    <a:pt x="2294" y="666"/>
                    <a:pt x="2290" y="666"/>
                    <a:pt x="2284" y="666"/>
                  </a:cubicBezTo>
                  <a:cubicBezTo>
                    <a:pt x="2284" y="661"/>
                    <a:pt x="2285" y="656"/>
                    <a:pt x="2286" y="651"/>
                  </a:cubicBezTo>
                  <a:cubicBezTo>
                    <a:pt x="2286" y="645"/>
                    <a:pt x="2281" y="646"/>
                    <a:pt x="2286" y="641"/>
                  </a:cubicBezTo>
                  <a:cubicBezTo>
                    <a:pt x="2288" y="637"/>
                    <a:pt x="2287" y="633"/>
                    <a:pt x="2283" y="633"/>
                  </a:cubicBezTo>
                  <a:cubicBezTo>
                    <a:pt x="2279" y="634"/>
                    <a:pt x="2273" y="636"/>
                    <a:pt x="2272" y="630"/>
                  </a:cubicBezTo>
                  <a:cubicBezTo>
                    <a:pt x="2271" y="627"/>
                    <a:pt x="2275" y="620"/>
                    <a:pt x="2276" y="617"/>
                  </a:cubicBezTo>
                  <a:cubicBezTo>
                    <a:pt x="2276" y="617"/>
                    <a:pt x="2268" y="611"/>
                    <a:pt x="2267" y="611"/>
                  </a:cubicBezTo>
                  <a:cubicBezTo>
                    <a:pt x="2264" y="611"/>
                    <a:pt x="2258" y="616"/>
                    <a:pt x="2256" y="618"/>
                  </a:cubicBezTo>
                  <a:cubicBezTo>
                    <a:pt x="2252" y="620"/>
                    <a:pt x="2248" y="623"/>
                    <a:pt x="2244" y="625"/>
                  </a:cubicBezTo>
                  <a:cubicBezTo>
                    <a:pt x="2241" y="617"/>
                    <a:pt x="2248" y="612"/>
                    <a:pt x="2253" y="607"/>
                  </a:cubicBezTo>
                  <a:cubicBezTo>
                    <a:pt x="2248" y="604"/>
                    <a:pt x="2248" y="603"/>
                    <a:pt x="2243" y="605"/>
                  </a:cubicBezTo>
                  <a:cubicBezTo>
                    <a:pt x="2239" y="607"/>
                    <a:pt x="2237" y="609"/>
                    <a:pt x="2234" y="612"/>
                  </a:cubicBezTo>
                  <a:cubicBezTo>
                    <a:pt x="2230" y="615"/>
                    <a:pt x="2228" y="617"/>
                    <a:pt x="2223" y="618"/>
                  </a:cubicBezTo>
                  <a:cubicBezTo>
                    <a:pt x="2222" y="619"/>
                    <a:pt x="2214" y="621"/>
                    <a:pt x="2216" y="624"/>
                  </a:cubicBezTo>
                  <a:cubicBezTo>
                    <a:pt x="2219" y="627"/>
                    <a:pt x="2222" y="630"/>
                    <a:pt x="2225" y="634"/>
                  </a:cubicBezTo>
                  <a:cubicBezTo>
                    <a:pt x="2228" y="640"/>
                    <a:pt x="2228" y="639"/>
                    <a:pt x="2233" y="636"/>
                  </a:cubicBezTo>
                  <a:cubicBezTo>
                    <a:pt x="2241" y="632"/>
                    <a:pt x="2247" y="636"/>
                    <a:pt x="2256" y="638"/>
                  </a:cubicBezTo>
                  <a:cubicBezTo>
                    <a:pt x="2247" y="645"/>
                    <a:pt x="2237" y="653"/>
                    <a:pt x="2228" y="661"/>
                  </a:cubicBezTo>
                  <a:cubicBezTo>
                    <a:pt x="2232" y="664"/>
                    <a:pt x="2237" y="667"/>
                    <a:pt x="2239" y="672"/>
                  </a:cubicBezTo>
                  <a:cubicBezTo>
                    <a:pt x="2242" y="678"/>
                    <a:pt x="2245" y="684"/>
                    <a:pt x="2248" y="691"/>
                  </a:cubicBezTo>
                  <a:cubicBezTo>
                    <a:pt x="2243" y="690"/>
                    <a:pt x="2239" y="689"/>
                    <a:pt x="2234" y="688"/>
                  </a:cubicBezTo>
                  <a:cubicBezTo>
                    <a:pt x="2239" y="692"/>
                    <a:pt x="2244" y="695"/>
                    <a:pt x="2249" y="699"/>
                  </a:cubicBezTo>
                  <a:cubicBezTo>
                    <a:pt x="2245" y="702"/>
                    <a:pt x="2241" y="704"/>
                    <a:pt x="2238" y="707"/>
                  </a:cubicBezTo>
                  <a:cubicBezTo>
                    <a:pt x="2242" y="708"/>
                    <a:pt x="2247" y="710"/>
                    <a:pt x="2251" y="711"/>
                  </a:cubicBezTo>
                  <a:cubicBezTo>
                    <a:pt x="2246" y="721"/>
                    <a:pt x="2241" y="734"/>
                    <a:pt x="2234" y="744"/>
                  </a:cubicBezTo>
                  <a:cubicBezTo>
                    <a:pt x="2226" y="753"/>
                    <a:pt x="2220" y="764"/>
                    <a:pt x="2209" y="769"/>
                  </a:cubicBezTo>
                  <a:cubicBezTo>
                    <a:pt x="2197" y="774"/>
                    <a:pt x="2185" y="779"/>
                    <a:pt x="2173" y="783"/>
                  </a:cubicBezTo>
                  <a:cubicBezTo>
                    <a:pt x="2170" y="784"/>
                    <a:pt x="2166" y="786"/>
                    <a:pt x="2162" y="787"/>
                  </a:cubicBezTo>
                  <a:cubicBezTo>
                    <a:pt x="2159" y="788"/>
                    <a:pt x="2160" y="788"/>
                    <a:pt x="2161" y="792"/>
                  </a:cubicBezTo>
                  <a:cubicBezTo>
                    <a:pt x="2161" y="794"/>
                    <a:pt x="2161" y="799"/>
                    <a:pt x="2157" y="797"/>
                  </a:cubicBezTo>
                  <a:cubicBezTo>
                    <a:pt x="2156" y="796"/>
                    <a:pt x="2155" y="791"/>
                    <a:pt x="2154" y="789"/>
                  </a:cubicBezTo>
                  <a:cubicBezTo>
                    <a:pt x="2155" y="789"/>
                    <a:pt x="2157" y="788"/>
                    <a:pt x="2158" y="788"/>
                  </a:cubicBezTo>
                  <a:cubicBezTo>
                    <a:pt x="2154" y="785"/>
                    <a:pt x="2146" y="782"/>
                    <a:pt x="2142" y="786"/>
                  </a:cubicBezTo>
                  <a:cubicBezTo>
                    <a:pt x="2138" y="789"/>
                    <a:pt x="2128" y="794"/>
                    <a:pt x="2126" y="799"/>
                  </a:cubicBezTo>
                  <a:cubicBezTo>
                    <a:pt x="2126" y="801"/>
                    <a:pt x="2123" y="807"/>
                    <a:pt x="2124" y="809"/>
                  </a:cubicBezTo>
                  <a:cubicBezTo>
                    <a:pt x="2126" y="813"/>
                    <a:pt x="2128" y="816"/>
                    <a:pt x="2131" y="820"/>
                  </a:cubicBezTo>
                  <a:cubicBezTo>
                    <a:pt x="2134" y="826"/>
                    <a:pt x="2138" y="830"/>
                    <a:pt x="2142" y="835"/>
                  </a:cubicBezTo>
                  <a:cubicBezTo>
                    <a:pt x="2147" y="842"/>
                    <a:pt x="2150" y="844"/>
                    <a:pt x="2150" y="852"/>
                  </a:cubicBezTo>
                  <a:cubicBezTo>
                    <a:pt x="2150" y="857"/>
                    <a:pt x="2153" y="868"/>
                    <a:pt x="2149" y="872"/>
                  </a:cubicBezTo>
                  <a:cubicBezTo>
                    <a:pt x="2139" y="881"/>
                    <a:pt x="2129" y="890"/>
                    <a:pt x="2118" y="899"/>
                  </a:cubicBezTo>
                  <a:cubicBezTo>
                    <a:pt x="2114" y="895"/>
                    <a:pt x="2119" y="889"/>
                    <a:pt x="2116" y="886"/>
                  </a:cubicBezTo>
                  <a:cubicBezTo>
                    <a:pt x="2113" y="882"/>
                    <a:pt x="2109" y="879"/>
                    <a:pt x="2106" y="875"/>
                  </a:cubicBezTo>
                  <a:cubicBezTo>
                    <a:pt x="2099" y="868"/>
                    <a:pt x="2094" y="864"/>
                    <a:pt x="2086" y="864"/>
                  </a:cubicBezTo>
                  <a:cubicBezTo>
                    <a:pt x="2086" y="862"/>
                    <a:pt x="2086" y="859"/>
                    <a:pt x="2087" y="857"/>
                  </a:cubicBezTo>
                  <a:cubicBezTo>
                    <a:pt x="2078" y="858"/>
                    <a:pt x="2080" y="859"/>
                    <a:pt x="2079" y="868"/>
                  </a:cubicBezTo>
                  <a:cubicBezTo>
                    <a:pt x="2079" y="874"/>
                    <a:pt x="2076" y="879"/>
                    <a:pt x="2074" y="884"/>
                  </a:cubicBezTo>
                  <a:cubicBezTo>
                    <a:pt x="2073" y="886"/>
                    <a:pt x="2074" y="888"/>
                    <a:pt x="2074" y="891"/>
                  </a:cubicBezTo>
                  <a:cubicBezTo>
                    <a:pt x="2074" y="895"/>
                    <a:pt x="2074" y="895"/>
                    <a:pt x="2078" y="894"/>
                  </a:cubicBezTo>
                  <a:cubicBezTo>
                    <a:pt x="2081" y="894"/>
                    <a:pt x="2083" y="908"/>
                    <a:pt x="2084" y="910"/>
                  </a:cubicBezTo>
                  <a:cubicBezTo>
                    <a:pt x="2085" y="914"/>
                    <a:pt x="2093" y="918"/>
                    <a:pt x="2096" y="920"/>
                  </a:cubicBezTo>
                  <a:cubicBezTo>
                    <a:pt x="2099" y="923"/>
                    <a:pt x="2104" y="927"/>
                    <a:pt x="2105" y="931"/>
                  </a:cubicBezTo>
                  <a:cubicBezTo>
                    <a:pt x="2107" y="936"/>
                    <a:pt x="2105" y="942"/>
                    <a:pt x="2106" y="948"/>
                  </a:cubicBezTo>
                  <a:cubicBezTo>
                    <a:pt x="2108" y="952"/>
                    <a:pt x="2110" y="957"/>
                    <a:pt x="2112" y="962"/>
                  </a:cubicBezTo>
                  <a:cubicBezTo>
                    <a:pt x="2105" y="961"/>
                    <a:pt x="2101" y="956"/>
                    <a:pt x="2095" y="952"/>
                  </a:cubicBezTo>
                  <a:cubicBezTo>
                    <a:pt x="2089" y="947"/>
                    <a:pt x="2089" y="945"/>
                    <a:pt x="2087" y="938"/>
                  </a:cubicBezTo>
                  <a:cubicBezTo>
                    <a:pt x="2085" y="933"/>
                    <a:pt x="2084" y="922"/>
                    <a:pt x="2080" y="918"/>
                  </a:cubicBezTo>
                  <a:cubicBezTo>
                    <a:pt x="2075" y="913"/>
                    <a:pt x="2070" y="907"/>
                    <a:pt x="2065" y="902"/>
                  </a:cubicBezTo>
                  <a:cubicBezTo>
                    <a:pt x="2063" y="899"/>
                    <a:pt x="2066" y="886"/>
                    <a:pt x="2066" y="882"/>
                  </a:cubicBezTo>
                  <a:cubicBezTo>
                    <a:pt x="2067" y="875"/>
                    <a:pt x="2065" y="867"/>
                    <a:pt x="2065" y="861"/>
                  </a:cubicBezTo>
                  <a:cubicBezTo>
                    <a:pt x="2064" y="847"/>
                    <a:pt x="2060" y="835"/>
                    <a:pt x="2056" y="822"/>
                  </a:cubicBezTo>
                  <a:cubicBezTo>
                    <a:pt x="2053" y="826"/>
                    <a:pt x="2050" y="829"/>
                    <a:pt x="2047" y="832"/>
                  </a:cubicBezTo>
                  <a:cubicBezTo>
                    <a:pt x="2044" y="837"/>
                    <a:pt x="2044" y="836"/>
                    <a:pt x="2039" y="835"/>
                  </a:cubicBezTo>
                  <a:cubicBezTo>
                    <a:pt x="2034" y="834"/>
                    <a:pt x="2034" y="834"/>
                    <a:pt x="2035" y="829"/>
                  </a:cubicBezTo>
                  <a:cubicBezTo>
                    <a:pt x="2035" y="826"/>
                    <a:pt x="2037" y="819"/>
                    <a:pt x="2036" y="817"/>
                  </a:cubicBezTo>
                  <a:cubicBezTo>
                    <a:pt x="2033" y="808"/>
                    <a:pt x="2031" y="801"/>
                    <a:pt x="2024" y="796"/>
                  </a:cubicBezTo>
                  <a:cubicBezTo>
                    <a:pt x="2018" y="791"/>
                    <a:pt x="2016" y="782"/>
                    <a:pt x="2013" y="775"/>
                  </a:cubicBezTo>
                  <a:cubicBezTo>
                    <a:pt x="2010" y="777"/>
                    <a:pt x="2005" y="782"/>
                    <a:pt x="2002" y="782"/>
                  </a:cubicBezTo>
                  <a:cubicBezTo>
                    <a:pt x="1995" y="783"/>
                    <a:pt x="1989" y="784"/>
                    <a:pt x="1983" y="785"/>
                  </a:cubicBezTo>
                  <a:cubicBezTo>
                    <a:pt x="1982" y="785"/>
                    <a:pt x="1978" y="785"/>
                    <a:pt x="1977" y="786"/>
                  </a:cubicBezTo>
                  <a:cubicBezTo>
                    <a:pt x="1976" y="787"/>
                    <a:pt x="1978" y="791"/>
                    <a:pt x="1977" y="792"/>
                  </a:cubicBezTo>
                  <a:cubicBezTo>
                    <a:pt x="1974" y="796"/>
                    <a:pt x="1971" y="799"/>
                    <a:pt x="1968" y="802"/>
                  </a:cubicBezTo>
                  <a:cubicBezTo>
                    <a:pt x="1959" y="811"/>
                    <a:pt x="1950" y="820"/>
                    <a:pt x="1941" y="829"/>
                  </a:cubicBezTo>
                  <a:cubicBezTo>
                    <a:pt x="1938" y="832"/>
                    <a:pt x="1932" y="834"/>
                    <a:pt x="1929" y="836"/>
                  </a:cubicBezTo>
                  <a:cubicBezTo>
                    <a:pt x="1924" y="838"/>
                    <a:pt x="1926" y="841"/>
                    <a:pt x="1926" y="847"/>
                  </a:cubicBezTo>
                  <a:cubicBezTo>
                    <a:pt x="1926" y="852"/>
                    <a:pt x="1927" y="859"/>
                    <a:pt x="1926" y="863"/>
                  </a:cubicBezTo>
                  <a:cubicBezTo>
                    <a:pt x="1925" y="868"/>
                    <a:pt x="1922" y="874"/>
                    <a:pt x="1923" y="879"/>
                  </a:cubicBezTo>
                  <a:cubicBezTo>
                    <a:pt x="1924" y="886"/>
                    <a:pt x="1925" y="889"/>
                    <a:pt x="1930" y="894"/>
                  </a:cubicBezTo>
                  <a:cubicBezTo>
                    <a:pt x="1934" y="898"/>
                    <a:pt x="1935" y="903"/>
                    <a:pt x="1938" y="909"/>
                  </a:cubicBezTo>
                  <a:cubicBezTo>
                    <a:pt x="1942" y="919"/>
                    <a:pt x="1925" y="928"/>
                    <a:pt x="1924" y="914"/>
                  </a:cubicBezTo>
                  <a:cubicBezTo>
                    <a:pt x="1923" y="908"/>
                    <a:pt x="1923" y="903"/>
                    <a:pt x="1923" y="897"/>
                  </a:cubicBezTo>
                  <a:cubicBezTo>
                    <a:pt x="1923" y="891"/>
                    <a:pt x="1921" y="890"/>
                    <a:pt x="1917" y="886"/>
                  </a:cubicBezTo>
                  <a:cubicBezTo>
                    <a:pt x="1917" y="890"/>
                    <a:pt x="1918" y="894"/>
                    <a:pt x="1914" y="896"/>
                  </a:cubicBezTo>
                  <a:cubicBezTo>
                    <a:pt x="1911" y="898"/>
                    <a:pt x="1907" y="901"/>
                    <a:pt x="1904" y="903"/>
                  </a:cubicBezTo>
                  <a:cubicBezTo>
                    <a:pt x="1894" y="884"/>
                    <a:pt x="1885" y="865"/>
                    <a:pt x="1877" y="845"/>
                  </a:cubicBezTo>
                  <a:cubicBezTo>
                    <a:pt x="1874" y="840"/>
                    <a:pt x="1871" y="834"/>
                    <a:pt x="1869" y="829"/>
                  </a:cubicBezTo>
                  <a:cubicBezTo>
                    <a:pt x="1868" y="825"/>
                    <a:pt x="1869" y="820"/>
                    <a:pt x="1869" y="816"/>
                  </a:cubicBezTo>
                  <a:cubicBezTo>
                    <a:pt x="1868" y="803"/>
                    <a:pt x="1868" y="791"/>
                    <a:pt x="1868" y="778"/>
                  </a:cubicBezTo>
                  <a:cubicBezTo>
                    <a:pt x="1865" y="782"/>
                    <a:pt x="1862" y="786"/>
                    <a:pt x="1860" y="789"/>
                  </a:cubicBezTo>
                  <a:cubicBezTo>
                    <a:pt x="1857" y="793"/>
                    <a:pt x="1857" y="792"/>
                    <a:pt x="1852" y="792"/>
                  </a:cubicBezTo>
                  <a:cubicBezTo>
                    <a:pt x="1848" y="792"/>
                    <a:pt x="1842" y="783"/>
                    <a:pt x="1838" y="779"/>
                  </a:cubicBezTo>
                  <a:cubicBezTo>
                    <a:pt x="1842" y="778"/>
                    <a:pt x="1849" y="779"/>
                    <a:pt x="1850" y="774"/>
                  </a:cubicBezTo>
                  <a:cubicBezTo>
                    <a:pt x="1848" y="774"/>
                    <a:pt x="1845" y="775"/>
                    <a:pt x="1844" y="774"/>
                  </a:cubicBezTo>
                  <a:cubicBezTo>
                    <a:pt x="1839" y="773"/>
                    <a:pt x="1833" y="768"/>
                    <a:pt x="1828" y="765"/>
                  </a:cubicBezTo>
                  <a:cubicBezTo>
                    <a:pt x="1825" y="764"/>
                    <a:pt x="1823" y="755"/>
                    <a:pt x="1821" y="752"/>
                  </a:cubicBezTo>
                  <a:cubicBezTo>
                    <a:pt x="1820" y="748"/>
                    <a:pt x="1793" y="754"/>
                    <a:pt x="1789" y="755"/>
                  </a:cubicBezTo>
                  <a:cubicBezTo>
                    <a:pt x="1779" y="756"/>
                    <a:pt x="1769" y="752"/>
                    <a:pt x="1759" y="750"/>
                  </a:cubicBezTo>
                  <a:cubicBezTo>
                    <a:pt x="1755" y="749"/>
                    <a:pt x="1750" y="749"/>
                    <a:pt x="1748" y="745"/>
                  </a:cubicBezTo>
                  <a:cubicBezTo>
                    <a:pt x="1744" y="737"/>
                    <a:pt x="1745" y="735"/>
                    <a:pt x="1737" y="738"/>
                  </a:cubicBezTo>
                  <a:cubicBezTo>
                    <a:pt x="1731" y="740"/>
                    <a:pt x="1727" y="739"/>
                    <a:pt x="1720" y="738"/>
                  </a:cubicBezTo>
                  <a:cubicBezTo>
                    <a:pt x="1716" y="737"/>
                    <a:pt x="1714" y="732"/>
                    <a:pt x="1710" y="731"/>
                  </a:cubicBezTo>
                  <a:cubicBezTo>
                    <a:pt x="1703" y="727"/>
                    <a:pt x="1702" y="726"/>
                    <a:pt x="1699" y="719"/>
                  </a:cubicBezTo>
                  <a:cubicBezTo>
                    <a:pt x="1697" y="714"/>
                    <a:pt x="1696" y="708"/>
                    <a:pt x="1690" y="707"/>
                  </a:cubicBezTo>
                  <a:cubicBezTo>
                    <a:pt x="1682" y="706"/>
                    <a:pt x="1682" y="706"/>
                    <a:pt x="1676" y="714"/>
                  </a:cubicBezTo>
                  <a:cubicBezTo>
                    <a:pt x="1674" y="716"/>
                    <a:pt x="1681" y="725"/>
                    <a:pt x="1682" y="728"/>
                  </a:cubicBezTo>
                  <a:cubicBezTo>
                    <a:pt x="1688" y="737"/>
                    <a:pt x="1693" y="747"/>
                    <a:pt x="1698" y="756"/>
                  </a:cubicBezTo>
                  <a:cubicBezTo>
                    <a:pt x="1698" y="752"/>
                    <a:pt x="1699" y="747"/>
                    <a:pt x="1700" y="743"/>
                  </a:cubicBezTo>
                  <a:cubicBezTo>
                    <a:pt x="1703" y="750"/>
                    <a:pt x="1703" y="756"/>
                    <a:pt x="1703" y="764"/>
                  </a:cubicBezTo>
                  <a:cubicBezTo>
                    <a:pt x="1709" y="763"/>
                    <a:pt x="1720" y="764"/>
                    <a:pt x="1726" y="761"/>
                  </a:cubicBezTo>
                  <a:cubicBezTo>
                    <a:pt x="1731" y="757"/>
                    <a:pt x="1737" y="748"/>
                    <a:pt x="1741" y="743"/>
                  </a:cubicBezTo>
                  <a:cubicBezTo>
                    <a:pt x="1742" y="748"/>
                    <a:pt x="1740" y="757"/>
                    <a:pt x="1745" y="760"/>
                  </a:cubicBezTo>
                  <a:cubicBezTo>
                    <a:pt x="1747" y="762"/>
                    <a:pt x="1750" y="765"/>
                    <a:pt x="1753" y="766"/>
                  </a:cubicBezTo>
                  <a:cubicBezTo>
                    <a:pt x="1756" y="767"/>
                    <a:pt x="1759" y="766"/>
                    <a:pt x="1760" y="769"/>
                  </a:cubicBezTo>
                  <a:cubicBezTo>
                    <a:pt x="1761" y="771"/>
                    <a:pt x="1763" y="776"/>
                    <a:pt x="1765" y="777"/>
                  </a:cubicBezTo>
                  <a:cubicBezTo>
                    <a:pt x="1769" y="777"/>
                    <a:pt x="1767" y="780"/>
                    <a:pt x="1767" y="784"/>
                  </a:cubicBezTo>
                  <a:cubicBezTo>
                    <a:pt x="1767" y="788"/>
                    <a:pt x="1759" y="795"/>
                    <a:pt x="1756" y="798"/>
                  </a:cubicBezTo>
                  <a:cubicBezTo>
                    <a:pt x="1756" y="797"/>
                    <a:pt x="1755" y="795"/>
                    <a:pt x="1755" y="794"/>
                  </a:cubicBezTo>
                  <a:cubicBezTo>
                    <a:pt x="1753" y="799"/>
                    <a:pt x="1751" y="801"/>
                    <a:pt x="1751" y="807"/>
                  </a:cubicBezTo>
                  <a:cubicBezTo>
                    <a:pt x="1751" y="812"/>
                    <a:pt x="1750" y="811"/>
                    <a:pt x="1746" y="813"/>
                  </a:cubicBezTo>
                  <a:cubicBezTo>
                    <a:pt x="1742" y="815"/>
                    <a:pt x="1738" y="817"/>
                    <a:pt x="1734" y="819"/>
                  </a:cubicBezTo>
                  <a:cubicBezTo>
                    <a:pt x="1731" y="820"/>
                    <a:pt x="1731" y="827"/>
                    <a:pt x="1729" y="828"/>
                  </a:cubicBezTo>
                  <a:cubicBezTo>
                    <a:pt x="1727" y="829"/>
                    <a:pt x="1724" y="826"/>
                    <a:pt x="1722" y="827"/>
                  </a:cubicBezTo>
                  <a:cubicBezTo>
                    <a:pt x="1719" y="828"/>
                    <a:pt x="1716" y="830"/>
                    <a:pt x="1713" y="831"/>
                  </a:cubicBezTo>
                  <a:cubicBezTo>
                    <a:pt x="1709" y="833"/>
                    <a:pt x="1710" y="838"/>
                    <a:pt x="1706" y="840"/>
                  </a:cubicBezTo>
                  <a:cubicBezTo>
                    <a:pt x="1699" y="842"/>
                    <a:pt x="1693" y="844"/>
                    <a:pt x="1686" y="847"/>
                  </a:cubicBezTo>
                  <a:cubicBezTo>
                    <a:pt x="1684" y="847"/>
                    <a:pt x="1684" y="849"/>
                    <a:pt x="1682" y="851"/>
                  </a:cubicBezTo>
                  <a:cubicBezTo>
                    <a:pt x="1681" y="853"/>
                    <a:pt x="1679" y="853"/>
                    <a:pt x="1676" y="853"/>
                  </a:cubicBezTo>
                  <a:cubicBezTo>
                    <a:pt x="1670" y="854"/>
                    <a:pt x="1664" y="856"/>
                    <a:pt x="1659" y="858"/>
                  </a:cubicBezTo>
                  <a:cubicBezTo>
                    <a:pt x="1654" y="859"/>
                    <a:pt x="1653" y="864"/>
                    <a:pt x="1649" y="864"/>
                  </a:cubicBezTo>
                  <a:cubicBezTo>
                    <a:pt x="1642" y="864"/>
                    <a:pt x="1641" y="865"/>
                    <a:pt x="1640" y="858"/>
                  </a:cubicBezTo>
                  <a:cubicBezTo>
                    <a:pt x="1638" y="850"/>
                    <a:pt x="1637" y="843"/>
                    <a:pt x="1635" y="835"/>
                  </a:cubicBezTo>
                  <a:cubicBezTo>
                    <a:pt x="1633" y="823"/>
                    <a:pt x="1628" y="816"/>
                    <a:pt x="1621" y="806"/>
                  </a:cubicBezTo>
                  <a:cubicBezTo>
                    <a:pt x="1618" y="800"/>
                    <a:pt x="1617" y="798"/>
                    <a:pt x="1611" y="796"/>
                  </a:cubicBezTo>
                  <a:cubicBezTo>
                    <a:pt x="1608" y="795"/>
                    <a:pt x="1608" y="784"/>
                    <a:pt x="1607" y="780"/>
                  </a:cubicBezTo>
                  <a:cubicBezTo>
                    <a:pt x="1606" y="774"/>
                    <a:pt x="1602" y="769"/>
                    <a:pt x="1600" y="764"/>
                  </a:cubicBezTo>
                  <a:cubicBezTo>
                    <a:pt x="1598" y="761"/>
                    <a:pt x="1595" y="760"/>
                    <a:pt x="1593" y="756"/>
                  </a:cubicBezTo>
                  <a:cubicBezTo>
                    <a:pt x="1589" y="749"/>
                    <a:pt x="1585" y="742"/>
                    <a:pt x="1581" y="735"/>
                  </a:cubicBezTo>
                  <a:cubicBezTo>
                    <a:pt x="1579" y="731"/>
                    <a:pt x="1577" y="725"/>
                    <a:pt x="1573" y="726"/>
                  </a:cubicBezTo>
                  <a:cubicBezTo>
                    <a:pt x="1573" y="722"/>
                    <a:pt x="1574" y="717"/>
                    <a:pt x="1574" y="713"/>
                  </a:cubicBezTo>
                  <a:cubicBezTo>
                    <a:pt x="1573" y="718"/>
                    <a:pt x="1571" y="723"/>
                    <a:pt x="1569" y="729"/>
                  </a:cubicBezTo>
                  <a:cubicBezTo>
                    <a:pt x="1563" y="722"/>
                    <a:pt x="1560" y="717"/>
                    <a:pt x="1556" y="709"/>
                  </a:cubicBezTo>
                  <a:cubicBezTo>
                    <a:pt x="1552" y="714"/>
                    <a:pt x="1559" y="723"/>
                    <a:pt x="1562" y="728"/>
                  </a:cubicBezTo>
                  <a:cubicBezTo>
                    <a:pt x="1567" y="738"/>
                    <a:pt x="1572" y="748"/>
                    <a:pt x="1576" y="758"/>
                  </a:cubicBezTo>
                  <a:cubicBezTo>
                    <a:pt x="1579" y="764"/>
                    <a:pt x="1578" y="771"/>
                    <a:pt x="1583" y="776"/>
                  </a:cubicBezTo>
                  <a:cubicBezTo>
                    <a:pt x="1585" y="778"/>
                    <a:pt x="1589" y="781"/>
                    <a:pt x="1590" y="784"/>
                  </a:cubicBezTo>
                  <a:cubicBezTo>
                    <a:pt x="1590" y="789"/>
                    <a:pt x="1591" y="794"/>
                    <a:pt x="1592" y="799"/>
                  </a:cubicBezTo>
                  <a:cubicBezTo>
                    <a:pt x="1592" y="802"/>
                    <a:pt x="1592" y="808"/>
                    <a:pt x="1594" y="810"/>
                  </a:cubicBezTo>
                  <a:cubicBezTo>
                    <a:pt x="1597" y="812"/>
                    <a:pt x="1601" y="815"/>
                    <a:pt x="1603" y="818"/>
                  </a:cubicBezTo>
                  <a:cubicBezTo>
                    <a:pt x="1608" y="825"/>
                    <a:pt x="1609" y="835"/>
                    <a:pt x="1612" y="842"/>
                  </a:cubicBezTo>
                  <a:cubicBezTo>
                    <a:pt x="1613" y="845"/>
                    <a:pt x="1620" y="844"/>
                    <a:pt x="1622" y="846"/>
                  </a:cubicBezTo>
                  <a:cubicBezTo>
                    <a:pt x="1625" y="849"/>
                    <a:pt x="1627" y="853"/>
                    <a:pt x="1630" y="856"/>
                  </a:cubicBezTo>
                  <a:cubicBezTo>
                    <a:pt x="1635" y="861"/>
                    <a:pt x="1644" y="867"/>
                    <a:pt x="1637" y="874"/>
                  </a:cubicBezTo>
                  <a:cubicBezTo>
                    <a:pt x="1642" y="875"/>
                    <a:pt x="1647" y="885"/>
                    <a:pt x="1651" y="884"/>
                  </a:cubicBezTo>
                  <a:cubicBezTo>
                    <a:pt x="1664" y="881"/>
                    <a:pt x="1677" y="877"/>
                    <a:pt x="1690" y="874"/>
                  </a:cubicBezTo>
                  <a:cubicBezTo>
                    <a:pt x="1692" y="873"/>
                    <a:pt x="1699" y="870"/>
                    <a:pt x="1701" y="874"/>
                  </a:cubicBezTo>
                  <a:cubicBezTo>
                    <a:pt x="1703" y="876"/>
                    <a:pt x="1698" y="888"/>
                    <a:pt x="1697" y="891"/>
                  </a:cubicBezTo>
                  <a:cubicBezTo>
                    <a:pt x="1695" y="901"/>
                    <a:pt x="1687" y="911"/>
                    <a:pt x="1682" y="921"/>
                  </a:cubicBezTo>
                  <a:cubicBezTo>
                    <a:pt x="1678" y="928"/>
                    <a:pt x="1675" y="937"/>
                    <a:pt x="1669" y="943"/>
                  </a:cubicBezTo>
                  <a:cubicBezTo>
                    <a:pt x="1653" y="960"/>
                    <a:pt x="1634" y="975"/>
                    <a:pt x="1622" y="996"/>
                  </a:cubicBezTo>
                  <a:cubicBezTo>
                    <a:pt x="1620" y="1000"/>
                    <a:pt x="1603" y="1023"/>
                    <a:pt x="1606" y="1027"/>
                  </a:cubicBezTo>
                  <a:cubicBezTo>
                    <a:pt x="1610" y="1035"/>
                    <a:pt x="1610" y="1036"/>
                    <a:pt x="1610" y="1045"/>
                  </a:cubicBezTo>
                  <a:cubicBezTo>
                    <a:pt x="1609" y="1053"/>
                    <a:pt x="1610" y="1053"/>
                    <a:pt x="1614" y="1059"/>
                  </a:cubicBezTo>
                  <a:cubicBezTo>
                    <a:pt x="1622" y="1069"/>
                    <a:pt x="1619" y="1084"/>
                    <a:pt x="1620" y="1096"/>
                  </a:cubicBezTo>
                  <a:cubicBezTo>
                    <a:pt x="1620" y="1105"/>
                    <a:pt x="1613" y="1116"/>
                    <a:pt x="1606" y="1119"/>
                  </a:cubicBezTo>
                  <a:cubicBezTo>
                    <a:pt x="1602" y="1121"/>
                    <a:pt x="1594" y="1123"/>
                    <a:pt x="1590" y="1126"/>
                  </a:cubicBezTo>
                  <a:cubicBezTo>
                    <a:pt x="1587" y="1131"/>
                    <a:pt x="1583" y="1136"/>
                    <a:pt x="1579" y="1140"/>
                  </a:cubicBezTo>
                  <a:cubicBezTo>
                    <a:pt x="1575" y="1144"/>
                    <a:pt x="1571" y="1146"/>
                    <a:pt x="1573" y="1151"/>
                  </a:cubicBezTo>
                  <a:cubicBezTo>
                    <a:pt x="1575" y="1155"/>
                    <a:pt x="1580" y="1163"/>
                    <a:pt x="1580" y="1167"/>
                  </a:cubicBezTo>
                  <a:cubicBezTo>
                    <a:pt x="1579" y="1171"/>
                    <a:pt x="1580" y="1182"/>
                    <a:pt x="1577" y="1186"/>
                  </a:cubicBezTo>
                  <a:cubicBezTo>
                    <a:pt x="1575" y="1189"/>
                    <a:pt x="1566" y="1191"/>
                    <a:pt x="1562" y="1193"/>
                  </a:cubicBezTo>
                  <a:cubicBezTo>
                    <a:pt x="1557" y="1196"/>
                    <a:pt x="1558" y="1198"/>
                    <a:pt x="1557" y="1205"/>
                  </a:cubicBezTo>
                  <a:cubicBezTo>
                    <a:pt x="1557" y="1209"/>
                    <a:pt x="1558" y="1218"/>
                    <a:pt x="1555" y="1221"/>
                  </a:cubicBezTo>
                  <a:cubicBezTo>
                    <a:pt x="1549" y="1231"/>
                    <a:pt x="1543" y="1242"/>
                    <a:pt x="1535" y="1250"/>
                  </a:cubicBezTo>
                  <a:cubicBezTo>
                    <a:pt x="1531" y="1254"/>
                    <a:pt x="1526" y="1258"/>
                    <a:pt x="1522" y="1262"/>
                  </a:cubicBezTo>
                  <a:cubicBezTo>
                    <a:pt x="1519" y="1264"/>
                    <a:pt x="1514" y="1270"/>
                    <a:pt x="1511" y="1271"/>
                  </a:cubicBezTo>
                  <a:cubicBezTo>
                    <a:pt x="1499" y="1273"/>
                    <a:pt x="1488" y="1276"/>
                    <a:pt x="1476" y="1278"/>
                  </a:cubicBezTo>
                  <a:cubicBezTo>
                    <a:pt x="1471" y="1279"/>
                    <a:pt x="1465" y="1280"/>
                    <a:pt x="1460" y="1282"/>
                  </a:cubicBezTo>
                  <a:cubicBezTo>
                    <a:pt x="1457" y="1282"/>
                    <a:pt x="1452" y="1275"/>
                    <a:pt x="1450" y="1274"/>
                  </a:cubicBezTo>
                  <a:cubicBezTo>
                    <a:pt x="1444" y="1268"/>
                    <a:pt x="1444" y="1268"/>
                    <a:pt x="1445" y="1259"/>
                  </a:cubicBezTo>
                  <a:cubicBezTo>
                    <a:pt x="1445" y="1255"/>
                    <a:pt x="1441" y="1249"/>
                    <a:pt x="1440" y="1246"/>
                  </a:cubicBezTo>
                  <a:cubicBezTo>
                    <a:pt x="1437" y="1239"/>
                    <a:pt x="1434" y="1232"/>
                    <a:pt x="1432" y="1225"/>
                  </a:cubicBezTo>
                  <a:cubicBezTo>
                    <a:pt x="1430" y="1221"/>
                    <a:pt x="1425" y="1218"/>
                    <a:pt x="1422" y="1215"/>
                  </a:cubicBezTo>
                  <a:cubicBezTo>
                    <a:pt x="1420" y="1213"/>
                    <a:pt x="1420" y="1204"/>
                    <a:pt x="1420" y="1201"/>
                  </a:cubicBezTo>
                  <a:cubicBezTo>
                    <a:pt x="1418" y="1193"/>
                    <a:pt x="1417" y="1185"/>
                    <a:pt x="1416" y="1178"/>
                  </a:cubicBezTo>
                  <a:cubicBezTo>
                    <a:pt x="1415" y="1167"/>
                    <a:pt x="1409" y="1159"/>
                    <a:pt x="1405" y="1150"/>
                  </a:cubicBezTo>
                  <a:cubicBezTo>
                    <a:pt x="1402" y="1143"/>
                    <a:pt x="1399" y="1137"/>
                    <a:pt x="1396" y="1131"/>
                  </a:cubicBezTo>
                  <a:cubicBezTo>
                    <a:pt x="1394" y="1129"/>
                    <a:pt x="1396" y="1124"/>
                    <a:pt x="1397" y="1121"/>
                  </a:cubicBezTo>
                  <a:cubicBezTo>
                    <a:pt x="1399" y="1107"/>
                    <a:pt x="1399" y="1095"/>
                    <a:pt x="1405" y="1083"/>
                  </a:cubicBezTo>
                  <a:cubicBezTo>
                    <a:pt x="1412" y="1072"/>
                    <a:pt x="1408" y="1063"/>
                    <a:pt x="1405" y="1052"/>
                  </a:cubicBezTo>
                  <a:cubicBezTo>
                    <a:pt x="1402" y="1039"/>
                    <a:pt x="1399" y="1027"/>
                    <a:pt x="1396" y="1015"/>
                  </a:cubicBezTo>
                  <a:cubicBezTo>
                    <a:pt x="1395" y="1011"/>
                    <a:pt x="1390" y="1006"/>
                    <a:pt x="1388" y="1003"/>
                  </a:cubicBezTo>
                  <a:cubicBezTo>
                    <a:pt x="1384" y="998"/>
                    <a:pt x="1380" y="992"/>
                    <a:pt x="1376" y="986"/>
                  </a:cubicBezTo>
                  <a:cubicBezTo>
                    <a:pt x="1373" y="983"/>
                    <a:pt x="1375" y="979"/>
                    <a:pt x="1375" y="976"/>
                  </a:cubicBezTo>
                  <a:cubicBezTo>
                    <a:pt x="1376" y="968"/>
                    <a:pt x="1377" y="960"/>
                    <a:pt x="1378" y="952"/>
                  </a:cubicBezTo>
                  <a:cubicBezTo>
                    <a:pt x="1379" y="946"/>
                    <a:pt x="1379" y="945"/>
                    <a:pt x="1375" y="940"/>
                  </a:cubicBezTo>
                  <a:cubicBezTo>
                    <a:pt x="1371" y="934"/>
                    <a:pt x="1371" y="933"/>
                    <a:pt x="1364" y="934"/>
                  </a:cubicBezTo>
                  <a:cubicBezTo>
                    <a:pt x="1360" y="934"/>
                    <a:pt x="1352" y="937"/>
                    <a:pt x="1350" y="933"/>
                  </a:cubicBezTo>
                  <a:cubicBezTo>
                    <a:pt x="1345" y="928"/>
                    <a:pt x="1341" y="923"/>
                    <a:pt x="1337" y="918"/>
                  </a:cubicBezTo>
                  <a:cubicBezTo>
                    <a:pt x="1336" y="916"/>
                    <a:pt x="1311" y="920"/>
                    <a:pt x="1308" y="921"/>
                  </a:cubicBezTo>
                  <a:cubicBezTo>
                    <a:pt x="1302" y="924"/>
                    <a:pt x="1296" y="927"/>
                    <a:pt x="1290" y="930"/>
                  </a:cubicBezTo>
                  <a:cubicBezTo>
                    <a:pt x="1286" y="933"/>
                    <a:pt x="1284" y="932"/>
                    <a:pt x="1279" y="930"/>
                  </a:cubicBezTo>
                  <a:cubicBezTo>
                    <a:pt x="1273" y="929"/>
                    <a:pt x="1270" y="927"/>
                    <a:pt x="1265" y="929"/>
                  </a:cubicBezTo>
                  <a:cubicBezTo>
                    <a:pt x="1259" y="931"/>
                    <a:pt x="1252" y="934"/>
                    <a:pt x="1246" y="936"/>
                  </a:cubicBezTo>
                  <a:cubicBezTo>
                    <a:pt x="1243" y="937"/>
                    <a:pt x="1239" y="933"/>
                    <a:pt x="1237" y="931"/>
                  </a:cubicBezTo>
                  <a:cubicBezTo>
                    <a:pt x="1231" y="926"/>
                    <a:pt x="1224" y="922"/>
                    <a:pt x="1218" y="918"/>
                  </a:cubicBezTo>
                  <a:cubicBezTo>
                    <a:pt x="1211" y="912"/>
                    <a:pt x="1207" y="909"/>
                    <a:pt x="1202" y="901"/>
                  </a:cubicBezTo>
                  <a:cubicBezTo>
                    <a:pt x="1194" y="887"/>
                    <a:pt x="1186" y="874"/>
                    <a:pt x="1178" y="860"/>
                  </a:cubicBezTo>
                  <a:cubicBezTo>
                    <a:pt x="1176" y="856"/>
                    <a:pt x="1173" y="851"/>
                    <a:pt x="1171" y="847"/>
                  </a:cubicBezTo>
                  <a:cubicBezTo>
                    <a:pt x="1170" y="845"/>
                    <a:pt x="1174" y="837"/>
                    <a:pt x="1175" y="835"/>
                  </a:cubicBezTo>
                  <a:cubicBezTo>
                    <a:pt x="1176" y="832"/>
                    <a:pt x="1180" y="825"/>
                    <a:pt x="1179" y="821"/>
                  </a:cubicBezTo>
                  <a:cubicBezTo>
                    <a:pt x="1178" y="815"/>
                    <a:pt x="1176" y="808"/>
                    <a:pt x="1175" y="802"/>
                  </a:cubicBezTo>
                  <a:cubicBezTo>
                    <a:pt x="1174" y="797"/>
                    <a:pt x="1171" y="789"/>
                    <a:pt x="1171" y="785"/>
                  </a:cubicBezTo>
                  <a:cubicBezTo>
                    <a:pt x="1171" y="782"/>
                    <a:pt x="1175" y="778"/>
                    <a:pt x="1176" y="776"/>
                  </a:cubicBezTo>
                  <a:cubicBezTo>
                    <a:pt x="1184" y="762"/>
                    <a:pt x="1191" y="749"/>
                    <a:pt x="1199" y="735"/>
                  </a:cubicBezTo>
                  <a:cubicBezTo>
                    <a:pt x="1204" y="725"/>
                    <a:pt x="1210" y="723"/>
                    <a:pt x="1219" y="717"/>
                  </a:cubicBezTo>
                  <a:cubicBezTo>
                    <a:pt x="1224" y="714"/>
                    <a:pt x="1226" y="714"/>
                    <a:pt x="1227" y="708"/>
                  </a:cubicBezTo>
                  <a:cubicBezTo>
                    <a:pt x="1228" y="701"/>
                    <a:pt x="1229" y="694"/>
                    <a:pt x="1230" y="686"/>
                  </a:cubicBezTo>
                  <a:cubicBezTo>
                    <a:pt x="1232" y="678"/>
                    <a:pt x="1249" y="676"/>
                    <a:pt x="1252" y="668"/>
                  </a:cubicBezTo>
                  <a:cubicBezTo>
                    <a:pt x="1254" y="662"/>
                    <a:pt x="1255" y="654"/>
                    <a:pt x="1261" y="653"/>
                  </a:cubicBezTo>
                  <a:cubicBezTo>
                    <a:pt x="1263" y="652"/>
                    <a:pt x="1267" y="660"/>
                    <a:pt x="1271" y="659"/>
                  </a:cubicBezTo>
                  <a:cubicBezTo>
                    <a:pt x="1274" y="659"/>
                    <a:pt x="1278" y="656"/>
                    <a:pt x="1280" y="657"/>
                  </a:cubicBezTo>
                  <a:cubicBezTo>
                    <a:pt x="1281" y="658"/>
                    <a:pt x="1286" y="661"/>
                    <a:pt x="1287" y="661"/>
                  </a:cubicBezTo>
                  <a:cubicBezTo>
                    <a:pt x="1291" y="658"/>
                    <a:pt x="1296" y="655"/>
                    <a:pt x="1301" y="652"/>
                  </a:cubicBezTo>
                  <a:cubicBezTo>
                    <a:pt x="1309" y="648"/>
                    <a:pt x="1320" y="645"/>
                    <a:pt x="1330" y="643"/>
                  </a:cubicBezTo>
                  <a:cubicBezTo>
                    <a:pt x="1332" y="643"/>
                    <a:pt x="1336" y="642"/>
                    <a:pt x="1339" y="642"/>
                  </a:cubicBezTo>
                  <a:cubicBezTo>
                    <a:pt x="1341" y="643"/>
                    <a:pt x="1344" y="645"/>
                    <a:pt x="1346" y="645"/>
                  </a:cubicBezTo>
                  <a:cubicBezTo>
                    <a:pt x="1348" y="645"/>
                    <a:pt x="1351" y="642"/>
                    <a:pt x="1353" y="642"/>
                  </a:cubicBezTo>
                  <a:cubicBezTo>
                    <a:pt x="1355" y="641"/>
                    <a:pt x="1357" y="642"/>
                    <a:pt x="1359" y="642"/>
                  </a:cubicBezTo>
                  <a:cubicBezTo>
                    <a:pt x="1366" y="642"/>
                    <a:pt x="1370" y="643"/>
                    <a:pt x="1376" y="640"/>
                  </a:cubicBezTo>
                  <a:cubicBezTo>
                    <a:pt x="1380" y="637"/>
                    <a:pt x="1384" y="641"/>
                    <a:pt x="1389" y="643"/>
                  </a:cubicBezTo>
                  <a:cubicBezTo>
                    <a:pt x="1386" y="650"/>
                    <a:pt x="1385" y="651"/>
                    <a:pt x="1389" y="658"/>
                  </a:cubicBezTo>
                  <a:cubicBezTo>
                    <a:pt x="1391" y="661"/>
                    <a:pt x="1384" y="666"/>
                    <a:pt x="1381" y="669"/>
                  </a:cubicBezTo>
                  <a:cubicBezTo>
                    <a:pt x="1385" y="672"/>
                    <a:pt x="1390" y="678"/>
                    <a:pt x="1394" y="679"/>
                  </a:cubicBezTo>
                  <a:cubicBezTo>
                    <a:pt x="1402" y="682"/>
                    <a:pt x="1410" y="684"/>
                    <a:pt x="1418" y="686"/>
                  </a:cubicBezTo>
                  <a:cubicBezTo>
                    <a:pt x="1425" y="687"/>
                    <a:pt x="1423" y="694"/>
                    <a:pt x="1429" y="697"/>
                  </a:cubicBezTo>
                  <a:cubicBezTo>
                    <a:pt x="1434" y="699"/>
                    <a:pt x="1439" y="698"/>
                    <a:pt x="1444" y="702"/>
                  </a:cubicBezTo>
                  <a:cubicBezTo>
                    <a:pt x="1451" y="707"/>
                    <a:pt x="1455" y="708"/>
                    <a:pt x="1460" y="699"/>
                  </a:cubicBezTo>
                  <a:cubicBezTo>
                    <a:pt x="1461" y="697"/>
                    <a:pt x="1457" y="694"/>
                    <a:pt x="1458" y="692"/>
                  </a:cubicBezTo>
                  <a:cubicBezTo>
                    <a:pt x="1459" y="690"/>
                    <a:pt x="1461" y="685"/>
                    <a:pt x="1463" y="685"/>
                  </a:cubicBezTo>
                  <a:cubicBezTo>
                    <a:pt x="1470" y="683"/>
                    <a:pt x="1474" y="681"/>
                    <a:pt x="1482" y="684"/>
                  </a:cubicBezTo>
                  <a:cubicBezTo>
                    <a:pt x="1484" y="684"/>
                    <a:pt x="1482" y="688"/>
                    <a:pt x="1484" y="688"/>
                  </a:cubicBezTo>
                  <a:cubicBezTo>
                    <a:pt x="1488" y="689"/>
                    <a:pt x="1492" y="690"/>
                    <a:pt x="1495" y="690"/>
                  </a:cubicBezTo>
                  <a:cubicBezTo>
                    <a:pt x="1498" y="691"/>
                    <a:pt x="1498" y="692"/>
                    <a:pt x="1500" y="695"/>
                  </a:cubicBezTo>
                  <a:cubicBezTo>
                    <a:pt x="1501" y="697"/>
                    <a:pt x="1503" y="693"/>
                    <a:pt x="1505" y="694"/>
                  </a:cubicBezTo>
                  <a:cubicBezTo>
                    <a:pt x="1510" y="696"/>
                    <a:pt x="1516" y="697"/>
                    <a:pt x="1522" y="699"/>
                  </a:cubicBezTo>
                  <a:cubicBezTo>
                    <a:pt x="1528" y="701"/>
                    <a:pt x="1529" y="701"/>
                    <a:pt x="1535" y="698"/>
                  </a:cubicBezTo>
                  <a:cubicBezTo>
                    <a:pt x="1542" y="695"/>
                    <a:pt x="1543" y="694"/>
                    <a:pt x="1549" y="697"/>
                  </a:cubicBezTo>
                  <a:cubicBezTo>
                    <a:pt x="1557" y="701"/>
                    <a:pt x="1569" y="699"/>
                    <a:pt x="1573" y="689"/>
                  </a:cubicBezTo>
                  <a:cubicBezTo>
                    <a:pt x="1575" y="683"/>
                    <a:pt x="1586" y="664"/>
                    <a:pt x="1582" y="658"/>
                  </a:cubicBezTo>
                  <a:cubicBezTo>
                    <a:pt x="1579" y="654"/>
                    <a:pt x="1585" y="645"/>
                    <a:pt x="1584" y="643"/>
                  </a:cubicBezTo>
                  <a:cubicBezTo>
                    <a:pt x="1582" y="642"/>
                    <a:pt x="1580" y="644"/>
                    <a:pt x="1579" y="645"/>
                  </a:cubicBezTo>
                  <a:cubicBezTo>
                    <a:pt x="1577" y="647"/>
                    <a:pt x="1575" y="643"/>
                    <a:pt x="1573" y="644"/>
                  </a:cubicBezTo>
                  <a:cubicBezTo>
                    <a:pt x="1571" y="644"/>
                    <a:pt x="1569" y="649"/>
                    <a:pt x="1567" y="650"/>
                  </a:cubicBezTo>
                  <a:cubicBezTo>
                    <a:pt x="1565" y="651"/>
                    <a:pt x="1561" y="650"/>
                    <a:pt x="1559" y="650"/>
                  </a:cubicBezTo>
                  <a:cubicBezTo>
                    <a:pt x="1554" y="650"/>
                    <a:pt x="1552" y="645"/>
                    <a:pt x="1547" y="644"/>
                  </a:cubicBezTo>
                  <a:cubicBezTo>
                    <a:pt x="1544" y="644"/>
                    <a:pt x="1541" y="642"/>
                    <a:pt x="1540" y="645"/>
                  </a:cubicBezTo>
                  <a:cubicBezTo>
                    <a:pt x="1539" y="649"/>
                    <a:pt x="1539" y="649"/>
                    <a:pt x="1535" y="650"/>
                  </a:cubicBezTo>
                  <a:cubicBezTo>
                    <a:pt x="1531" y="651"/>
                    <a:pt x="1525" y="645"/>
                    <a:pt x="1522" y="643"/>
                  </a:cubicBezTo>
                  <a:cubicBezTo>
                    <a:pt x="1516" y="640"/>
                    <a:pt x="1506" y="624"/>
                    <a:pt x="1512" y="617"/>
                  </a:cubicBezTo>
                  <a:cubicBezTo>
                    <a:pt x="1510" y="617"/>
                    <a:pt x="1508" y="617"/>
                    <a:pt x="1506" y="617"/>
                  </a:cubicBezTo>
                  <a:cubicBezTo>
                    <a:pt x="1505" y="610"/>
                    <a:pt x="1514" y="609"/>
                    <a:pt x="1518" y="609"/>
                  </a:cubicBezTo>
                  <a:cubicBezTo>
                    <a:pt x="1525" y="608"/>
                    <a:pt x="1529" y="608"/>
                    <a:pt x="1535" y="605"/>
                  </a:cubicBezTo>
                  <a:cubicBezTo>
                    <a:pt x="1533" y="604"/>
                    <a:pt x="1531" y="603"/>
                    <a:pt x="1529" y="602"/>
                  </a:cubicBezTo>
                  <a:cubicBezTo>
                    <a:pt x="1530" y="598"/>
                    <a:pt x="1537" y="600"/>
                    <a:pt x="1541" y="600"/>
                  </a:cubicBezTo>
                  <a:cubicBezTo>
                    <a:pt x="1547" y="601"/>
                    <a:pt x="1547" y="599"/>
                    <a:pt x="1552" y="596"/>
                  </a:cubicBezTo>
                  <a:cubicBezTo>
                    <a:pt x="1555" y="594"/>
                    <a:pt x="1559" y="591"/>
                    <a:pt x="1563" y="591"/>
                  </a:cubicBezTo>
                  <a:cubicBezTo>
                    <a:pt x="1568" y="592"/>
                    <a:pt x="1572" y="593"/>
                    <a:pt x="1577" y="591"/>
                  </a:cubicBezTo>
                  <a:cubicBezTo>
                    <a:pt x="1576" y="593"/>
                    <a:pt x="1578" y="595"/>
                    <a:pt x="1580" y="596"/>
                  </a:cubicBezTo>
                  <a:cubicBezTo>
                    <a:pt x="1583" y="597"/>
                    <a:pt x="1582" y="593"/>
                    <a:pt x="1585" y="598"/>
                  </a:cubicBezTo>
                  <a:cubicBezTo>
                    <a:pt x="1586" y="599"/>
                    <a:pt x="1595" y="601"/>
                    <a:pt x="1598" y="602"/>
                  </a:cubicBezTo>
                  <a:cubicBezTo>
                    <a:pt x="1603" y="604"/>
                    <a:pt x="1606" y="601"/>
                    <a:pt x="1611" y="601"/>
                  </a:cubicBezTo>
                  <a:cubicBezTo>
                    <a:pt x="1617" y="602"/>
                    <a:pt x="1621" y="600"/>
                    <a:pt x="1625" y="597"/>
                  </a:cubicBezTo>
                  <a:cubicBezTo>
                    <a:pt x="1629" y="595"/>
                    <a:pt x="1627" y="588"/>
                    <a:pt x="1625" y="585"/>
                  </a:cubicBezTo>
                  <a:cubicBezTo>
                    <a:pt x="1621" y="581"/>
                    <a:pt x="1617" y="580"/>
                    <a:pt x="1613" y="576"/>
                  </a:cubicBezTo>
                  <a:cubicBezTo>
                    <a:pt x="1609" y="573"/>
                    <a:pt x="1606" y="568"/>
                    <a:pt x="1600" y="567"/>
                  </a:cubicBezTo>
                  <a:cubicBezTo>
                    <a:pt x="1600" y="567"/>
                    <a:pt x="1595" y="564"/>
                    <a:pt x="1595" y="564"/>
                  </a:cubicBezTo>
                  <a:cubicBezTo>
                    <a:pt x="1592" y="562"/>
                    <a:pt x="1590" y="560"/>
                    <a:pt x="1588" y="559"/>
                  </a:cubicBezTo>
                  <a:cubicBezTo>
                    <a:pt x="1589" y="558"/>
                    <a:pt x="1590" y="556"/>
                    <a:pt x="1590" y="556"/>
                  </a:cubicBezTo>
                  <a:cubicBezTo>
                    <a:pt x="1592" y="557"/>
                    <a:pt x="1594" y="557"/>
                    <a:pt x="1596" y="558"/>
                  </a:cubicBezTo>
                  <a:cubicBezTo>
                    <a:pt x="1594" y="551"/>
                    <a:pt x="1598" y="549"/>
                    <a:pt x="1603" y="549"/>
                  </a:cubicBezTo>
                  <a:cubicBezTo>
                    <a:pt x="1601" y="547"/>
                    <a:pt x="1598" y="546"/>
                    <a:pt x="1597" y="543"/>
                  </a:cubicBezTo>
                  <a:cubicBezTo>
                    <a:pt x="1599" y="543"/>
                    <a:pt x="1601" y="543"/>
                    <a:pt x="1603" y="543"/>
                  </a:cubicBezTo>
                  <a:cubicBezTo>
                    <a:pt x="1601" y="538"/>
                    <a:pt x="1607" y="542"/>
                    <a:pt x="1608" y="539"/>
                  </a:cubicBezTo>
                  <a:cubicBezTo>
                    <a:pt x="1609" y="535"/>
                    <a:pt x="1604" y="537"/>
                    <a:pt x="1603" y="537"/>
                  </a:cubicBezTo>
                  <a:cubicBezTo>
                    <a:pt x="1598" y="538"/>
                    <a:pt x="1592" y="538"/>
                    <a:pt x="1589" y="543"/>
                  </a:cubicBezTo>
                  <a:cubicBezTo>
                    <a:pt x="1589" y="542"/>
                    <a:pt x="1589" y="542"/>
                    <a:pt x="1589" y="541"/>
                  </a:cubicBezTo>
                  <a:cubicBezTo>
                    <a:pt x="1583" y="542"/>
                    <a:pt x="1581" y="543"/>
                    <a:pt x="1577" y="547"/>
                  </a:cubicBezTo>
                  <a:cubicBezTo>
                    <a:pt x="1577" y="547"/>
                    <a:pt x="1577" y="546"/>
                    <a:pt x="1578" y="545"/>
                  </a:cubicBezTo>
                  <a:cubicBezTo>
                    <a:pt x="1572" y="545"/>
                    <a:pt x="1575" y="552"/>
                    <a:pt x="1577" y="555"/>
                  </a:cubicBezTo>
                  <a:cubicBezTo>
                    <a:pt x="1580" y="558"/>
                    <a:pt x="1584" y="556"/>
                    <a:pt x="1589" y="556"/>
                  </a:cubicBezTo>
                  <a:cubicBezTo>
                    <a:pt x="1586" y="562"/>
                    <a:pt x="1582" y="558"/>
                    <a:pt x="1578" y="560"/>
                  </a:cubicBezTo>
                  <a:cubicBezTo>
                    <a:pt x="1574" y="562"/>
                    <a:pt x="1567" y="569"/>
                    <a:pt x="1563" y="565"/>
                  </a:cubicBezTo>
                  <a:cubicBezTo>
                    <a:pt x="1565" y="558"/>
                    <a:pt x="1562" y="559"/>
                    <a:pt x="1556" y="556"/>
                  </a:cubicBezTo>
                  <a:cubicBezTo>
                    <a:pt x="1559" y="555"/>
                    <a:pt x="1570" y="551"/>
                    <a:pt x="1563" y="548"/>
                  </a:cubicBezTo>
                  <a:cubicBezTo>
                    <a:pt x="1560" y="547"/>
                    <a:pt x="1557" y="548"/>
                    <a:pt x="1555" y="548"/>
                  </a:cubicBezTo>
                  <a:cubicBezTo>
                    <a:pt x="1553" y="548"/>
                    <a:pt x="1551" y="545"/>
                    <a:pt x="1549" y="544"/>
                  </a:cubicBezTo>
                  <a:cubicBezTo>
                    <a:pt x="1552" y="544"/>
                    <a:pt x="1556" y="546"/>
                    <a:pt x="1558" y="543"/>
                  </a:cubicBezTo>
                  <a:cubicBezTo>
                    <a:pt x="1555" y="544"/>
                    <a:pt x="1546" y="540"/>
                    <a:pt x="1544" y="543"/>
                  </a:cubicBezTo>
                  <a:cubicBezTo>
                    <a:pt x="1542" y="545"/>
                    <a:pt x="1535" y="550"/>
                    <a:pt x="1535" y="554"/>
                  </a:cubicBezTo>
                  <a:cubicBezTo>
                    <a:pt x="1534" y="556"/>
                    <a:pt x="1534" y="560"/>
                    <a:pt x="1533" y="562"/>
                  </a:cubicBezTo>
                  <a:cubicBezTo>
                    <a:pt x="1532" y="563"/>
                    <a:pt x="1528" y="563"/>
                    <a:pt x="1528" y="565"/>
                  </a:cubicBezTo>
                  <a:cubicBezTo>
                    <a:pt x="1526" y="571"/>
                    <a:pt x="1527" y="576"/>
                    <a:pt x="1522" y="579"/>
                  </a:cubicBezTo>
                  <a:cubicBezTo>
                    <a:pt x="1517" y="582"/>
                    <a:pt x="1518" y="588"/>
                    <a:pt x="1520" y="593"/>
                  </a:cubicBezTo>
                  <a:cubicBezTo>
                    <a:pt x="1522" y="595"/>
                    <a:pt x="1530" y="599"/>
                    <a:pt x="1529" y="600"/>
                  </a:cubicBezTo>
                  <a:cubicBezTo>
                    <a:pt x="1528" y="604"/>
                    <a:pt x="1521" y="599"/>
                    <a:pt x="1518" y="602"/>
                  </a:cubicBezTo>
                  <a:cubicBezTo>
                    <a:pt x="1514" y="605"/>
                    <a:pt x="1510" y="609"/>
                    <a:pt x="1507" y="613"/>
                  </a:cubicBezTo>
                  <a:cubicBezTo>
                    <a:pt x="1506" y="608"/>
                    <a:pt x="1508" y="608"/>
                    <a:pt x="1511" y="606"/>
                  </a:cubicBezTo>
                  <a:cubicBezTo>
                    <a:pt x="1509" y="605"/>
                    <a:pt x="1507" y="605"/>
                    <a:pt x="1504" y="604"/>
                  </a:cubicBezTo>
                  <a:cubicBezTo>
                    <a:pt x="1500" y="602"/>
                    <a:pt x="1498" y="603"/>
                    <a:pt x="1494" y="602"/>
                  </a:cubicBezTo>
                  <a:cubicBezTo>
                    <a:pt x="1492" y="602"/>
                    <a:pt x="1490" y="603"/>
                    <a:pt x="1488" y="604"/>
                  </a:cubicBezTo>
                  <a:cubicBezTo>
                    <a:pt x="1487" y="605"/>
                    <a:pt x="1489" y="608"/>
                    <a:pt x="1488" y="608"/>
                  </a:cubicBezTo>
                  <a:cubicBezTo>
                    <a:pt x="1485" y="611"/>
                    <a:pt x="1483" y="609"/>
                    <a:pt x="1480" y="607"/>
                  </a:cubicBezTo>
                  <a:cubicBezTo>
                    <a:pt x="1477" y="610"/>
                    <a:pt x="1480" y="613"/>
                    <a:pt x="1482" y="616"/>
                  </a:cubicBezTo>
                  <a:cubicBezTo>
                    <a:pt x="1485" y="621"/>
                    <a:pt x="1485" y="620"/>
                    <a:pt x="1481" y="624"/>
                  </a:cubicBezTo>
                  <a:cubicBezTo>
                    <a:pt x="1486" y="627"/>
                    <a:pt x="1491" y="629"/>
                    <a:pt x="1490" y="636"/>
                  </a:cubicBezTo>
                  <a:cubicBezTo>
                    <a:pt x="1487" y="633"/>
                    <a:pt x="1485" y="631"/>
                    <a:pt x="1482" y="634"/>
                  </a:cubicBezTo>
                  <a:cubicBezTo>
                    <a:pt x="1486" y="635"/>
                    <a:pt x="1486" y="638"/>
                    <a:pt x="1484" y="640"/>
                  </a:cubicBezTo>
                  <a:cubicBezTo>
                    <a:pt x="1481" y="642"/>
                    <a:pt x="1482" y="643"/>
                    <a:pt x="1483" y="647"/>
                  </a:cubicBezTo>
                  <a:cubicBezTo>
                    <a:pt x="1480" y="646"/>
                    <a:pt x="1478" y="647"/>
                    <a:pt x="1476" y="643"/>
                  </a:cubicBezTo>
                  <a:cubicBezTo>
                    <a:pt x="1475" y="640"/>
                    <a:pt x="1473" y="641"/>
                    <a:pt x="1471" y="643"/>
                  </a:cubicBezTo>
                  <a:cubicBezTo>
                    <a:pt x="1469" y="635"/>
                    <a:pt x="1467" y="634"/>
                    <a:pt x="1473" y="629"/>
                  </a:cubicBezTo>
                  <a:cubicBezTo>
                    <a:pt x="1467" y="629"/>
                    <a:pt x="1467" y="628"/>
                    <a:pt x="1464" y="622"/>
                  </a:cubicBezTo>
                  <a:cubicBezTo>
                    <a:pt x="1461" y="619"/>
                    <a:pt x="1460" y="614"/>
                    <a:pt x="1457" y="612"/>
                  </a:cubicBezTo>
                  <a:cubicBezTo>
                    <a:pt x="1452" y="608"/>
                    <a:pt x="1454" y="605"/>
                    <a:pt x="1455" y="598"/>
                  </a:cubicBezTo>
                  <a:cubicBezTo>
                    <a:pt x="1455" y="592"/>
                    <a:pt x="1453" y="592"/>
                    <a:pt x="1449" y="588"/>
                  </a:cubicBezTo>
                  <a:cubicBezTo>
                    <a:pt x="1443" y="584"/>
                    <a:pt x="1436" y="577"/>
                    <a:pt x="1428" y="576"/>
                  </a:cubicBezTo>
                  <a:cubicBezTo>
                    <a:pt x="1426" y="576"/>
                    <a:pt x="1422" y="570"/>
                    <a:pt x="1421" y="568"/>
                  </a:cubicBezTo>
                  <a:cubicBezTo>
                    <a:pt x="1420" y="562"/>
                    <a:pt x="1419" y="560"/>
                    <a:pt x="1415" y="557"/>
                  </a:cubicBezTo>
                  <a:cubicBezTo>
                    <a:pt x="1412" y="563"/>
                    <a:pt x="1410" y="560"/>
                    <a:pt x="1409" y="555"/>
                  </a:cubicBezTo>
                  <a:cubicBezTo>
                    <a:pt x="1408" y="551"/>
                    <a:pt x="1409" y="552"/>
                    <a:pt x="1404" y="553"/>
                  </a:cubicBezTo>
                  <a:cubicBezTo>
                    <a:pt x="1400" y="555"/>
                    <a:pt x="1397" y="555"/>
                    <a:pt x="1400" y="561"/>
                  </a:cubicBezTo>
                  <a:cubicBezTo>
                    <a:pt x="1401" y="562"/>
                    <a:pt x="1397" y="567"/>
                    <a:pt x="1401" y="569"/>
                  </a:cubicBezTo>
                  <a:cubicBezTo>
                    <a:pt x="1403" y="572"/>
                    <a:pt x="1408" y="574"/>
                    <a:pt x="1410" y="577"/>
                  </a:cubicBezTo>
                  <a:cubicBezTo>
                    <a:pt x="1412" y="580"/>
                    <a:pt x="1412" y="584"/>
                    <a:pt x="1415" y="587"/>
                  </a:cubicBezTo>
                  <a:cubicBezTo>
                    <a:pt x="1418" y="590"/>
                    <a:pt x="1420" y="592"/>
                    <a:pt x="1424" y="592"/>
                  </a:cubicBezTo>
                  <a:cubicBezTo>
                    <a:pt x="1427" y="592"/>
                    <a:pt x="1432" y="592"/>
                    <a:pt x="1427" y="596"/>
                  </a:cubicBezTo>
                  <a:cubicBezTo>
                    <a:pt x="1431" y="599"/>
                    <a:pt x="1451" y="607"/>
                    <a:pt x="1446" y="614"/>
                  </a:cubicBezTo>
                  <a:cubicBezTo>
                    <a:pt x="1444" y="613"/>
                    <a:pt x="1438" y="605"/>
                    <a:pt x="1436" y="607"/>
                  </a:cubicBezTo>
                  <a:cubicBezTo>
                    <a:pt x="1433" y="609"/>
                    <a:pt x="1433" y="610"/>
                    <a:pt x="1432" y="613"/>
                  </a:cubicBezTo>
                  <a:cubicBezTo>
                    <a:pt x="1432" y="616"/>
                    <a:pt x="1434" y="616"/>
                    <a:pt x="1436" y="617"/>
                  </a:cubicBezTo>
                  <a:cubicBezTo>
                    <a:pt x="1441" y="622"/>
                    <a:pt x="1432" y="623"/>
                    <a:pt x="1432" y="626"/>
                  </a:cubicBezTo>
                  <a:cubicBezTo>
                    <a:pt x="1433" y="630"/>
                    <a:pt x="1425" y="636"/>
                    <a:pt x="1425" y="630"/>
                  </a:cubicBezTo>
                  <a:cubicBezTo>
                    <a:pt x="1421" y="632"/>
                    <a:pt x="1420" y="637"/>
                    <a:pt x="1422" y="641"/>
                  </a:cubicBezTo>
                  <a:cubicBezTo>
                    <a:pt x="1424" y="645"/>
                    <a:pt x="1416" y="646"/>
                    <a:pt x="1415" y="643"/>
                  </a:cubicBezTo>
                  <a:cubicBezTo>
                    <a:pt x="1414" y="637"/>
                    <a:pt x="1395" y="638"/>
                    <a:pt x="1402" y="630"/>
                  </a:cubicBezTo>
                  <a:cubicBezTo>
                    <a:pt x="1403" y="631"/>
                    <a:pt x="1414" y="632"/>
                    <a:pt x="1416" y="631"/>
                  </a:cubicBezTo>
                  <a:cubicBezTo>
                    <a:pt x="1419" y="631"/>
                    <a:pt x="1423" y="631"/>
                    <a:pt x="1426" y="629"/>
                  </a:cubicBezTo>
                  <a:cubicBezTo>
                    <a:pt x="1428" y="628"/>
                    <a:pt x="1426" y="626"/>
                    <a:pt x="1429" y="624"/>
                  </a:cubicBezTo>
                  <a:cubicBezTo>
                    <a:pt x="1430" y="624"/>
                    <a:pt x="1426" y="612"/>
                    <a:pt x="1425" y="612"/>
                  </a:cubicBezTo>
                  <a:cubicBezTo>
                    <a:pt x="1423" y="611"/>
                    <a:pt x="1419" y="611"/>
                    <a:pt x="1420" y="609"/>
                  </a:cubicBezTo>
                  <a:cubicBezTo>
                    <a:pt x="1420" y="606"/>
                    <a:pt x="1417" y="605"/>
                    <a:pt x="1415" y="606"/>
                  </a:cubicBezTo>
                  <a:cubicBezTo>
                    <a:pt x="1415" y="603"/>
                    <a:pt x="1410" y="599"/>
                    <a:pt x="1408" y="599"/>
                  </a:cubicBezTo>
                  <a:cubicBezTo>
                    <a:pt x="1404" y="600"/>
                    <a:pt x="1401" y="596"/>
                    <a:pt x="1398" y="593"/>
                  </a:cubicBezTo>
                  <a:cubicBezTo>
                    <a:pt x="1393" y="588"/>
                    <a:pt x="1386" y="585"/>
                    <a:pt x="1385" y="579"/>
                  </a:cubicBezTo>
                  <a:cubicBezTo>
                    <a:pt x="1383" y="572"/>
                    <a:pt x="1383" y="572"/>
                    <a:pt x="1378" y="569"/>
                  </a:cubicBezTo>
                  <a:cubicBezTo>
                    <a:pt x="1375" y="567"/>
                    <a:pt x="1371" y="566"/>
                    <a:pt x="1369" y="569"/>
                  </a:cubicBezTo>
                  <a:cubicBezTo>
                    <a:pt x="1368" y="570"/>
                    <a:pt x="1353" y="581"/>
                    <a:pt x="1351" y="581"/>
                  </a:cubicBezTo>
                  <a:cubicBezTo>
                    <a:pt x="1346" y="579"/>
                    <a:pt x="1341" y="578"/>
                    <a:pt x="1336" y="576"/>
                  </a:cubicBezTo>
                  <a:cubicBezTo>
                    <a:pt x="1334" y="575"/>
                    <a:pt x="1330" y="580"/>
                    <a:pt x="1328" y="582"/>
                  </a:cubicBezTo>
                  <a:cubicBezTo>
                    <a:pt x="1327" y="583"/>
                    <a:pt x="1330" y="591"/>
                    <a:pt x="1328" y="593"/>
                  </a:cubicBezTo>
                  <a:cubicBezTo>
                    <a:pt x="1326" y="596"/>
                    <a:pt x="1319" y="598"/>
                    <a:pt x="1317" y="599"/>
                  </a:cubicBezTo>
                  <a:cubicBezTo>
                    <a:pt x="1309" y="603"/>
                    <a:pt x="1306" y="610"/>
                    <a:pt x="1301" y="618"/>
                  </a:cubicBezTo>
                  <a:cubicBezTo>
                    <a:pt x="1300" y="620"/>
                    <a:pt x="1306" y="623"/>
                    <a:pt x="1303" y="627"/>
                  </a:cubicBezTo>
                  <a:cubicBezTo>
                    <a:pt x="1301" y="629"/>
                    <a:pt x="1296" y="633"/>
                    <a:pt x="1298" y="636"/>
                  </a:cubicBezTo>
                  <a:cubicBezTo>
                    <a:pt x="1296" y="636"/>
                    <a:pt x="1292" y="637"/>
                    <a:pt x="1291" y="638"/>
                  </a:cubicBezTo>
                  <a:cubicBezTo>
                    <a:pt x="1290" y="640"/>
                    <a:pt x="1288" y="644"/>
                    <a:pt x="1287" y="644"/>
                  </a:cubicBezTo>
                  <a:cubicBezTo>
                    <a:pt x="1281" y="645"/>
                    <a:pt x="1276" y="645"/>
                    <a:pt x="1271" y="644"/>
                  </a:cubicBezTo>
                  <a:cubicBezTo>
                    <a:pt x="1267" y="644"/>
                    <a:pt x="1264" y="650"/>
                    <a:pt x="1261" y="651"/>
                  </a:cubicBezTo>
                  <a:cubicBezTo>
                    <a:pt x="1257" y="652"/>
                    <a:pt x="1251" y="645"/>
                    <a:pt x="1255" y="642"/>
                  </a:cubicBezTo>
                  <a:cubicBezTo>
                    <a:pt x="1252" y="644"/>
                    <a:pt x="1250" y="637"/>
                    <a:pt x="1245" y="640"/>
                  </a:cubicBezTo>
                  <a:cubicBezTo>
                    <a:pt x="1241" y="642"/>
                    <a:pt x="1238" y="639"/>
                    <a:pt x="1234" y="642"/>
                  </a:cubicBezTo>
                  <a:cubicBezTo>
                    <a:pt x="1235" y="639"/>
                    <a:pt x="1236" y="636"/>
                    <a:pt x="1235" y="633"/>
                  </a:cubicBezTo>
                  <a:cubicBezTo>
                    <a:pt x="1235" y="631"/>
                    <a:pt x="1235" y="629"/>
                    <a:pt x="1235" y="628"/>
                  </a:cubicBezTo>
                  <a:cubicBezTo>
                    <a:pt x="1235" y="626"/>
                    <a:pt x="1233" y="628"/>
                    <a:pt x="1232" y="627"/>
                  </a:cubicBezTo>
                  <a:cubicBezTo>
                    <a:pt x="1229" y="623"/>
                    <a:pt x="1232" y="621"/>
                    <a:pt x="1233" y="616"/>
                  </a:cubicBezTo>
                  <a:cubicBezTo>
                    <a:pt x="1234" y="611"/>
                    <a:pt x="1238" y="603"/>
                    <a:pt x="1236" y="599"/>
                  </a:cubicBezTo>
                  <a:cubicBezTo>
                    <a:pt x="1234" y="594"/>
                    <a:pt x="1235" y="589"/>
                    <a:pt x="1236" y="584"/>
                  </a:cubicBezTo>
                  <a:cubicBezTo>
                    <a:pt x="1233" y="587"/>
                    <a:pt x="1231" y="582"/>
                    <a:pt x="1232" y="580"/>
                  </a:cubicBezTo>
                  <a:cubicBezTo>
                    <a:pt x="1233" y="577"/>
                    <a:pt x="1238" y="577"/>
                    <a:pt x="1240" y="577"/>
                  </a:cubicBezTo>
                  <a:cubicBezTo>
                    <a:pt x="1240" y="576"/>
                    <a:pt x="1240" y="576"/>
                    <a:pt x="1239" y="575"/>
                  </a:cubicBezTo>
                  <a:cubicBezTo>
                    <a:pt x="1244" y="571"/>
                    <a:pt x="1246" y="577"/>
                    <a:pt x="1250" y="576"/>
                  </a:cubicBezTo>
                  <a:cubicBezTo>
                    <a:pt x="1256" y="574"/>
                    <a:pt x="1259" y="574"/>
                    <a:pt x="1264" y="576"/>
                  </a:cubicBezTo>
                  <a:cubicBezTo>
                    <a:pt x="1269" y="577"/>
                    <a:pt x="1273" y="575"/>
                    <a:pt x="1277" y="576"/>
                  </a:cubicBezTo>
                  <a:cubicBezTo>
                    <a:pt x="1280" y="577"/>
                    <a:pt x="1285" y="578"/>
                    <a:pt x="1288" y="578"/>
                  </a:cubicBezTo>
                  <a:cubicBezTo>
                    <a:pt x="1296" y="576"/>
                    <a:pt x="1295" y="560"/>
                    <a:pt x="1295" y="554"/>
                  </a:cubicBezTo>
                  <a:cubicBezTo>
                    <a:pt x="1295" y="548"/>
                    <a:pt x="1296" y="546"/>
                    <a:pt x="1290" y="544"/>
                  </a:cubicBezTo>
                  <a:cubicBezTo>
                    <a:pt x="1287" y="543"/>
                    <a:pt x="1286" y="537"/>
                    <a:pt x="1287" y="536"/>
                  </a:cubicBezTo>
                  <a:cubicBezTo>
                    <a:pt x="1284" y="536"/>
                    <a:pt x="1285" y="534"/>
                    <a:pt x="1284" y="534"/>
                  </a:cubicBezTo>
                  <a:cubicBezTo>
                    <a:pt x="1283" y="533"/>
                    <a:pt x="1279" y="533"/>
                    <a:pt x="1279" y="533"/>
                  </a:cubicBezTo>
                  <a:cubicBezTo>
                    <a:pt x="1276" y="531"/>
                    <a:pt x="1275" y="529"/>
                    <a:pt x="1272" y="530"/>
                  </a:cubicBezTo>
                  <a:cubicBezTo>
                    <a:pt x="1270" y="530"/>
                    <a:pt x="1269" y="530"/>
                    <a:pt x="1267" y="527"/>
                  </a:cubicBezTo>
                  <a:cubicBezTo>
                    <a:pt x="1268" y="527"/>
                    <a:pt x="1269" y="527"/>
                    <a:pt x="1270" y="526"/>
                  </a:cubicBezTo>
                  <a:cubicBezTo>
                    <a:pt x="1268" y="525"/>
                    <a:pt x="1267" y="524"/>
                    <a:pt x="1267" y="522"/>
                  </a:cubicBezTo>
                  <a:cubicBezTo>
                    <a:pt x="1270" y="521"/>
                    <a:pt x="1274" y="522"/>
                    <a:pt x="1277" y="520"/>
                  </a:cubicBezTo>
                  <a:cubicBezTo>
                    <a:pt x="1283" y="516"/>
                    <a:pt x="1279" y="523"/>
                    <a:pt x="1283" y="522"/>
                  </a:cubicBezTo>
                  <a:cubicBezTo>
                    <a:pt x="1285" y="522"/>
                    <a:pt x="1292" y="521"/>
                    <a:pt x="1292" y="519"/>
                  </a:cubicBezTo>
                  <a:cubicBezTo>
                    <a:pt x="1291" y="515"/>
                    <a:pt x="1290" y="512"/>
                    <a:pt x="1289" y="509"/>
                  </a:cubicBezTo>
                  <a:cubicBezTo>
                    <a:pt x="1290" y="509"/>
                    <a:pt x="1293" y="509"/>
                    <a:pt x="1294" y="511"/>
                  </a:cubicBezTo>
                  <a:cubicBezTo>
                    <a:pt x="1295" y="513"/>
                    <a:pt x="1294" y="513"/>
                    <a:pt x="1297" y="513"/>
                  </a:cubicBezTo>
                  <a:cubicBezTo>
                    <a:pt x="1301" y="514"/>
                    <a:pt x="1303" y="514"/>
                    <a:pt x="1307" y="512"/>
                  </a:cubicBezTo>
                  <a:cubicBezTo>
                    <a:pt x="1306" y="512"/>
                    <a:pt x="1305" y="511"/>
                    <a:pt x="1304" y="511"/>
                  </a:cubicBezTo>
                  <a:cubicBezTo>
                    <a:pt x="1307" y="508"/>
                    <a:pt x="1311" y="507"/>
                    <a:pt x="1314" y="505"/>
                  </a:cubicBezTo>
                  <a:cubicBezTo>
                    <a:pt x="1319" y="503"/>
                    <a:pt x="1314" y="500"/>
                    <a:pt x="1316" y="496"/>
                  </a:cubicBezTo>
                  <a:cubicBezTo>
                    <a:pt x="1317" y="495"/>
                    <a:pt x="1324" y="493"/>
                    <a:pt x="1326" y="492"/>
                  </a:cubicBezTo>
                  <a:cubicBezTo>
                    <a:pt x="1330" y="490"/>
                    <a:pt x="1332" y="490"/>
                    <a:pt x="1336" y="491"/>
                  </a:cubicBezTo>
                  <a:cubicBezTo>
                    <a:pt x="1335" y="490"/>
                    <a:pt x="1331" y="490"/>
                    <a:pt x="1331" y="488"/>
                  </a:cubicBezTo>
                  <a:cubicBezTo>
                    <a:pt x="1331" y="488"/>
                    <a:pt x="1335" y="487"/>
                    <a:pt x="1335" y="487"/>
                  </a:cubicBezTo>
                  <a:cubicBezTo>
                    <a:pt x="1336" y="486"/>
                    <a:pt x="1335" y="485"/>
                    <a:pt x="1336" y="484"/>
                  </a:cubicBezTo>
                  <a:cubicBezTo>
                    <a:pt x="1338" y="480"/>
                    <a:pt x="1339" y="478"/>
                    <a:pt x="1340" y="474"/>
                  </a:cubicBezTo>
                  <a:cubicBezTo>
                    <a:pt x="1340" y="472"/>
                    <a:pt x="1343" y="473"/>
                    <a:pt x="1345" y="471"/>
                  </a:cubicBezTo>
                  <a:cubicBezTo>
                    <a:pt x="1349" y="466"/>
                    <a:pt x="1353" y="469"/>
                    <a:pt x="1358" y="468"/>
                  </a:cubicBezTo>
                  <a:cubicBezTo>
                    <a:pt x="1359" y="467"/>
                    <a:pt x="1358" y="465"/>
                    <a:pt x="1359" y="465"/>
                  </a:cubicBezTo>
                  <a:cubicBezTo>
                    <a:pt x="1361" y="465"/>
                    <a:pt x="1362" y="464"/>
                    <a:pt x="1363" y="464"/>
                  </a:cubicBezTo>
                  <a:cubicBezTo>
                    <a:pt x="1365" y="464"/>
                    <a:pt x="1368" y="465"/>
                    <a:pt x="1370" y="465"/>
                  </a:cubicBezTo>
                  <a:cubicBezTo>
                    <a:pt x="1369" y="461"/>
                    <a:pt x="1372" y="462"/>
                    <a:pt x="1375" y="462"/>
                  </a:cubicBezTo>
                  <a:cubicBezTo>
                    <a:pt x="1374" y="461"/>
                    <a:pt x="1369" y="457"/>
                    <a:pt x="1371" y="456"/>
                  </a:cubicBezTo>
                  <a:cubicBezTo>
                    <a:pt x="1375" y="453"/>
                    <a:pt x="1372" y="453"/>
                    <a:pt x="1371" y="450"/>
                  </a:cubicBezTo>
                  <a:cubicBezTo>
                    <a:pt x="1370" y="446"/>
                    <a:pt x="1372" y="444"/>
                    <a:pt x="1369" y="442"/>
                  </a:cubicBezTo>
                  <a:cubicBezTo>
                    <a:pt x="1366" y="440"/>
                    <a:pt x="1367" y="438"/>
                    <a:pt x="1367" y="435"/>
                  </a:cubicBezTo>
                  <a:cubicBezTo>
                    <a:pt x="1366" y="429"/>
                    <a:pt x="1368" y="423"/>
                    <a:pt x="1374" y="423"/>
                  </a:cubicBezTo>
                  <a:cubicBezTo>
                    <a:pt x="1378" y="422"/>
                    <a:pt x="1382" y="418"/>
                    <a:pt x="1386" y="415"/>
                  </a:cubicBezTo>
                  <a:cubicBezTo>
                    <a:pt x="1383" y="420"/>
                    <a:pt x="1382" y="429"/>
                    <a:pt x="1388" y="431"/>
                  </a:cubicBezTo>
                  <a:cubicBezTo>
                    <a:pt x="1384" y="437"/>
                    <a:pt x="1377" y="439"/>
                    <a:pt x="1378" y="447"/>
                  </a:cubicBezTo>
                  <a:cubicBezTo>
                    <a:pt x="1379" y="453"/>
                    <a:pt x="1385" y="458"/>
                    <a:pt x="1391" y="456"/>
                  </a:cubicBezTo>
                  <a:cubicBezTo>
                    <a:pt x="1390" y="457"/>
                    <a:pt x="1389" y="459"/>
                    <a:pt x="1388" y="461"/>
                  </a:cubicBezTo>
                  <a:cubicBezTo>
                    <a:pt x="1394" y="464"/>
                    <a:pt x="1398" y="456"/>
                    <a:pt x="1403" y="456"/>
                  </a:cubicBezTo>
                  <a:cubicBezTo>
                    <a:pt x="1405" y="455"/>
                    <a:pt x="1409" y="458"/>
                    <a:pt x="1410" y="460"/>
                  </a:cubicBezTo>
                  <a:cubicBezTo>
                    <a:pt x="1411" y="463"/>
                    <a:pt x="1414" y="464"/>
                    <a:pt x="1417" y="465"/>
                  </a:cubicBezTo>
                  <a:cubicBezTo>
                    <a:pt x="1417" y="465"/>
                    <a:pt x="1417" y="463"/>
                    <a:pt x="1417" y="462"/>
                  </a:cubicBezTo>
                  <a:cubicBezTo>
                    <a:pt x="1416" y="462"/>
                    <a:pt x="1414" y="462"/>
                    <a:pt x="1412" y="462"/>
                  </a:cubicBezTo>
                  <a:cubicBezTo>
                    <a:pt x="1416" y="460"/>
                    <a:pt x="1428" y="460"/>
                    <a:pt x="1430" y="457"/>
                  </a:cubicBezTo>
                  <a:cubicBezTo>
                    <a:pt x="1434" y="451"/>
                    <a:pt x="1445" y="448"/>
                    <a:pt x="1450" y="453"/>
                  </a:cubicBezTo>
                  <a:cubicBezTo>
                    <a:pt x="1449" y="452"/>
                    <a:pt x="1448" y="452"/>
                    <a:pt x="1447" y="451"/>
                  </a:cubicBezTo>
                  <a:cubicBezTo>
                    <a:pt x="1447" y="456"/>
                    <a:pt x="1454" y="457"/>
                    <a:pt x="1456" y="454"/>
                  </a:cubicBezTo>
                  <a:cubicBezTo>
                    <a:pt x="1457" y="453"/>
                    <a:pt x="1458" y="450"/>
                    <a:pt x="1459" y="449"/>
                  </a:cubicBezTo>
                  <a:cubicBezTo>
                    <a:pt x="1459" y="449"/>
                    <a:pt x="1461" y="449"/>
                    <a:pt x="1461" y="448"/>
                  </a:cubicBezTo>
                  <a:cubicBezTo>
                    <a:pt x="1463" y="447"/>
                    <a:pt x="1465" y="446"/>
                    <a:pt x="1467" y="444"/>
                  </a:cubicBezTo>
                  <a:cubicBezTo>
                    <a:pt x="1466" y="446"/>
                    <a:pt x="1465" y="447"/>
                    <a:pt x="1463" y="449"/>
                  </a:cubicBezTo>
                  <a:cubicBezTo>
                    <a:pt x="1472" y="453"/>
                    <a:pt x="1467" y="437"/>
                    <a:pt x="1466" y="433"/>
                  </a:cubicBezTo>
                  <a:cubicBezTo>
                    <a:pt x="1466" y="430"/>
                    <a:pt x="1467" y="427"/>
                    <a:pt x="1469" y="425"/>
                  </a:cubicBezTo>
                  <a:cubicBezTo>
                    <a:pt x="1471" y="423"/>
                    <a:pt x="1469" y="419"/>
                    <a:pt x="1472" y="417"/>
                  </a:cubicBezTo>
                  <a:cubicBezTo>
                    <a:pt x="1480" y="411"/>
                    <a:pt x="1482" y="424"/>
                    <a:pt x="1488" y="424"/>
                  </a:cubicBezTo>
                  <a:cubicBezTo>
                    <a:pt x="1491" y="425"/>
                    <a:pt x="1493" y="420"/>
                    <a:pt x="1493" y="417"/>
                  </a:cubicBezTo>
                  <a:cubicBezTo>
                    <a:pt x="1492" y="415"/>
                    <a:pt x="1494" y="408"/>
                    <a:pt x="1494" y="408"/>
                  </a:cubicBezTo>
                  <a:cubicBezTo>
                    <a:pt x="1493" y="407"/>
                    <a:pt x="1491" y="409"/>
                    <a:pt x="1490" y="409"/>
                  </a:cubicBezTo>
                  <a:cubicBezTo>
                    <a:pt x="1489" y="408"/>
                    <a:pt x="1488" y="406"/>
                    <a:pt x="1487" y="405"/>
                  </a:cubicBezTo>
                  <a:cubicBezTo>
                    <a:pt x="1486" y="404"/>
                    <a:pt x="1485" y="398"/>
                    <a:pt x="1485" y="397"/>
                  </a:cubicBezTo>
                  <a:cubicBezTo>
                    <a:pt x="1491" y="395"/>
                    <a:pt x="1497" y="391"/>
                    <a:pt x="1503" y="392"/>
                  </a:cubicBezTo>
                  <a:cubicBezTo>
                    <a:pt x="1508" y="393"/>
                    <a:pt x="1512" y="393"/>
                    <a:pt x="1517" y="394"/>
                  </a:cubicBezTo>
                  <a:cubicBezTo>
                    <a:pt x="1523" y="395"/>
                    <a:pt x="1518" y="392"/>
                    <a:pt x="1521" y="390"/>
                  </a:cubicBezTo>
                  <a:cubicBezTo>
                    <a:pt x="1524" y="389"/>
                    <a:pt x="1527" y="389"/>
                    <a:pt x="1530" y="388"/>
                  </a:cubicBezTo>
                  <a:cubicBezTo>
                    <a:pt x="1532" y="387"/>
                    <a:pt x="1536" y="388"/>
                    <a:pt x="1538" y="389"/>
                  </a:cubicBezTo>
                  <a:cubicBezTo>
                    <a:pt x="1537" y="384"/>
                    <a:pt x="1529" y="383"/>
                    <a:pt x="1525" y="382"/>
                  </a:cubicBezTo>
                  <a:cubicBezTo>
                    <a:pt x="1526" y="381"/>
                    <a:pt x="1526" y="379"/>
                    <a:pt x="1527" y="378"/>
                  </a:cubicBezTo>
                  <a:cubicBezTo>
                    <a:pt x="1514" y="381"/>
                    <a:pt x="1501" y="384"/>
                    <a:pt x="1489" y="386"/>
                  </a:cubicBezTo>
                  <a:cubicBezTo>
                    <a:pt x="1487" y="386"/>
                    <a:pt x="1482" y="388"/>
                    <a:pt x="1481" y="387"/>
                  </a:cubicBezTo>
                  <a:cubicBezTo>
                    <a:pt x="1479" y="383"/>
                    <a:pt x="1478" y="382"/>
                    <a:pt x="1474" y="380"/>
                  </a:cubicBezTo>
                  <a:cubicBezTo>
                    <a:pt x="1469" y="378"/>
                    <a:pt x="1470" y="379"/>
                    <a:pt x="1470" y="373"/>
                  </a:cubicBezTo>
                  <a:cubicBezTo>
                    <a:pt x="1471" y="369"/>
                    <a:pt x="1471" y="367"/>
                    <a:pt x="1470" y="364"/>
                  </a:cubicBezTo>
                  <a:cubicBezTo>
                    <a:pt x="1470" y="361"/>
                    <a:pt x="1467" y="355"/>
                    <a:pt x="1467" y="352"/>
                  </a:cubicBezTo>
                  <a:cubicBezTo>
                    <a:pt x="1468" y="350"/>
                    <a:pt x="1473" y="346"/>
                    <a:pt x="1475" y="344"/>
                  </a:cubicBezTo>
                  <a:cubicBezTo>
                    <a:pt x="1479" y="339"/>
                    <a:pt x="1484" y="336"/>
                    <a:pt x="1488" y="332"/>
                  </a:cubicBezTo>
                  <a:cubicBezTo>
                    <a:pt x="1490" y="329"/>
                    <a:pt x="1493" y="323"/>
                    <a:pt x="1496" y="322"/>
                  </a:cubicBezTo>
                  <a:cubicBezTo>
                    <a:pt x="1498" y="321"/>
                    <a:pt x="1502" y="323"/>
                    <a:pt x="1501" y="318"/>
                  </a:cubicBezTo>
                  <a:cubicBezTo>
                    <a:pt x="1499" y="312"/>
                    <a:pt x="1494" y="309"/>
                    <a:pt x="1488" y="309"/>
                  </a:cubicBezTo>
                  <a:cubicBezTo>
                    <a:pt x="1479" y="309"/>
                    <a:pt x="1479" y="308"/>
                    <a:pt x="1472" y="315"/>
                  </a:cubicBezTo>
                  <a:cubicBezTo>
                    <a:pt x="1469" y="319"/>
                    <a:pt x="1467" y="323"/>
                    <a:pt x="1470" y="328"/>
                  </a:cubicBezTo>
                  <a:cubicBezTo>
                    <a:pt x="1473" y="333"/>
                    <a:pt x="1449" y="345"/>
                    <a:pt x="1447" y="348"/>
                  </a:cubicBezTo>
                  <a:cubicBezTo>
                    <a:pt x="1441" y="355"/>
                    <a:pt x="1431" y="367"/>
                    <a:pt x="1438" y="378"/>
                  </a:cubicBezTo>
                  <a:cubicBezTo>
                    <a:pt x="1440" y="383"/>
                    <a:pt x="1448" y="382"/>
                    <a:pt x="1451" y="388"/>
                  </a:cubicBezTo>
                  <a:cubicBezTo>
                    <a:pt x="1452" y="392"/>
                    <a:pt x="1446" y="395"/>
                    <a:pt x="1443" y="397"/>
                  </a:cubicBezTo>
                  <a:cubicBezTo>
                    <a:pt x="1438" y="401"/>
                    <a:pt x="1435" y="403"/>
                    <a:pt x="1434" y="410"/>
                  </a:cubicBezTo>
                  <a:cubicBezTo>
                    <a:pt x="1433" y="415"/>
                    <a:pt x="1433" y="423"/>
                    <a:pt x="1431" y="428"/>
                  </a:cubicBezTo>
                  <a:cubicBezTo>
                    <a:pt x="1428" y="435"/>
                    <a:pt x="1423" y="435"/>
                    <a:pt x="1417" y="436"/>
                  </a:cubicBezTo>
                  <a:cubicBezTo>
                    <a:pt x="1415" y="436"/>
                    <a:pt x="1415" y="439"/>
                    <a:pt x="1414" y="441"/>
                  </a:cubicBezTo>
                  <a:cubicBezTo>
                    <a:pt x="1414" y="444"/>
                    <a:pt x="1412" y="443"/>
                    <a:pt x="1409" y="444"/>
                  </a:cubicBezTo>
                  <a:cubicBezTo>
                    <a:pt x="1405" y="444"/>
                    <a:pt x="1405" y="445"/>
                    <a:pt x="1404" y="440"/>
                  </a:cubicBezTo>
                  <a:cubicBezTo>
                    <a:pt x="1404" y="438"/>
                    <a:pt x="1402" y="434"/>
                    <a:pt x="1403" y="432"/>
                  </a:cubicBezTo>
                  <a:cubicBezTo>
                    <a:pt x="1405" y="427"/>
                    <a:pt x="1398" y="422"/>
                    <a:pt x="1396" y="418"/>
                  </a:cubicBezTo>
                  <a:cubicBezTo>
                    <a:pt x="1394" y="416"/>
                    <a:pt x="1395" y="413"/>
                    <a:pt x="1394" y="412"/>
                  </a:cubicBezTo>
                  <a:cubicBezTo>
                    <a:pt x="1393" y="409"/>
                    <a:pt x="1391" y="407"/>
                    <a:pt x="1391" y="404"/>
                  </a:cubicBezTo>
                  <a:cubicBezTo>
                    <a:pt x="1390" y="402"/>
                    <a:pt x="1392" y="398"/>
                    <a:pt x="1390" y="397"/>
                  </a:cubicBezTo>
                  <a:cubicBezTo>
                    <a:pt x="1387" y="396"/>
                    <a:pt x="1387" y="392"/>
                    <a:pt x="1386" y="390"/>
                  </a:cubicBezTo>
                  <a:cubicBezTo>
                    <a:pt x="1384" y="396"/>
                    <a:pt x="1383" y="397"/>
                    <a:pt x="1378" y="401"/>
                  </a:cubicBezTo>
                  <a:cubicBezTo>
                    <a:pt x="1375" y="403"/>
                    <a:pt x="1372" y="407"/>
                    <a:pt x="1368" y="409"/>
                  </a:cubicBezTo>
                  <a:cubicBezTo>
                    <a:pt x="1363" y="413"/>
                    <a:pt x="1348" y="411"/>
                    <a:pt x="1348" y="402"/>
                  </a:cubicBezTo>
                  <a:cubicBezTo>
                    <a:pt x="1348" y="392"/>
                    <a:pt x="1343" y="381"/>
                    <a:pt x="1344" y="371"/>
                  </a:cubicBezTo>
                  <a:cubicBezTo>
                    <a:pt x="1344" y="361"/>
                    <a:pt x="1345" y="361"/>
                    <a:pt x="1352" y="356"/>
                  </a:cubicBezTo>
                  <a:cubicBezTo>
                    <a:pt x="1355" y="353"/>
                    <a:pt x="1359" y="351"/>
                    <a:pt x="1364" y="349"/>
                  </a:cubicBezTo>
                  <a:cubicBezTo>
                    <a:pt x="1369" y="346"/>
                    <a:pt x="1373" y="344"/>
                    <a:pt x="1377" y="340"/>
                  </a:cubicBezTo>
                  <a:cubicBezTo>
                    <a:pt x="1381" y="336"/>
                    <a:pt x="1384" y="332"/>
                    <a:pt x="1388" y="329"/>
                  </a:cubicBezTo>
                  <a:cubicBezTo>
                    <a:pt x="1396" y="321"/>
                    <a:pt x="1400" y="311"/>
                    <a:pt x="1406" y="301"/>
                  </a:cubicBezTo>
                  <a:cubicBezTo>
                    <a:pt x="1412" y="292"/>
                    <a:pt x="1420" y="285"/>
                    <a:pt x="1427" y="276"/>
                  </a:cubicBezTo>
                  <a:cubicBezTo>
                    <a:pt x="1435" y="268"/>
                    <a:pt x="1441" y="259"/>
                    <a:pt x="1451" y="255"/>
                  </a:cubicBezTo>
                  <a:cubicBezTo>
                    <a:pt x="1461" y="250"/>
                    <a:pt x="1472" y="246"/>
                    <a:pt x="1483" y="243"/>
                  </a:cubicBezTo>
                  <a:cubicBezTo>
                    <a:pt x="1487" y="242"/>
                    <a:pt x="1490" y="235"/>
                    <a:pt x="1493" y="233"/>
                  </a:cubicBezTo>
                  <a:cubicBezTo>
                    <a:pt x="1497" y="230"/>
                    <a:pt x="1503" y="230"/>
                    <a:pt x="1507" y="230"/>
                  </a:cubicBezTo>
                  <a:cubicBezTo>
                    <a:pt x="1502" y="236"/>
                    <a:pt x="1499" y="239"/>
                    <a:pt x="1497" y="246"/>
                  </a:cubicBezTo>
                  <a:cubicBezTo>
                    <a:pt x="1502" y="245"/>
                    <a:pt x="1506" y="237"/>
                    <a:pt x="1509" y="233"/>
                  </a:cubicBezTo>
                  <a:cubicBezTo>
                    <a:pt x="1510" y="236"/>
                    <a:pt x="1510" y="238"/>
                    <a:pt x="1511" y="241"/>
                  </a:cubicBezTo>
                  <a:cubicBezTo>
                    <a:pt x="1513" y="238"/>
                    <a:pt x="1515" y="235"/>
                    <a:pt x="1517" y="232"/>
                  </a:cubicBezTo>
                  <a:cubicBezTo>
                    <a:pt x="1518" y="231"/>
                    <a:pt x="1524" y="232"/>
                    <a:pt x="1526" y="232"/>
                  </a:cubicBezTo>
                  <a:cubicBezTo>
                    <a:pt x="1524" y="234"/>
                    <a:pt x="1523" y="237"/>
                    <a:pt x="1521" y="239"/>
                  </a:cubicBezTo>
                  <a:cubicBezTo>
                    <a:pt x="1527" y="243"/>
                    <a:pt x="1524" y="233"/>
                    <a:pt x="1529" y="234"/>
                  </a:cubicBezTo>
                  <a:cubicBezTo>
                    <a:pt x="1534" y="236"/>
                    <a:pt x="1539" y="238"/>
                    <a:pt x="1544" y="240"/>
                  </a:cubicBezTo>
                  <a:cubicBezTo>
                    <a:pt x="1548" y="242"/>
                    <a:pt x="1540" y="246"/>
                    <a:pt x="1538" y="246"/>
                  </a:cubicBezTo>
                  <a:cubicBezTo>
                    <a:pt x="1535" y="247"/>
                    <a:pt x="1530" y="245"/>
                    <a:pt x="1526" y="245"/>
                  </a:cubicBezTo>
                  <a:cubicBezTo>
                    <a:pt x="1528" y="249"/>
                    <a:pt x="1532" y="247"/>
                    <a:pt x="1534" y="251"/>
                  </a:cubicBezTo>
                  <a:cubicBezTo>
                    <a:pt x="1534" y="252"/>
                    <a:pt x="1539" y="251"/>
                    <a:pt x="1541" y="251"/>
                  </a:cubicBezTo>
                  <a:cubicBezTo>
                    <a:pt x="1545" y="251"/>
                    <a:pt x="1549" y="253"/>
                    <a:pt x="1552" y="249"/>
                  </a:cubicBezTo>
                  <a:cubicBezTo>
                    <a:pt x="1553" y="247"/>
                    <a:pt x="1558" y="251"/>
                    <a:pt x="1560" y="252"/>
                  </a:cubicBezTo>
                  <a:cubicBezTo>
                    <a:pt x="1559" y="256"/>
                    <a:pt x="1556" y="254"/>
                    <a:pt x="1553" y="253"/>
                  </a:cubicBezTo>
                  <a:cubicBezTo>
                    <a:pt x="1551" y="261"/>
                    <a:pt x="1566" y="258"/>
                    <a:pt x="1569" y="258"/>
                  </a:cubicBezTo>
                  <a:cubicBezTo>
                    <a:pt x="1577" y="258"/>
                    <a:pt x="1581" y="260"/>
                    <a:pt x="1588" y="265"/>
                  </a:cubicBezTo>
                  <a:cubicBezTo>
                    <a:pt x="1595" y="268"/>
                    <a:pt x="1601" y="272"/>
                    <a:pt x="1608" y="274"/>
                  </a:cubicBezTo>
                  <a:cubicBezTo>
                    <a:pt x="1613" y="276"/>
                    <a:pt x="1620" y="279"/>
                    <a:pt x="1623" y="285"/>
                  </a:cubicBezTo>
                  <a:cubicBezTo>
                    <a:pt x="1625" y="292"/>
                    <a:pt x="1624" y="291"/>
                    <a:pt x="1621" y="297"/>
                  </a:cubicBezTo>
                  <a:cubicBezTo>
                    <a:pt x="1619" y="300"/>
                    <a:pt x="1618" y="302"/>
                    <a:pt x="1615" y="303"/>
                  </a:cubicBezTo>
                  <a:cubicBezTo>
                    <a:pt x="1607" y="306"/>
                    <a:pt x="1604" y="306"/>
                    <a:pt x="1596" y="304"/>
                  </a:cubicBezTo>
                  <a:cubicBezTo>
                    <a:pt x="1582" y="301"/>
                    <a:pt x="1570" y="298"/>
                    <a:pt x="1557" y="291"/>
                  </a:cubicBezTo>
                  <a:cubicBezTo>
                    <a:pt x="1561" y="295"/>
                    <a:pt x="1572" y="302"/>
                    <a:pt x="1572" y="308"/>
                  </a:cubicBezTo>
                  <a:cubicBezTo>
                    <a:pt x="1572" y="314"/>
                    <a:pt x="1571" y="326"/>
                    <a:pt x="1576" y="329"/>
                  </a:cubicBezTo>
                  <a:cubicBezTo>
                    <a:pt x="1582" y="331"/>
                    <a:pt x="1590" y="338"/>
                    <a:pt x="1596" y="336"/>
                  </a:cubicBezTo>
                  <a:cubicBezTo>
                    <a:pt x="1600" y="334"/>
                    <a:pt x="1598" y="329"/>
                    <a:pt x="1594" y="329"/>
                  </a:cubicBezTo>
                  <a:cubicBezTo>
                    <a:pt x="1591" y="329"/>
                    <a:pt x="1589" y="325"/>
                    <a:pt x="1587" y="322"/>
                  </a:cubicBezTo>
                  <a:cubicBezTo>
                    <a:pt x="1592" y="317"/>
                    <a:pt x="1593" y="318"/>
                    <a:pt x="1600" y="321"/>
                  </a:cubicBezTo>
                  <a:cubicBezTo>
                    <a:pt x="1605" y="323"/>
                    <a:pt x="1611" y="325"/>
                    <a:pt x="1616" y="327"/>
                  </a:cubicBezTo>
                  <a:cubicBezTo>
                    <a:pt x="1616" y="325"/>
                    <a:pt x="1612" y="314"/>
                    <a:pt x="1612" y="314"/>
                  </a:cubicBezTo>
                  <a:cubicBezTo>
                    <a:pt x="1616" y="311"/>
                    <a:pt x="1621" y="308"/>
                    <a:pt x="1625" y="305"/>
                  </a:cubicBezTo>
                  <a:cubicBezTo>
                    <a:pt x="1627" y="304"/>
                    <a:pt x="1631" y="300"/>
                    <a:pt x="1634" y="300"/>
                  </a:cubicBezTo>
                  <a:cubicBezTo>
                    <a:pt x="1638" y="302"/>
                    <a:pt x="1643" y="303"/>
                    <a:pt x="1647" y="304"/>
                  </a:cubicBezTo>
                  <a:cubicBezTo>
                    <a:pt x="1648" y="302"/>
                    <a:pt x="1650" y="297"/>
                    <a:pt x="1649" y="295"/>
                  </a:cubicBezTo>
                  <a:cubicBezTo>
                    <a:pt x="1649" y="294"/>
                    <a:pt x="1644" y="287"/>
                    <a:pt x="1644" y="288"/>
                  </a:cubicBezTo>
                  <a:cubicBezTo>
                    <a:pt x="1645" y="284"/>
                    <a:pt x="1646" y="280"/>
                    <a:pt x="1647" y="276"/>
                  </a:cubicBezTo>
                  <a:cubicBezTo>
                    <a:pt x="1647" y="274"/>
                    <a:pt x="1642" y="270"/>
                    <a:pt x="1642" y="269"/>
                  </a:cubicBezTo>
                  <a:cubicBezTo>
                    <a:pt x="1647" y="269"/>
                    <a:pt x="1652" y="270"/>
                    <a:pt x="1658" y="271"/>
                  </a:cubicBezTo>
                  <a:cubicBezTo>
                    <a:pt x="1662" y="271"/>
                    <a:pt x="1664" y="277"/>
                    <a:pt x="1667" y="281"/>
                  </a:cubicBezTo>
                  <a:cubicBezTo>
                    <a:pt x="1664" y="281"/>
                    <a:pt x="1656" y="280"/>
                    <a:pt x="1655" y="283"/>
                  </a:cubicBezTo>
                  <a:cubicBezTo>
                    <a:pt x="1653" y="287"/>
                    <a:pt x="1657" y="289"/>
                    <a:pt x="1659" y="293"/>
                  </a:cubicBezTo>
                  <a:cubicBezTo>
                    <a:pt x="1662" y="296"/>
                    <a:pt x="1666" y="294"/>
                    <a:pt x="1671" y="294"/>
                  </a:cubicBezTo>
                  <a:cubicBezTo>
                    <a:pt x="1676" y="293"/>
                    <a:pt x="1672" y="289"/>
                    <a:pt x="1675" y="285"/>
                  </a:cubicBezTo>
                  <a:cubicBezTo>
                    <a:pt x="1676" y="284"/>
                    <a:pt x="1681" y="283"/>
                    <a:pt x="1682" y="282"/>
                  </a:cubicBezTo>
                  <a:cubicBezTo>
                    <a:pt x="1687" y="280"/>
                    <a:pt x="1692" y="278"/>
                    <a:pt x="1697" y="275"/>
                  </a:cubicBezTo>
                  <a:cubicBezTo>
                    <a:pt x="1704" y="272"/>
                    <a:pt x="1712" y="269"/>
                    <a:pt x="1719" y="265"/>
                  </a:cubicBezTo>
                  <a:cubicBezTo>
                    <a:pt x="1721" y="272"/>
                    <a:pt x="1721" y="272"/>
                    <a:pt x="1728" y="274"/>
                  </a:cubicBezTo>
                  <a:cubicBezTo>
                    <a:pt x="1732" y="275"/>
                    <a:pt x="1734" y="267"/>
                    <a:pt x="1738" y="267"/>
                  </a:cubicBezTo>
                  <a:cubicBezTo>
                    <a:pt x="1743" y="268"/>
                    <a:pt x="1747" y="269"/>
                    <a:pt x="1752" y="266"/>
                  </a:cubicBezTo>
                  <a:cubicBezTo>
                    <a:pt x="1757" y="264"/>
                    <a:pt x="1759" y="264"/>
                    <a:pt x="1765" y="265"/>
                  </a:cubicBezTo>
                  <a:cubicBezTo>
                    <a:pt x="1764" y="267"/>
                    <a:pt x="1763" y="269"/>
                    <a:pt x="1762" y="270"/>
                  </a:cubicBezTo>
                  <a:cubicBezTo>
                    <a:pt x="1769" y="272"/>
                    <a:pt x="1769" y="273"/>
                    <a:pt x="1773" y="266"/>
                  </a:cubicBezTo>
                  <a:cubicBezTo>
                    <a:pt x="1777" y="261"/>
                    <a:pt x="1775" y="260"/>
                    <a:pt x="1771" y="255"/>
                  </a:cubicBezTo>
                  <a:cubicBezTo>
                    <a:pt x="1780" y="251"/>
                    <a:pt x="1794" y="252"/>
                    <a:pt x="1804" y="256"/>
                  </a:cubicBezTo>
                  <a:cubicBezTo>
                    <a:pt x="1810" y="259"/>
                    <a:pt x="1817" y="261"/>
                    <a:pt x="1824" y="264"/>
                  </a:cubicBezTo>
                  <a:cubicBezTo>
                    <a:pt x="1828" y="266"/>
                    <a:pt x="1833" y="271"/>
                    <a:pt x="1837" y="274"/>
                  </a:cubicBezTo>
                  <a:cubicBezTo>
                    <a:pt x="1838" y="272"/>
                    <a:pt x="1840" y="264"/>
                    <a:pt x="1838" y="262"/>
                  </a:cubicBezTo>
                  <a:cubicBezTo>
                    <a:pt x="1833" y="258"/>
                    <a:pt x="1828" y="255"/>
                    <a:pt x="1824" y="251"/>
                  </a:cubicBezTo>
                  <a:cubicBezTo>
                    <a:pt x="1820" y="249"/>
                    <a:pt x="1826" y="242"/>
                    <a:pt x="1827" y="239"/>
                  </a:cubicBezTo>
                  <a:cubicBezTo>
                    <a:pt x="1828" y="236"/>
                    <a:pt x="1821" y="233"/>
                    <a:pt x="1818" y="232"/>
                  </a:cubicBezTo>
                  <a:cubicBezTo>
                    <a:pt x="1823" y="228"/>
                    <a:pt x="1828" y="224"/>
                    <a:pt x="1833" y="220"/>
                  </a:cubicBezTo>
                  <a:cubicBezTo>
                    <a:pt x="1836" y="217"/>
                    <a:pt x="1837" y="208"/>
                    <a:pt x="1839" y="204"/>
                  </a:cubicBezTo>
                  <a:cubicBezTo>
                    <a:pt x="1841" y="199"/>
                    <a:pt x="1863" y="204"/>
                    <a:pt x="1869" y="205"/>
                  </a:cubicBezTo>
                  <a:cubicBezTo>
                    <a:pt x="1867" y="210"/>
                    <a:pt x="1865" y="216"/>
                    <a:pt x="1863" y="222"/>
                  </a:cubicBezTo>
                  <a:cubicBezTo>
                    <a:pt x="1862" y="225"/>
                    <a:pt x="1866" y="231"/>
                    <a:pt x="1868" y="234"/>
                  </a:cubicBezTo>
                  <a:cubicBezTo>
                    <a:pt x="1870" y="239"/>
                    <a:pt x="1862" y="261"/>
                    <a:pt x="1866" y="264"/>
                  </a:cubicBezTo>
                  <a:cubicBezTo>
                    <a:pt x="1871" y="267"/>
                    <a:pt x="1876" y="267"/>
                    <a:pt x="1874" y="273"/>
                  </a:cubicBezTo>
                  <a:cubicBezTo>
                    <a:pt x="1872" y="277"/>
                    <a:pt x="1871" y="285"/>
                    <a:pt x="1868" y="286"/>
                  </a:cubicBezTo>
                  <a:cubicBezTo>
                    <a:pt x="1863" y="290"/>
                    <a:pt x="1857" y="293"/>
                    <a:pt x="1852" y="296"/>
                  </a:cubicBezTo>
                  <a:cubicBezTo>
                    <a:pt x="1850" y="297"/>
                    <a:pt x="1843" y="295"/>
                    <a:pt x="1840" y="295"/>
                  </a:cubicBezTo>
                  <a:cubicBezTo>
                    <a:pt x="1847" y="300"/>
                    <a:pt x="1854" y="305"/>
                    <a:pt x="1863" y="302"/>
                  </a:cubicBezTo>
                  <a:cubicBezTo>
                    <a:pt x="1870" y="300"/>
                    <a:pt x="1878" y="290"/>
                    <a:pt x="1883" y="284"/>
                  </a:cubicBezTo>
                  <a:cubicBezTo>
                    <a:pt x="1889" y="278"/>
                    <a:pt x="1874" y="270"/>
                    <a:pt x="1887" y="266"/>
                  </a:cubicBezTo>
                  <a:cubicBezTo>
                    <a:pt x="1889" y="265"/>
                    <a:pt x="1896" y="261"/>
                    <a:pt x="1897" y="264"/>
                  </a:cubicBezTo>
                  <a:cubicBezTo>
                    <a:pt x="1901" y="267"/>
                    <a:pt x="1904" y="271"/>
                    <a:pt x="1907" y="274"/>
                  </a:cubicBezTo>
                  <a:cubicBezTo>
                    <a:pt x="1906" y="270"/>
                    <a:pt x="1907" y="265"/>
                    <a:pt x="1903" y="262"/>
                  </a:cubicBezTo>
                  <a:cubicBezTo>
                    <a:pt x="1898" y="259"/>
                    <a:pt x="1897" y="259"/>
                    <a:pt x="1891" y="260"/>
                  </a:cubicBezTo>
                  <a:cubicBezTo>
                    <a:pt x="1890" y="260"/>
                    <a:pt x="1878" y="263"/>
                    <a:pt x="1878" y="261"/>
                  </a:cubicBezTo>
                  <a:cubicBezTo>
                    <a:pt x="1877" y="258"/>
                    <a:pt x="1874" y="252"/>
                    <a:pt x="1875" y="249"/>
                  </a:cubicBezTo>
                  <a:cubicBezTo>
                    <a:pt x="1877" y="245"/>
                    <a:pt x="1881" y="240"/>
                    <a:pt x="1879" y="236"/>
                  </a:cubicBezTo>
                  <a:cubicBezTo>
                    <a:pt x="1877" y="233"/>
                    <a:pt x="1870" y="226"/>
                    <a:pt x="1872" y="223"/>
                  </a:cubicBezTo>
                  <a:cubicBezTo>
                    <a:pt x="1875" y="218"/>
                    <a:pt x="1880" y="218"/>
                    <a:pt x="1885" y="216"/>
                  </a:cubicBezTo>
                  <a:cubicBezTo>
                    <a:pt x="1888" y="214"/>
                    <a:pt x="1885" y="206"/>
                    <a:pt x="1884" y="204"/>
                  </a:cubicBezTo>
                  <a:cubicBezTo>
                    <a:pt x="1887" y="203"/>
                    <a:pt x="1892" y="210"/>
                    <a:pt x="1890" y="213"/>
                  </a:cubicBezTo>
                  <a:cubicBezTo>
                    <a:pt x="1887" y="220"/>
                    <a:pt x="1887" y="220"/>
                    <a:pt x="1891" y="227"/>
                  </a:cubicBezTo>
                  <a:cubicBezTo>
                    <a:pt x="1894" y="231"/>
                    <a:pt x="1913" y="231"/>
                    <a:pt x="1917" y="232"/>
                  </a:cubicBezTo>
                  <a:cubicBezTo>
                    <a:pt x="1910" y="229"/>
                    <a:pt x="1904" y="226"/>
                    <a:pt x="1897" y="223"/>
                  </a:cubicBezTo>
                  <a:cubicBezTo>
                    <a:pt x="1889" y="220"/>
                    <a:pt x="1903" y="214"/>
                    <a:pt x="1906" y="213"/>
                  </a:cubicBezTo>
                  <a:cubicBezTo>
                    <a:pt x="1915" y="210"/>
                    <a:pt x="1919" y="212"/>
                    <a:pt x="1928" y="216"/>
                  </a:cubicBezTo>
                  <a:cubicBezTo>
                    <a:pt x="1931" y="217"/>
                    <a:pt x="1934" y="219"/>
                    <a:pt x="1936" y="221"/>
                  </a:cubicBezTo>
                  <a:cubicBezTo>
                    <a:pt x="1939" y="222"/>
                    <a:pt x="1942" y="221"/>
                    <a:pt x="1945" y="220"/>
                  </a:cubicBezTo>
                  <a:cubicBezTo>
                    <a:pt x="1944" y="218"/>
                    <a:pt x="1943" y="212"/>
                    <a:pt x="1941" y="210"/>
                  </a:cubicBezTo>
                  <a:cubicBezTo>
                    <a:pt x="1940" y="209"/>
                    <a:pt x="1933" y="209"/>
                    <a:pt x="1931" y="208"/>
                  </a:cubicBezTo>
                  <a:cubicBezTo>
                    <a:pt x="1927" y="208"/>
                    <a:pt x="1927" y="194"/>
                    <a:pt x="1926" y="191"/>
                  </a:cubicBezTo>
                  <a:cubicBezTo>
                    <a:pt x="1937" y="190"/>
                    <a:pt x="1947" y="189"/>
                    <a:pt x="1957" y="188"/>
                  </a:cubicBezTo>
                  <a:cubicBezTo>
                    <a:pt x="1963" y="187"/>
                    <a:pt x="1969" y="186"/>
                    <a:pt x="1975" y="186"/>
                  </a:cubicBezTo>
                  <a:cubicBezTo>
                    <a:pt x="1979" y="185"/>
                    <a:pt x="1977" y="181"/>
                    <a:pt x="1977" y="177"/>
                  </a:cubicBezTo>
                  <a:cubicBezTo>
                    <a:pt x="1978" y="170"/>
                    <a:pt x="1977" y="170"/>
                    <a:pt x="1983" y="166"/>
                  </a:cubicBezTo>
                  <a:cubicBezTo>
                    <a:pt x="1987" y="163"/>
                    <a:pt x="1992" y="160"/>
                    <a:pt x="1996" y="158"/>
                  </a:cubicBezTo>
                  <a:cubicBezTo>
                    <a:pt x="2006" y="155"/>
                    <a:pt x="2018" y="154"/>
                    <a:pt x="2028" y="152"/>
                  </a:cubicBezTo>
                  <a:cubicBezTo>
                    <a:pt x="2047" y="149"/>
                    <a:pt x="2065" y="147"/>
                    <a:pt x="2083" y="140"/>
                  </a:cubicBezTo>
                  <a:cubicBezTo>
                    <a:pt x="2087" y="138"/>
                    <a:pt x="2085" y="131"/>
                    <a:pt x="2089" y="129"/>
                  </a:cubicBezTo>
                  <a:cubicBezTo>
                    <a:pt x="2094" y="127"/>
                    <a:pt x="2100" y="124"/>
                    <a:pt x="2105" y="121"/>
                  </a:cubicBezTo>
                  <a:cubicBezTo>
                    <a:pt x="2111" y="118"/>
                    <a:pt x="2123" y="118"/>
                    <a:pt x="2128" y="125"/>
                  </a:cubicBezTo>
                  <a:cubicBezTo>
                    <a:pt x="2123" y="126"/>
                    <a:pt x="2117" y="128"/>
                    <a:pt x="2112" y="129"/>
                  </a:cubicBezTo>
                  <a:cubicBezTo>
                    <a:pt x="2120" y="131"/>
                    <a:pt x="2128" y="132"/>
                    <a:pt x="2136" y="133"/>
                  </a:cubicBezTo>
                  <a:cubicBezTo>
                    <a:pt x="2133" y="136"/>
                    <a:pt x="2130" y="139"/>
                    <a:pt x="2127" y="141"/>
                  </a:cubicBezTo>
                  <a:cubicBezTo>
                    <a:pt x="2131" y="142"/>
                    <a:pt x="2135" y="142"/>
                    <a:pt x="2140" y="142"/>
                  </a:cubicBezTo>
                  <a:cubicBezTo>
                    <a:pt x="2140" y="141"/>
                    <a:pt x="2139" y="134"/>
                    <a:pt x="2141" y="134"/>
                  </a:cubicBezTo>
                  <a:cubicBezTo>
                    <a:pt x="2144" y="134"/>
                    <a:pt x="2148" y="134"/>
                    <a:pt x="2151" y="134"/>
                  </a:cubicBezTo>
                  <a:cubicBezTo>
                    <a:pt x="2156" y="135"/>
                    <a:pt x="2162" y="133"/>
                    <a:pt x="2167" y="137"/>
                  </a:cubicBezTo>
                  <a:cubicBezTo>
                    <a:pt x="2171" y="140"/>
                    <a:pt x="2179" y="143"/>
                    <a:pt x="2182" y="147"/>
                  </a:cubicBezTo>
                  <a:cubicBezTo>
                    <a:pt x="2183" y="148"/>
                    <a:pt x="2188" y="153"/>
                    <a:pt x="2187" y="154"/>
                  </a:cubicBezTo>
                  <a:cubicBezTo>
                    <a:pt x="2186" y="156"/>
                    <a:pt x="2185" y="161"/>
                    <a:pt x="2183" y="162"/>
                  </a:cubicBezTo>
                  <a:cubicBezTo>
                    <a:pt x="2162" y="175"/>
                    <a:pt x="2140" y="188"/>
                    <a:pt x="2119" y="202"/>
                  </a:cubicBezTo>
                  <a:cubicBezTo>
                    <a:pt x="2134" y="197"/>
                    <a:pt x="2149" y="193"/>
                    <a:pt x="2164" y="189"/>
                  </a:cubicBezTo>
                  <a:cubicBezTo>
                    <a:pt x="2160" y="188"/>
                    <a:pt x="2156" y="188"/>
                    <a:pt x="2152" y="187"/>
                  </a:cubicBezTo>
                  <a:cubicBezTo>
                    <a:pt x="2157" y="183"/>
                    <a:pt x="2164" y="180"/>
                    <a:pt x="2169" y="184"/>
                  </a:cubicBezTo>
                  <a:cubicBezTo>
                    <a:pt x="2177" y="190"/>
                    <a:pt x="2179" y="189"/>
                    <a:pt x="2189" y="188"/>
                  </a:cubicBezTo>
                  <a:cubicBezTo>
                    <a:pt x="2202" y="187"/>
                    <a:pt x="2215" y="190"/>
                    <a:pt x="2228" y="191"/>
                  </a:cubicBezTo>
                  <a:cubicBezTo>
                    <a:pt x="2225" y="193"/>
                    <a:pt x="2223" y="194"/>
                    <a:pt x="2220" y="196"/>
                  </a:cubicBezTo>
                  <a:cubicBezTo>
                    <a:pt x="2223" y="197"/>
                    <a:pt x="2229" y="202"/>
                    <a:pt x="2232" y="201"/>
                  </a:cubicBezTo>
                  <a:cubicBezTo>
                    <a:pt x="2238" y="201"/>
                    <a:pt x="2243" y="201"/>
                    <a:pt x="2248" y="201"/>
                  </a:cubicBezTo>
                  <a:cubicBezTo>
                    <a:pt x="2251" y="200"/>
                    <a:pt x="2259" y="202"/>
                    <a:pt x="2260" y="198"/>
                  </a:cubicBezTo>
                  <a:cubicBezTo>
                    <a:pt x="2261" y="190"/>
                    <a:pt x="2260" y="190"/>
                    <a:pt x="2267" y="190"/>
                  </a:cubicBezTo>
                  <a:cubicBezTo>
                    <a:pt x="2272" y="190"/>
                    <a:pt x="2277" y="191"/>
                    <a:pt x="2282" y="190"/>
                  </a:cubicBezTo>
                  <a:cubicBezTo>
                    <a:pt x="2285" y="189"/>
                    <a:pt x="2293" y="186"/>
                    <a:pt x="2296" y="187"/>
                  </a:cubicBezTo>
                  <a:cubicBezTo>
                    <a:pt x="2299" y="188"/>
                    <a:pt x="2304" y="196"/>
                    <a:pt x="2307" y="199"/>
                  </a:cubicBezTo>
                  <a:cubicBezTo>
                    <a:pt x="2308" y="201"/>
                    <a:pt x="2305" y="210"/>
                    <a:pt x="2305" y="213"/>
                  </a:cubicBezTo>
                  <a:cubicBezTo>
                    <a:pt x="2305" y="215"/>
                    <a:pt x="2305" y="227"/>
                    <a:pt x="2307" y="227"/>
                  </a:cubicBezTo>
                  <a:cubicBezTo>
                    <a:pt x="2311" y="230"/>
                    <a:pt x="2316" y="233"/>
                    <a:pt x="2321" y="235"/>
                  </a:cubicBezTo>
                  <a:cubicBezTo>
                    <a:pt x="2323" y="237"/>
                    <a:pt x="2329" y="226"/>
                    <a:pt x="2330" y="224"/>
                  </a:cubicBezTo>
                  <a:cubicBezTo>
                    <a:pt x="2334" y="219"/>
                    <a:pt x="2334" y="218"/>
                    <a:pt x="2339" y="222"/>
                  </a:cubicBezTo>
                  <a:cubicBezTo>
                    <a:pt x="2345" y="225"/>
                    <a:pt x="2346" y="227"/>
                    <a:pt x="2352" y="225"/>
                  </a:cubicBezTo>
                  <a:cubicBezTo>
                    <a:pt x="2356" y="224"/>
                    <a:pt x="2361" y="221"/>
                    <a:pt x="2364" y="223"/>
                  </a:cubicBezTo>
                  <a:cubicBezTo>
                    <a:pt x="2367" y="224"/>
                    <a:pt x="2373" y="229"/>
                    <a:pt x="2377" y="228"/>
                  </a:cubicBezTo>
                  <a:cubicBezTo>
                    <a:pt x="2381" y="226"/>
                    <a:pt x="2386" y="224"/>
                    <a:pt x="2391" y="222"/>
                  </a:cubicBezTo>
                  <a:cubicBezTo>
                    <a:pt x="2390" y="220"/>
                    <a:pt x="2385" y="214"/>
                    <a:pt x="2387" y="212"/>
                  </a:cubicBezTo>
                  <a:cubicBezTo>
                    <a:pt x="2388" y="210"/>
                    <a:pt x="2393" y="202"/>
                    <a:pt x="2395" y="202"/>
                  </a:cubicBezTo>
                  <a:cubicBezTo>
                    <a:pt x="2404" y="203"/>
                    <a:pt x="2413" y="205"/>
                    <a:pt x="2422" y="206"/>
                  </a:cubicBezTo>
                  <a:cubicBezTo>
                    <a:pt x="2429" y="207"/>
                    <a:pt x="2437" y="209"/>
                    <a:pt x="2443" y="211"/>
                  </a:cubicBezTo>
                  <a:cubicBezTo>
                    <a:pt x="2451" y="213"/>
                    <a:pt x="2461" y="214"/>
                    <a:pt x="2467" y="217"/>
                  </a:cubicBezTo>
                  <a:cubicBezTo>
                    <a:pt x="2471" y="220"/>
                    <a:pt x="2481" y="235"/>
                    <a:pt x="2485" y="234"/>
                  </a:cubicBezTo>
                  <a:cubicBezTo>
                    <a:pt x="2494" y="233"/>
                    <a:pt x="2503" y="231"/>
                    <a:pt x="2512" y="229"/>
                  </a:cubicBezTo>
                  <a:cubicBezTo>
                    <a:pt x="2520" y="228"/>
                    <a:pt x="2527" y="232"/>
                    <a:pt x="2535" y="234"/>
                  </a:cubicBezTo>
                  <a:cubicBezTo>
                    <a:pt x="2539" y="235"/>
                    <a:pt x="2541" y="235"/>
                    <a:pt x="2543" y="239"/>
                  </a:cubicBezTo>
                  <a:cubicBezTo>
                    <a:pt x="2544" y="244"/>
                    <a:pt x="2544" y="245"/>
                    <a:pt x="2542" y="251"/>
                  </a:cubicBezTo>
                  <a:cubicBezTo>
                    <a:pt x="2550" y="253"/>
                    <a:pt x="2556" y="256"/>
                    <a:pt x="2564" y="255"/>
                  </a:cubicBezTo>
                  <a:cubicBezTo>
                    <a:pt x="2573" y="253"/>
                    <a:pt x="2579" y="253"/>
                    <a:pt x="2589" y="254"/>
                  </a:cubicBezTo>
                  <a:cubicBezTo>
                    <a:pt x="2592" y="255"/>
                    <a:pt x="2597" y="257"/>
                    <a:pt x="2600" y="255"/>
                  </a:cubicBezTo>
                  <a:cubicBezTo>
                    <a:pt x="2604" y="251"/>
                    <a:pt x="2604" y="251"/>
                    <a:pt x="2607" y="255"/>
                  </a:cubicBezTo>
                  <a:cubicBezTo>
                    <a:pt x="2610" y="258"/>
                    <a:pt x="2615" y="264"/>
                    <a:pt x="2618" y="266"/>
                  </a:cubicBezTo>
                  <a:cubicBezTo>
                    <a:pt x="2621" y="267"/>
                    <a:pt x="2626" y="265"/>
                    <a:pt x="2629" y="264"/>
                  </a:cubicBezTo>
                  <a:cubicBezTo>
                    <a:pt x="2628" y="258"/>
                    <a:pt x="2627" y="252"/>
                    <a:pt x="2627" y="246"/>
                  </a:cubicBezTo>
                  <a:cubicBezTo>
                    <a:pt x="2640" y="247"/>
                    <a:pt x="2653" y="248"/>
                    <a:pt x="2666" y="249"/>
                  </a:cubicBezTo>
                  <a:cubicBezTo>
                    <a:pt x="2676" y="250"/>
                    <a:pt x="2686" y="257"/>
                    <a:pt x="2696" y="262"/>
                  </a:cubicBezTo>
                  <a:cubicBezTo>
                    <a:pt x="2707" y="267"/>
                    <a:pt x="2717" y="272"/>
                    <a:pt x="2727" y="278"/>
                  </a:cubicBezTo>
                  <a:cubicBezTo>
                    <a:pt x="2734" y="282"/>
                    <a:pt x="2735" y="283"/>
                    <a:pt x="2738" y="290"/>
                  </a:cubicBezTo>
                  <a:cubicBezTo>
                    <a:pt x="2741" y="298"/>
                    <a:pt x="2740" y="301"/>
                    <a:pt x="2748" y="301"/>
                  </a:cubicBezTo>
                  <a:cubicBezTo>
                    <a:pt x="2747" y="298"/>
                    <a:pt x="2746" y="294"/>
                    <a:pt x="2745" y="291"/>
                  </a:cubicBezTo>
                  <a:cubicBezTo>
                    <a:pt x="2753" y="291"/>
                    <a:pt x="2758" y="291"/>
                    <a:pt x="2765" y="294"/>
                  </a:cubicBezTo>
                  <a:cubicBezTo>
                    <a:pt x="2771" y="296"/>
                    <a:pt x="2776" y="302"/>
                    <a:pt x="2780" y="306"/>
                  </a:cubicBezTo>
                  <a:cubicBezTo>
                    <a:pt x="2777" y="308"/>
                    <a:pt x="2773" y="313"/>
                    <a:pt x="2770" y="314"/>
                  </a:cubicBezTo>
                  <a:cubicBezTo>
                    <a:pt x="2767" y="314"/>
                    <a:pt x="2762" y="312"/>
                    <a:pt x="2759" y="312"/>
                  </a:cubicBezTo>
                  <a:close/>
                  <a:moveTo>
                    <a:pt x="1724" y="597"/>
                  </a:moveTo>
                  <a:cubicBezTo>
                    <a:pt x="1722" y="595"/>
                    <a:pt x="1722" y="591"/>
                    <a:pt x="1721" y="590"/>
                  </a:cubicBezTo>
                  <a:cubicBezTo>
                    <a:pt x="1714" y="587"/>
                    <a:pt x="1713" y="597"/>
                    <a:pt x="1713" y="600"/>
                  </a:cubicBezTo>
                  <a:cubicBezTo>
                    <a:pt x="1710" y="594"/>
                    <a:pt x="1709" y="591"/>
                    <a:pt x="1712" y="585"/>
                  </a:cubicBezTo>
                  <a:cubicBezTo>
                    <a:pt x="1709" y="583"/>
                    <a:pt x="1703" y="582"/>
                    <a:pt x="1701" y="580"/>
                  </a:cubicBezTo>
                  <a:cubicBezTo>
                    <a:pt x="1700" y="578"/>
                    <a:pt x="1700" y="571"/>
                    <a:pt x="1700" y="569"/>
                  </a:cubicBezTo>
                  <a:cubicBezTo>
                    <a:pt x="1700" y="569"/>
                    <a:pt x="1691" y="565"/>
                    <a:pt x="1695" y="564"/>
                  </a:cubicBezTo>
                  <a:cubicBezTo>
                    <a:pt x="1698" y="563"/>
                    <a:pt x="1700" y="568"/>
                    <a:pt x="1703" y="565"/>
                  </a:cubicBezTo>
                  <a:cubicBezTo>
                    <a:pt x="1701" y="562"/>
                    <a:pt x="1698" y="562"/>
                    <a:pt x="1700" y="559"/>
                  </a:cubicBezTo>
                  <a:cubicBezTo>
                    <a:pt x="1702" y="557"/>
                    <a:pt x="1705" y="556"/>
                    <a:pt x="1707" y="556"/>
                  </a:cubicBezTo>
                  <a:cubicBezTo>
                    <a:pt x="1711" y="557"/>
                    <a:pt x="1718" y="557"/>
                    <a:pt x="1722" y="559"/>
                  </a:cubicBezTo>
                  <a:cubicBezTo>
                    <a:pt x="1719" y="560"/>
                    <a:pt x="1716" y="563"/>
                    <a:pt x="1717" y="567"/>
                  </a:cubicBezTo>
                  <a:cubicBezTo>
                    <a:pt x="1719" y="563"/>
                    <a:pt x="1721" y="560"/>
                    <a:pt x="1725" y="560"/>
                  </a:cubicBezTo>
                  <a:cubicBezTo>
                    <a:pt x="1723" y="552"/>
                    <a:pt x="1721" y="557"/>
                    <a:pt x="1715" y="555"/>
                  </a:cubicBezTo>
                  <a:cubicBezTo>
                    <a:pt x="1716" y="552"/>
                    <a:pt x="1718" y="548"/>
                    <a:pt x="1716" y="545"/>
                  </a:cubicBezTo>
                  <a:cubicBezTo>
                    <a:pt x="1716" y="544"/>
                    <a:pt x="1713" y="537"/>
                    <a:pt x="1711" y="540"/>
                  </a:cubicBezTo>
                  <a:cubicBezTo>
                    <a:pt x="1708" y="543"/>
                    <a:pt x="1704" y="540"/>
                    <a:pt x="1701" y="538"/>
                  </a:cubicBezTo>
                  <a:cubicBezTo>
                    <a:pt x="1699" y="537"/>
                    <a:pt x="1695" y="541"/>
                    <a:pt x="1692" y="542"/>
                  </a:cubicBezTo>
                  <a:cubicBezTo>
                    <a:pt x="1686" y="543"/>
                    <a:pt x="1687" y="540"/>
                    <a:pt x="1685" y="547"/>
                  </a:cubicBezTo>
                  <a:cubicBezTo>
                    <a:pt x="1684" y="550"/>
                    <a:pt x="1677" y="551"/>
                    <a:pt x="1675" y="552"/>
                  </a:cubicBezTo>
                  <a:cubicBezTo>
                    <a:pt x="1671" y="554"/>
                    <a:pt x="1671" y="554"/>
                    <a:pt x="1670" y="559"/>
                  </a:cubicBezTo>
                  <a:cubicBezTo>
                    <a:pt x="1670" y="561"/>
                    <a:pt x="1666" y="564"/>
                    <a:pt x="1665" y="566"/>
                  </a:cubicBezTo>
                  <a:cubicBezTo>
                    <a:pt x="1668" y="566"/>
                    <a:pt x="1673" y="569"/>
                    <a:pt x="1673" y="574"/>
                  </a:cubicBezTo>
                  <a:cubicBezTo>
                    <a:pt x="1673" y="580"/>
                    <a:pt x="1674" y="583"/>
                    <a:pt x="1676" y="589"/>
                  </a:cubicBezTo>
                  <a:cubicBezTo>
                    <a:pt x="1678" y="593"/>
                    <a:pt x="1682" y="594"/>
                    <a:pt x="1684" y="598"/>
                  </a:cubicBezTo>
                  <a:cubicBezTo>
                    <a:pt x="1688" y="603"/>
                    <a:pt x="1689" y="605"/>
                    <a:pt x="1694" y="608"/>
                  </a:cubicBezTo>
                  <a:cubicBezTo>
                    <a:pt x="1690" y="609"/>
                    <a:pt x="1689" y="609"/>
                    <a:pt x="1687" y="614"/>
                  </a:cubicBezTo>
                  <a:cubicBezTo>
                    <a:pt x="1687" y="617"/>
                    <a:pt x="1685" y="620"/>
                    <a:pt x="1684" y="623"/>
                  </a:cubicBezTo>
                  <a:cubicBezTo>
                    <a:pt x="1683" y="627"/>
                    <a:pt x="1683" y="629"/>
                    <a:pt x="1684" y="633"/>
                  </a:cubicBezTo>
                  <a:cubicBezTo>
                    <a:pt x="1684" y="637"/>
                    <a:pt x="1685" y="637"/>
                    <a:pt x="1689" y="638"/>
                  </a:cubicBezTo>
                  <a:cubicBezTo>
                    <a:pt x="1693" y="638"/>
                    <a:pt x="1693" y="641"/>
                    <a:pt x="1696" y="642"/>
                  </a:cubicBezTo>
                  <a:cubicBezTo>
                    <a:pt x="1699" y="643"/>
                    <a:pt x="1702" y="644"/>
                    <a:pt x="1706" y="645"/>
                  </a:cubicBezTo>
                  <a:cubicBezTo>
                    <a:pt x="1710" y="646"/>
                    <a:pt x="1717" y="644"/>
                    <a:pt x="1722" y="643"/>
                  </a:cubicBezTo>
                  <a:cubicBezTo>
                    <a:pt x="1721" y="638"/>
                    <a:pt x="1720" y="632"/>
                    <a:pt x="1721" y="627"/>
                  </a:cubicBezTo>
                  <a:cubicBezTo>
                    <a:pt x="1723" y="619"/>
                    <a:pt x="1719" y="622"/>
                    <a:pt x="1716" y="617"/>
                  </a:cubicBezTo>
                  <a:cubicBezTo>
                    <a:pt x="1717" y="617"/>
                    <a:pt x="1718" y="617"/>
                    <a:pt x="1719" y="617"/>
                  </a:cubicBezTo>
                  <a:cubicBezTo>
                    <a:pt x="1719" y="615"/>
                    <a:pt x="1718" y="613"/>
                    <a:pt x="1717" y="612"/>
                  </a:cubicBezTo>
                  <a:cubicBezTo>
                    <a:pt x="1717" y="611"/>
                    <a:pt x="1714" y="612"/>
                    <a:pt x="1713" y="611"/>
                  </a:cubicBezTo>
                  <a:cubicBezTo>
                    <a:pt x="1711" y="608"/>
                    <a:pt x="1712" y="605"/>
                    <a:pt x="1713" y="603"/>
                  </a:cubicBezTo>
                  <a:cubicBezTo>
                    <a:pt x="1713" y="603"/>
                    <a:pt x="1726" y="605"/>
                    <a:pt x="1728" y="604"/>
                  </a:cubicBezTo>
                  <a:cubicBezTo>
                    <a:pt x="1729" y="600"/>
                    <a:pt x="1726" y="599"/>
                    <a:pt x="1724" y="597"/>
                  </a:cubicBezTo>
                  <a:close/>
                  <a:moveTo>
                    <a:pt x="413" y="136"/>
                  </a:moveTo>
                  <a:cubicBezTo>
                    <a:pt x="416" y="136"/>
                    <a:pt x="420" y="138"/>
                    <a:pt x="423" y="136"/>
                  </a:cubicBezTo>
                  <a:cubicBezTo>
                    <a:pt x="423" y="135"/>
                    <a:pt x="422" y="134"/>
                    <a:pt x="421" y="134"/>
                  </a:cubicBezTo>
                  <a:cubicBezTo>
                    <a:pt x="418" y="134"/>
                    <a:pt x="415" y="133"/>
                    <a:pt x="413" y="136"/>
                  </a:cubicBezTo>
                  <a:close/>
                  <a:moveTo>
                    <a:pt x="696" y="815"/>
                  </a:moveTo>
                  <a:cubicBezTo>
                    <a:pt x="699" y="817"/>
                    <a:pt x="702" y="819"/>
                    <a:pt x="705" y="820"/>
                  </a:cubicBezTo>
                  <a:cubicBezTo>
                    <a:pt x="707" y="820"/>
                    <a:pt x="709" y="817"/>
                    <a:pt x="712" y="819"/>
                  </a:cubicBezTo>
                  <a:cubicBezTo>
                    <a:pt x="712" y="818"/>
                    <a:pt x="711" y="817"/>
                    <a:pt x="711" y="816"/>
                  </a:cubicBezTo>
                  <a:cubicBezTo>
                    <a:pt x="707" y="814"/>
                    <a:pt x="700" y="810"/>
                    <a:pt x="696" y="815"/>
                  </a:cubicBezTo>
                  <a:close/>
                  <a:moveTo>
                    <a:pt x="669" y="553"/>
                  </a:moveTo>
                  <a:cubicBezTo>
                    <a:pt x="669" y="554"/>
                    <a:pt x="668" y="554"/>
                    <a:pt x="668" y="554"/>
                  </a:cubicBezTo>
                  <a:cubicBezTo>
                    <a:pt x="669" y="555"/>
                    <a:pt x="669" y="555"/>
                    <a:pt x="669" y="555"/>
                  </a:cubicBezTo>
                  <a:cubicBezTo>
                    <a:pt x="670" y="553"/>
                    <a:pt x="671" y="553"/>
                    <a:pt x="670" y="551"/>
                  </a:cubicBezTo>
                  <a:cubicBezTo>
                    <a:pt x="670" y="551"/>
                    <a:pt x="669" y="552"/>
                    <a:pt x="669" y="552"/>
                  </a:cubicBezTo>
                  <a:cubicBezTo>
                    <a:pt x="668" y="550"/>
                    <a:pt x="666" y="549"/>
                    <a:pt x="664" y="550"/>
                  </a:cubicBezTo>
                  <a:cubicBezTo>
                    <a:pt x="662" y="551"/>
                    <a:pt x="661" y="549"/>
                    <a:pt x="658" y="551"/>
                  </a:cubicBezTo>
                  <a:cubicBezTo>
                    <a:pt x="659" y="551"/>
                    <a:pt x="659" y="551"/>
                    <a:pt x="660" y="551"/>
                  </a:cubicBezTo>
                  <a:cubicBezTo>
                    <a:pt x="663" y="552"/>
                    <a:pt x="667" y="555"/>
                    <a:pt x="669" y="553"/>
                  </a:cubicBezTo>
                  <a:close/>
                  <a:moveTo>
                    <a:pt x="654" y="547"/>
                  </a:moveTo>
                  <a:cubicBezTo>
                    <a:pt x="652" y="546"/>
                    <a:pt x="652" y="547"/>
                    <a:pt x="651" y="547"/>
                  </a:cubicBezTo>
                  <a:cubicBezTo>
                    <a:pt x="652" y="548"/>
                    <a:pt x="652" y="548"/>
                    <a:pt x="653" y="549"/>
                  </a:cubicBezTo>
                  <a:cubicBezTo>
                    <a:pt x="653" y="548"/>
                    <a:pt x="653" y="548"/>
                    <a:pt x="654" y="547"/>
                  </a:cubicBezTo>
                  <a:close/>
                  <a:moveTo>
                    <a:pt x="657" y="551"/>
                  </a:moveTo>
                  <a:cubicBezTo>
                    <a:pt x="657" y="551"/>
                    <a:pt x="657" y="550"/>
                    <a:pt x="657" y="550"/>
                  </a:cubicBezTo>
                  <a:cubicBezTo>
                    <a:pt x="656" y="549"/>
                    <a:pt x="656" y="549"/>
                    <a:pt x="655" y="549"/>
                  </a:cubicBezTo>
                  <a:cubicBezTo>
                    <a:pt x="654" y="549"/>
                    <a:pt x="654" y="550"/>
                    <a:pt x="653" y="550"/>
                  </a:cubicBezTo>
                  <a:cubicBezTo>
                    <a:pt x="655" y="551"/>
                    <a:pt x="656" y="551"/>
                    <a:pt x="657" y="551"/>
                  </a:cubicBezTo>
                  <a:close/>
                  <a:moveTo>
                    <a:pt x="871" y="495"/>
                  </a:moveTo>
                  <a:cubicBezTo>
                    <a:pt x="872" y="493"/>
                    <a:pt x="873" y="490"/>
                    <a:pt x="874" y="488"/>
                  </a:cubicBezTo>
                  <a:cubicBezTo>
                    <a:pt x="867" y="485"/>
                    <a:pt x="861" y="494"/>
                    <a:pt x="858" y="500"/>
                  </a:cubicBezTo>
                  <a:cubicBezTo>
                    <a:pt x="854" y="510"/>
                    <a:pt x="851" y="514"/>
                    <a:pt x="844" y="521"/>
                  </a:cubicBezTo>
                  <a:cubicBezTo>
                    <a:pt x="842" y="523"/>
                    <a:pt x="842" y="530"/>
                    <a:pt x="843" y="531"/>
                  </a:cubicBezTo>
                  <a:cubicBezTo>
                    <a:pt x="844" y="534"/>
                    <a:pt x="850" y="533"/>
                    <a:pt x="852" y="533"/>
                  </a:cubicBezTo>
                  <a:cubicBezTo>
                    <a:pt x="860" y="532"/>
                    <a:pt x="867" y="532"/>
                    <a:pt x="874" y="536"/>
                  </a:cubicBezTo>
                  <a:cubicBezTo>
                    <a:pt x="871" y="536"/>
                    <a:pt x="870" y="538"/>
                    <a:pt x="870" y="541"/>
                  </a:cubicBezTo>
                  <a:cubicBezTo>
                    <a:pt x="877" y="540"/>
                    <a:pt x="878" y="535"/>
                    <a:pt x="885" y="535"/>
                  </a:cubicBezTo>
                  <a:cubicBezTo>
                    <a:pt x="884" y="540"/>
                    <a:pt x="883" y="540"/>
                    <a:pt x="887" y="541"/>
                  </a:cubicBezTo>
                  <a:cubicBezTo>
                    <a:pt x="891" y="543"/>
                    <a:pt x="892" y="543"/>
                    <a:pt x="894" y="540"/>
                  </a:cubicBezTo>
                  <a:cubicBezTo>
                    <a:pt x="896" y="536"/>
                    <a:pt x="893" y="527"/>
                    <a:pt x="893" y="523"/>
                  </a:cubicBezTo>
                  <a:cubicBezTo>
                    <a:pt x="892" y="521"/>
                    <a:pt x="887" y="520"/>
                    <a:pt x="888" y="518"/>
                  </a:cubicBezTo>
                  <a:cubicBezTo>
                    <a:pt x="888" y="514"/>
                    <a:pt x="888" y="514"/>
                    <a:pt x="885" y="511"/>
                  </a:cubicBezTo>
                  <a:cubicBezTo>
                    <a:pt x="883" y="508"/>
                    <a:pt x="874" y="511"/>
                    <a:pt x="871" y="512"/>
                  </a:cubicBezTo>
                  <a:cubicBezTo>
                    <a:pt x="871" y="510"/>
                    <a:pt x="871" y="507"/>
                    <a:pt x="870" y="506"/>
                  </a:cubicBezTo>
                  <a:cubicBezTo>
                    <a:pt x="869" y="506"/>
                    <a:pt x="866" y="505"/>
                    <a:pt x="866" y="504"/>
                  </a:cubicBezTo>
                  <a:cubicBezTo>
                    <a:pt x="866" y="499"/>
                    <a:pt x="867" y="498"/>
                    <a:pt x="871" y="495"/>
                  </a:cubicBezTo>
                  <a:close/>
                  <a:moveTo>
                    <a:pt x="783" y="817"/>
                  </a:moveTo>
                  <a:cubicBezTo>
                    <a:pt x="785" y="821"/>
                    <a:pt x="793" y="818"/>
                    <a:pt x="794" y="815"/>
                  </a:cubicBezTo>
                  <a:cubicBezTo>
                    <a:pt x="794" y="815"/>
                    <a:pt x="794" y="814"/>
                    <a:pt x="793" y="814"/>
                  </a:cubicBezTo>
                  <a:cubicBezTo>
                    <a:pt x="790" y="813"/>
                    <a:pt x="780" y="810"/>
                    <a:pt x="783" y="817"/>
                  </a:cubicBezTo>
                  <a:close/>
                  <a:moveTo>
                    <a:pt x="719" y="801"/>
                  </a:moveTo>
                  <a:cubicBezTo>
                    <a:pt x="722" y="800"/>
                    <a:pt x="725" y="799"/>
                    <a:pt x="728" y="798"/>
                  </a:cubicBezTo>
                  <a:cubicBezTo>
                    <a:pt x="726" y="796"/>
                    <a:pt x="724" y="794"/>
                    <a:pt x="721" y="794"/>
                  </a:cubicBezTo>
                  <a:cubicBezTo>
                    <a:pt x="718" y="793"/>
                    <a:pt x="717" y="790"/>
                    <a:pt x="716" y="790"/>
                  </a:cubicBezTo>
                  <a:cubicBezTo>
                    <a:pt x="712" y="790"/>
                    <a:pt x="706" y="788"/>
                    <a:pt x="703" y="784"/>
                  </a:cubicBezTo>
                  <a:cubicBezTo>
                    <a:pt x="703" y="784"/>
                    <a:pt x="703" y="785"/>
                    <a:pt x="703" y="785"/>
                  </a:cubicBezTo>
                  <a:cubicBezTo>
                    <a:pt x="694" y="779"/>
                    <a:pt x="684" y="773"/>
                    <a:pt x="673" y="772"/>
                  </a:cubicBezTo>
                  <a:cubicBezTo>
                    <a:pt x="667" y="772"/>
                    <a:pt x="662" y="773"/>
                    <a:pt x="655" y="775"/>
                  </a:cubicBezTo>
                  <a:cubicBezTo>
                    <a:pt x="650" y="776"/>
                    <a:pt x="649" y="781"/>
                    <a:pt x="645" y="783"/>
                  </a:cubicBezTo>
                  <a:cubicBezTo>
                    <a:pt x="653" y="787"/>
                    <a:pt x="662" y="769"/>
                    <a:pt x="670" y="777"/>
                  </a:cubicBezTo>
                  <a:cubicBezTo>
                    <a:pt x="669" y="778"/>
                    <a:pt x="668" y="779"/>
                    <a:pt x="666" y="778"/>
                  </a:cubicBezTo>
                  <a:cubicBezTo>
                    <a:pt x="667" y="780"/>
                    <a:pt x="670" y="781"/>
                    <a:pt x="672" y="780"/>
                  </a:cubicBezTo>
                  <a:cubicBezTo>
                    <a:pt x="674" y="779"/>
                    <a:pt x="675" y="781"/>
                    <a:pt x="677" y="782"/>
                  </a:cubicBezTo>
                  <a:cubicBezTo>
                    <a:pt x="682" y="782"/>
                    <a:pt x="686" y="785"/>
                    <a:pt x="690" y="785"/>
                  </a:cubicBezTo>
                  <a:cubicBezTo>
                    <a:pt x="695" y="786"/>
                    <a:pt x="695" y="791"/>
                    <a:pt x="700" y="793"/>
                  </a:cubicBezTo>
                  <a:cubicBezTo>
                    <a:pt x="701" y="794"/>
                    <a:pt x="706" y="793"/>
                    <a:pt x="706" y="796"/>
                  </a:cubicBezTo>
                  <a:cubicBezTo>
                    <a:pt x="706" y="797"/>
                    <a:pt x="702" y="800"/>
                    <a:pt x="701" y="801"/>
                  </a:cubicBezTo>
                  <a:cubicBezTo>
                    <a:pt x="707" y="802"/>
                    <a:pt x="713" y="800"/>
                    <a:pt x="719" y="801"/>
                  </a:cubicBezTo>
                  <a:close/>
                  <a:moveTo>
                    <a:pt x="807" y="538"/>
                  </a:moveTo>
                  <a:cubicBezTo>
                    <a:pt x="803" y="545"/>
                    <a:pt x="809" y="547"/>
                    <a:pt x="814" y="549"/>
                  </a:cubicBezTo>
                  <a:cubicBezTo>
                    <a:pt x="819" y="551"/>
                    <a:pt x="820" y="548"/>
                    <a:pt x="823" y="545"/>
                  </a:cubicBezTo>
                  <a:cubicBezTo>
                    <a:pt x="818" y="544"/>
                    <a:pt x="814" y="544"/>
                    <a:pt x="809" y="543"/>
                  </a:cubicBezTo>
                  <a:cubicBezTo>
                    <a:pt x="808" y="542"/>
                    <a:pt x="807" y="540"/>
                    <a:pt x="807" y="538"/>
                  </a:cubicBezTo>
                  <a:close/>
                  <a:moveTo>
                    <a:pt x="804" y="508"/>
                  </a:moveTo>
                  <a:cubicBezTo>
                    <a:pt x="808" y="511"/>
                    <a:pt x="819" y="521"/>
                    <a:pt x="826" y="516"/>
                  </a:cubicBezTo>
                  <a:cubicBezTo>
                    <a:pt x="820" y="509"/>
                    <a:pt x="811" y="507"/>
                    <a:pt x="804" y="508"/>
                  </a:cubicBezTo>
                  <a:close/>
                  <a:moveTo>
                    <a:pt x="1031" y="1031"/>
                  </a:moveTo>
                  <a:cubicBezTo>
                    <a:pt x="1033" y="1042"/>
                    <a:pt x="1033" y="1041"/>
                    <a:pt x="1028" y="1050"/>
                  </a:cubicBezTo>
                  <a:cubicBezTo>
                    <a:pt x="1021" y="1060"/>
                    <a:pt x="1014" y="1069"/>
                    <a:pt x="1007" y="1079"/>
                  </a:cubicBezTo>
                  <a:cubicBezTo>
                    <a:pt x="1004" y="1084"/>
                    <a:pt x="1000" y="1088"/>
                    <a:pt x="999" y="1094"/>
                  </a:cubicBezTo>
                  <a:cubicBezTo>
                    <a:pt x="998" y="1108"/>
                    <a:pt x="997" y="1123"/>
                    <a:pt x="996" y="1138"/>
                  </a:cubicBezTo>
                  <a:cubicBezTo>
                    <a:pt x="996" y="1147"/>
                    <a:pt x="986" y="1157"/>
                    <a:pt x="981" y="1165"/>
                  </a:cubicBezTo>
                  <a:cubicBezTo>
                    <a:pt x="978" y="1168"/>
                    <a:pt x="977" y="1174"/>
                    <a:pt x="973" y="1174"/>
                  </a:cubicBezTo>
                  <a:cubicBezTo>
                    <a:pt x="969" y="1174"/>
                    <a:pt x="960" y="1173"/>
                    <a:pt x="957" y="1175"/>
                  </a:cubicBezTo>
                  <a:cubicBezTo>
                    <a:pt x="947" y="1182"/>
                    <a:pt x="937" y="1189"/>
                    <a:pt x="928" y="1195"/>
                  </a:cubicBezTo>
                  <a:cubicBezTo>
                    <a:pt x="926" y="1197"/>
                    <a:pt x="926" y="1211"/>
                    <a:pt x="926" y="1214"/>
                  </a:cubicBezTo>
                  <a:cubicBezTo>
                    <a:pt x="925" y="1217"/>
                    <a:pt x="926" y="1222"/>
                    <a:pt x="924" y="1224"/>
                  </a:cubicBezTo>
                  <a:cubicBezTo>
                    <a:pt x="916" y="1235"/>
                    <a:pt x="908" y="1245"/>
                    <a:pt x="900" y="1255"/>
                  </a:cubicBezTo>
                  <a:cubicBezTo>
                    <a:pt x="892" y="1265"/>
                    <a:pt x="885" y="1274"/>
                    <a:pt x="878" y="1284"/>
                  </a:cubicBezTo>
                  <a:cubicBezTo>
                    <a:pt x="876" y="1286"/>
                    <a:pt x="853" y="1276"/>
                    <a:pt x="849" y="1275"/>
                  </a:cubicBezTo>
                  <a:cubicBezTo>
                    <a:pt x="847" y="1283"/>
                    <a:pt x="860" y="1284"/>
                    <a:pt x="862" y="1291"/>
                  </a:cubicBezTo>
                  <a:cubicBezTo>
                    <a:pt x="862" y="1294"/>
                    <a:pt x="865" y="1300"/>
                    <a:pt x="864" y="1304"/>
                  </a:cubicBezTo>
                  <a:cubicBezTo>
                    <a:pt x="864" y="1307"/>
                    <a:pt x="859" y="1311"/>
                    <a:pt x="858" y="1313"/>
                  </a:cubicBezTo>
                  <a:cubicBezTo>
                    <a:pt x="853" y="1321"/>
                    <a:pt x="846" y="1320"/>
                    <a:pt x="839" y="1323"/>
                  </a:cubicBezTo>
                  <a:cubicBezTo>
                    <a:pt x="831" y="1325"/>
                    <a:pt x="827" y="1324"/>
                    <a:pt x="820" y="1323"/>
                  </a:cubicBezTo>
                  <a:cubicBezTo>
                    <a:pt x="821" y="1328"/>
                    <a:pt x="822" y="1330"/>
                    <a:pt x="821" y="1334"/>
                  </a:cubicBezTo>
                  <a:cubicBezTo>
                    <a:pt x="820" y="1337"/>
                    <a:pt x="821" y="1342"/>
                    <a:pt x="819" y="1343"/>
                  </a:cubicBezTo>
                  <a:cubicBezTo>
                    <a:pt x="812" y="1349"/>
                    <a:pt x="807" y="1346"/>
                    <a:pt x="799" y="1342"/>
                  </a:cubicBezTo>
                  <a:cubicBezTo>
                    <a:pt x="799" y="1346"/>
                    <a:pt x="798" y="1352"/>
                    <a:pt x="799" y="1355"/>
                  </a:cubicBezTo>
                  <a:cubicBezTo>
                    <a:pt x="799" y="1358"/>
                    <a:pt x="804" y="1363"/>
                    <a:pt x="803" y="1366"/>
                  </a:cubicBezTo>
                  <a:cubicBezTo>
                    <a:pt x="800" y="1371"/>
                    <a:pt x="798" y="1376"/>
                    <a:pt x="796" y="1382"/>
                  </a:cubicBezTo>
                  <a:cubicBezTo>
                    <a:pt x="793" y="1387"/>
                    <a:pt x="792" y="1386"/>
                    <a:pt x="787" y="1388"/>
                  </a:cubicBezTo>
                  <a:cubicBezTo>
                    <a:pt x="782" y="1389"/>
                    <a:pt x="782" y="1393"/>
                    <a:pt x="779" y="1397"/>
                  </a:cubicBezTo>
                  <a:cubicBezTo>
                    <a:pt x="778" y="1400"/>
                    <a:pt x="783" y="1405"/>
                    <a:pt x="785" y="1408"/>
                  </a:cubicBezTo>
                  <a:cubicBezTo>
                    <a:pt x="787" y="1411"/>
                    <a:pt x="794" y="1408"/>
                    <a:pt x="793" y="1413"/>
                  </a:cubicBezTo>
                  <a:cubicBezTo>
                    <a:pt x="791" y="1418"/>
                    <a:pt x="790" y="1419"/>
                    <a:pt x="787" y="1423"/>
                  </a:cubicBezTo>
                  <a:cubicBezTo>
                    <a:pt x="785" y="1426"/>
                    <a:pt x="781" y="1430"/>
                    <a:pt x="779" y="1434"/>
                  </a:cubicBezTo>
                  <a:cubicBezTo>
                    <a:pt x="777" y="1440"/>
                    <a:pt x="776" y="1441"/>
                    <a:pt x="770" y="1444"/>
                  </a:cubicBezTo>
                  <a:cubicBezTo>
                    <a:pt x="765" y="1447"/>
                    <a:pt x="771" y="1464"/>
                    <a:pt x="772" y="1470"/>
                  </a:cubicBezTo>
                  <a:cubicBezTo>
                    <a:pt x="772" y="1472"/>
                    <a:pt x="772" y="1477"/>
                    <a:pt x="774" y="1479"/>
                  </a:cubicBezTo>
                  <a:cubicBezTo>
                    <a:pt x="778" y="1482"/>
                    <a:pt x="782" y="1486"/>
                    <a:pt x="786" y="1489"/>
                  </a:cubicBezTo>
                  <a:cubicBezTo>
                    <a:pt x="793" y="1495"/>
                    <a:pt x="798" y="1494"/>
                    <a:pt x="807" y="1494"/>
                  </a:cubicBezTo>
                  <a:cubicBezTo>
                    <a:pt x="799" y="1498"/>
                    <a:pt x="791" y="1502"/>
                    <a:pt x="783" y="1506"/>
                  </a:cubicBezTo>
                  <a:cubicBezTo>
                    <a:pt x="776" y="1509"/>
                    <a:pt x="775" y="1507"/>
                    <a:pt x="768" y="1504"/>
                  </a:cubicBezTo>
                  <a:cubicBezTo>
                    <a:pt x="758" y="1499"/>
                    <a:pt x="748" y="1494"/>
                    <a:pt x="738" y="1489"/>
                  </a:cubicBezTo>
                  <a:cubicBezTo>
                    <a:pt x="733" y="1487"/>
                    <a:pt x="733" y="1481"/>
                    <a:pt x="730" y="1476"/>
                  </a:cubicBezTo>
                  <a:cubicBezTo>
                    <a:pt x="725" y="1463"/>
                    <a:pt x="716" y="1450"/>
                    <a:pt x="717" y="1436"/>
                  </a:cubicBezTo>
                  <a:cubicBezTo>
                    <a:pt x="720" y="1414"/>
                    <a:pt x="722" y="1393"/>
                    <a:pt x="725" y="1371"/>
                  </a:cubicBezTo>
                  <a:cubicBezTo>
                    <a:pt x="727" y="1350"/>
                    <a:pt x="728" y="1329"/>
                    <a:pt x="732" y="1308"/>
                  </a:cubicBezTo>
                  <a:cubicBezTo>
                    <a:pt x="737" y="1283"/>
                    <a:pt x="742" y="1257"/>
                    <a:pt x="747" y="1231"/>
                  </a:cubicBezTo>
                  <a:cubicBezTo>
                    <a:pt x="750" y="1215"/>
                    <a:pt x="753" y="1200"/>
                    <a:pt x="755" y="1184"/>
                  </a:cubicBezTo>
                  <a:cubicBezTo>
                    <a:pt x="757" y="1177"/>
                    <a:pt x="759" y="1170"/>
                    <a:pt x="759" y="1163"/>
                  </a:cubicBezTo>
                  <a:cubicBezTo>
                    <a:pt x="760" y="1157"/>
                    <a:pt x="758" y="1151"/>
                    <a:pt x="757" y="1145"/>
                  </a:cubicBezTo>
                  <a:cubicBezTo>
                    <a:pt x="757" y="1141"/>
                    <a:pt x="757" y="1132"/>
                    <a:pt x="755" y="1129"/>
                  </a:cubicBezTo>
                  <a:cubicBezTo>
                    <a:pt x="753" y="1126"/>
                    <a:pt x="746" y="1123"/>
                    <a:pt x="743" y="1121"/>
                  </a:cubicBezTo>
                  <a:cubicBezTo>
                    <a:pt x="737" y="1116"/>
                    <a:pt x="731" y="1112"/>
                    <a:pt x="725" y="1108"/>
                  </a:cubicBezTo>
                  <a:cubicBezTo>
                    <a:pt x="719" y="1104"/>
                    <a:pt x="717" y="1100"/>
                    <a:pt x="713" y="1093"/>
                  </a:cubicBezTo>
                  <a:cubicBezTo>
                    <a:pt x="706" y="1079"/>
                    <a:pt x="698" y="1065"/>
                    <a:pt x="691" y="1051"/>
                  </a:cubicBezTo>
                  <a:cubicBezTo>
                    <a:pt x="685" y="1039"/>
                    <a:pt x="679" y="1028"/>
                    <a:pt x="673" y="1016"/>
                  </a:cubicBezTo>
                  <a:cubicBezTo>
                    <a:pt x="669" y="1009"/>
                    <a:pt x="675" y="996"/>
                    <a:pt x="677" y="989"/>
                  </a:cubicBezTo>
                  <a:cubicBezTo>
                    <a:pt x="678" y="985"/>
                    <a:pt x="678" y="977"/>
                    <a:pt x="681" y="974"/>
                  </a:cubicBezTo>
                  <a:cubicBezTo>
                    <a:pt x="684" y="970"/>
                    <a:pt x="688" y="965"/>
                    <a:pt x="691" y="961"/>
                  </a:cubicBezTo>
                  <a:cubicBezTo>
                    <a:pt x="699" y="951"/>
                    <a:pt x="706" y="945"/>
                    <a:pt x="704" y="931"/>
                  </a:cubicBezTo>
                  <a:cubicBezTo>
                    <a:pt x="703" y="928"/>
                    <a:pt x="701" y="926"/>
                    <a:pt x="704" y="924"/>
                  </a:cubicBezTo>
                  <a:cubicBezTo>
                    <a:pt x="704" y="923"/>
                    <a:pt x="703" y="919"/>
                    <a:pt x="703" y="917"/>
                  </a:cubicBezTo>
                  <a:cubicBezTo>
                    <a:pt x="704" y="913"/>
                    <a:pt x="695" y="909"/>
                    <a:pt x="696" y="905"/>
                  </a:cubicBezTo>
                  <a:cubicBezTo>
                    <a:pt x="697" y="900"/>
                    <a:pt x="697" y="900"/>
                    <a:pt x="692" y="898"/>
                  </a:cubicBezTo>
                  <a:cubicBezTo>
                    <a:pt x="689" y="896"/>
                    <a:pt x="689" y="896"/>
                    <a:pt x="686" y="898"/>
                  </a:cubicBezTo>
                  <a:cubicBezTo>
                    <a:pt x="684" y="899"/>
                    <a:pt x="682" y="901"/>
                    <a:pt x="680" y="903"/>
                  </a:cubicBezTo>
                  <a:cubicBezTo>
                    <a:pt x="679" y="904"/>
                    <a:pt x="682" y="908"/>
                    <a:pt x="683" y="909"/>
                  </a:cubicBezTo>
                  <a:cubicBezTo>
                    <a:pt x="677" y="911"/>
                    <a:pt x="677" y="912"/>
                    <a:pt x="674" y="905"/>
                  </a:cubicBezTo>
                  <a:cubicBezTo>
                    <a:pt x="673" y="909"/>
                    <a:pt x="667" y="903"/>
                    <a:pt x="664" y="902"/>
                  </a:cubicBezTo>
                  <a:cubicBezTo>
                    <a:pt x="662" y="902"/>
                    <a:pt x="661" y="904"/>
                    <a:pt x="660" y="903"/>
                  </a:cubicBezTo>
                  <a:cubicBezTo>
                    <a:pt x="658" y="902"/>
                    <a:pt x="656" y="900"/>
                    <a:pt x="654" y="899"/>
                  </a:cubicBezTo>
                  <a:cubicBezTo>
                    <a:pt x="650" y="896"/>
                    <a:pt x="643" y="893"/>
                    <a:pt x="640" y="889"/>
                  </a:cubicBezTo>
                  <a:cubicBezTo>
                    <a:pt x="638" y="885"/>
                    <a:pt x="639" y="880"/>
                    <a:pt x="636" y="876"/>
                  </a:cubicBezTo>
                  <a:cubicBezTo>
                    <a:pt x="629" y="868"/>
                    <a:pt x="625" y="861"/>
                    <a:pt x="615" y="858"/>
                  </a:cubicBezTo>
                  <a:cubicBezTo>
                    <a:pt x="607" y="856"/>
                    <a:pt x="594" y="855"/>
                    <a:pt x="588" y="849"/>
                  </a:cubicBezTo>
                  <a:cubicBezTo>
                    <a:pt x="583" y="844"/>
                    <a:pt x="578" y="839"/>
                    <a:pt x="572" y="834"/>
                  </a:cubicBezTo>
                  <a:cubicBezTo>
                    <a:pt x="569" y="830"/>
                    <a:pt x="564" y="834"/>
                    <a:pt x="560" y="835"/>
                  </a:cubicBezTo>
                  <a:cubicBezTo>
                    <a:pt x="550" y="838"/>
                    <a:pt x="540" y="831"/>
                    <a:pt x="531" y="827"/>
                  </a:cubicBezTo>
                  <a:cubicBezTo>
                    <a:pt x="524" y="824"/>
                    <a:pt x="517" y="822"/>
                    <a:pt x="509" y="819"/>
                  </a:cubicBezTo>
                  <a:cubicBezTo>
                    <a:pt x="507" y="818"/>
                    <a:pt x="503" y="817"/>
                    <a:pt x="501" y="815"/>
                  </a:cubicBezTo>
                  <a:cubicBezTo>
                    <a:pt x="496" y="810"/>
                    <a:pt x="491" y="805"/>
                    <a:pt x="487" y="801"/>
                  </a:cubicBezTo>
                  <a:cubicBezTo>
                    <a:pt x="482" y="796"/>
                    <a:pt x="485" y="793"/>
                    <a:pt x="487" y="787"/>
                  </a:cubicBezTo>
                  <a:cubicBezTo>
                    <a:pt x="488" y="783"/>
                    <a:pt x="480" y="775"/>
                    <a:pt x="478" y="772"/>
                  </a:cubicBezTo>
                  <a:cubicBezTo>
                    <a:pt x="476" y="768"/>
                    <a:pt x="474" y="766"/>
                    <a:pt x="471" y="763"/>
                  </a:cubicBezTo>
                  <a:cubicBezTo>
                    <a:pt x="465" y="758"/>
                    <a:pt x="460" y="753"/>
                    <a:pt x="455" y="748"/>
                  </a:cubicBezTo>
                  <a:cubicBezTo>
                    <a:pt x="454" y="747"/>
                    <a:pt x="455" y="744"/>
                    <a:pt x="456" y="743"/>
                  </a:cubicBezTo>
                  <a:cubicBezTo>
                    <a:pt x="456" y="741"/>
                    <a:pt x="453" y="739"/>
                    <a:pt x="452" y="737"/>
                  </a:cubicBezTo>
                  <a:cubicBezTo>
                    <a:pt x="449" y="733"/>
                    <a:pt x="446" y="729"/>
                    <a:pt x="441" y="725"/>
                  </a:cubicBezTo>
                  <a:cubicBezTo>
                    <a:pt x="437" y="722"/>
                    <a:pt x="433" y="720"/>
                    <a:pt x="432" y="715"/>
                  </a:cubicBezTo>
                  <a:cubicBezTo>
                    <a:pt x="431" y="712"/>
                    <a:pt x="429" y="699"/>
                    <a:pt x="426" y="698"/>
                  </a:cubicBezTo>
                  <a:cubicBezTo>
                    <a:pt x="422" y="696"/>
                    <a:pt x="417" y="694"/>
                    <a:pt x="412" y="691"/>
                  </a:cubicBezTo>
                  <a:cubicBezTo>
                    <a:pt x="414" y="697"/>
                    <a:pt x="415" y="707"/>
                    <a:pt x="418" y="711"/>
                  </a:cubicBezTo>
                  <a:cubicBezTo>
                    <a:pt x="423" y="718"/>
                    <a:pt x="428" y="722"/>
                    <a:pt x="431" y="730"/>
                  </a:cubicBezTo>
                  <a:cubicBezTo>
                    <a:pt x="433" y="734"/>
                    <a:pt x="434" y="736"/>
                    <a:pt x="437" y="739"/>
                  </a:cubicBezTo>
                  <a:cubicBezTo>
                    <a:pt x="440" y="741"/>
                    <a:pt x="441" y="744"/>
                    <a:pt x="442" y="748"/>
                  </a:cubicBezTo>
                  <a:cubicBezTo>
                    <a:pt x="443" y="751"/>
                    <a:pt x="445" y="754"/>
                    <a:pt x="445" y="758"/>
                  </a:cubicBezTo>
                  <a:cubicBezTo>
                    <a:pt x="445" y="764"/>
                    <a:pt x="448" y="760"/>
                    <a:pt x="449" y="761"/>
                  </a:cubicBezTo>
                  <a:cubicBezTo>
                    <a:pt x="451" y="763"/>
                    <a:pt x="455" y="766"/>
                    <a:pt x="455" y="769"/>
                  </a:cubicBezTo>
                  <a:cubicBezTo>
                    <a:pt x="454" y="773"/>
                    <a:pt x="451" y="774"/>
                    <a:pt x="449" y="771"/>
                  </a:cubicBezTo>
                  <a:cubicBezTo>
                    <a:pt x="446" y="765"/>
                    <a:pt x="440" y="761"/>
                    <a:pt x="434" y="757"/>
                  </a:cubicBezTo>
                  <a:cubicBezTo>
                    <a:pt x="432" y="756"/>
                    <a:pt x="433" y="749"/>
                    <a:pt x="433" y="747"/>
                  </a:cubicBezTo>
                  <a:cubicBezTo>
                    <a:pt x="433" y="743"/>
                    <a:pt x="428" y="741"/>
                    <a:pt x="426" y="740"/>
                  </a:cubicBezTo>
                  <a:cubicBezTo>
                    <a:pt x="424" y="738"/>
                    <a:pt x="422" y="739"/>
                    <a:pt x="420" y="737"/>
                  </a:cubicBezTo>
                  <a:cubicBezTo>
                    <a:pt x="417" y="734"/>
                    <a:pt x="414" y="732"/>
                    <a:pt x="412" y="730"/>
                  </a:cubicBezTo>
                  <a:cubicBezTo>
                    <a:pt x="415" y="729"/>
                    <a:pt x="422" y="729"/>
                    <a:pt x="418" y="722"/>
                  </a:cubicBezTo>
                  <a:cubicBezTo>
                    <a:pt x="414" y="717"/>
                    <a:pt x="413" y="714"/>
                    <a:pt x="407" y="712"/>
                  </a:cubicBezTo>
                  <a:cubicBezTo>
                    <a:pt x="404" y="710"/>
                    <a:pt x="403" y="704"/>
                    <a:pt x="401" y="700"/>
                  </a:cubicBezTo>
                  <a:cubicBezTo>
                    <a:pt x="399" y="694"/>
                    <a:pt x="396" y="687"/>
                    <a:pt x="394" y="681"/>
                  </a:cubicBezTo>
                  <a:cubicBezTo>
                    <a:pt x="391" y="674"/>
                    <a:pt x="382" y="667"/>
                    <a:pt x="375" y="666"/>
                  </a:cubicBezTo>
                  <a:cubicBezTo>
                    <a:pt x="369" y="664"/>
                    <a:pt x="368" y="665"/>
                    <a:pt x="365" y="659"/>
                  </a:cubicBezTo>
                  <a:cubicBezTo>
                    <a:pt x="362" y="653"/>
                    <a:pt x="360" y="647"/>
                    <a:pt x="357" y="641"/>
                  </a:cubicBezTo>
                  <a:cubicBezTo>
                    <a:pt x="353" y="633"/>
                    <a:pt x="345" y="627"/>
                    <a:pt x="342" y="618"/>
                  </a:cubicBezTo>
                  <a:cubicBezTo>
                    <a:pt x="339" y="606"/>
                    <a:pt x="339" y="598"/>
                    <a:pt x="340" y="584"/>
                  </a:cubicBezTo>
                  <a:cubicBezTo>
                    <a:pt x="340" y="574"/>
                    <a:pt x="341" y="563"/>
                    <a:pt x="341" y="552"/>
                  </a:cubicBezTo>
                  <a:cubicBezTo>
                    <a:pt x="342" y="541"/>
                    <a:pt x="339" y="535"/>
                    <a:pt x="336" y="525"/>
                  </a:cubicBezTo>
                  <a:cubicBezTo>
                    <a:pt x="342" y="526"/>
                    <a:pt x="348" y="528"/>
                    <a:pt x="354" y="530"/>
                  </a:cubicBezTo>
                  <a:cubicBezTo>
                    <a:pt x="354" y="521"/>
                    <a:pt x="354" y="520"/>
                    <a:pt x="349" y="514"/>
                  </a:cubicBezTo>
                  <a:cubicBezTo>
                    <a:pt x="344" y="509"/>
                    <a:pt x="340" y="506"/>
                    <a:pt x="335" y="503"/>
                  </a:cubicBezTo>
                  <a:cubicBezTo>
                    <a:pt x="331" y="499"/>
                    <a:pt x="326" y="499"/>
                    <a:pt x="321" y="497"/>
                  </a:cubicBezTo>
                  <a:cubicBezTo>
                    <a:pt x="313" y="494"/>
                    <a:pt x="312" y="494"/>
                    <a:pt x="309" y="485"/>
                  </a:cubicBezTo>
                  <a:cubicBezTo>
                    <a:pt x="305" y="476"/>
                    <a:pt x="290" y="471"/>
                    <a:pt x="291" y="460"/>
                  </a:cubicBezTo>
                  <a:cubicBezTo>
                    <a:pt x="292" y="450"/>
                    <a:pt x="291" y="451"/>
                    <a:pt x="283" y="446"/>
                  </a:cubicBezTo>
                  <a:cubicBezTo>
                    <a:pt x="282" y="445"/>
                    <a:pt x="278" y="455"/>
                    <a:pt x="274" y="450"/>
                  </a:cubicBezTo>
                  <a:cubicBezTo>
                    <a:pt x="272" y="447"/>
                    <a:pt x="268" y="437"/>
                    <a:pt x="264" y="435"/>
                  </a:cubicBezTo>
                  <a:cubicBezTo>
                    <a:pt x="258" y="432"/>
                    <a:pt x="257" y="431"/>
                    <a:pt x="254" y="426"/>
                  </a:cubicBezTo>
                  <a:cubicBezTo>
                    <a:pt x="250" y="420"/>
                    <a:pt x="247" y="413"/>
                    <a:pt x="243" y="409"/>
                  </a:cubicBezTo>
                  <a:cubicBezTo>
                    <a:pt x="239" y="406"/>
                    <a:pt x="234" y="403"/>
                    <a:pt x="230" y="400"/>
                  </a:cubicBezTo>
                  <a:cubicBezTo>
                    <a:pt x="220" y="393"/>
                    <a:pt x="211" y="390"/>
                    <a:pt x="200" y="386"/>
                  </a:cubicBezTo>
                  <a:cubicBezTo>
                    <a:pt x="196" y="384"/>
                    <a:pt x="191" y="388"/>
                    <a:pt x="186" y="387"/>
                  </a:cubicBezTo>
                  <a:cubicBezTo>
                    <a:pt x="182" y="386"/>
                    <a:pt x="176" y="381"/>
                    <a:pt x="172" y="378"/>
                  </a:cubicBezTo>
                  <a:cubicBezTo>
                    <a:pt x="166" y="375"/>
                    <a:pt x="165" y="373"/>
                    <a:pt x="159" y="374"/>
                  </a:cubicBezTo>
                  <a:cubicBezTo>
                    <a:pt x="153" y="375"/>
                    <a:pt x="150" y="376"/>
                    <a:pt x="152" y="383"/>
                  </a:cubicBezTo>
                  <a:cubicBezTo>
                    <a:pt x="154" y="389"/>
                    <a:pt x="131" y="396"/>
                    <a:pt x="126" y="397"/>
                  </a:cubicBezTo>
                  <a:cubicBezTo>
                    <a:pt x="125" y="395"/>
                    <a:pt x="126" y="393"/>
                    <a:pt x="129" y="392"/>
                  </a:cubicBezTo>
                  <a:cubicBezTo>
                    <a:pt x="125" y="391"/>
                    <a:pt x="128" y="380"/>
                    <a:pt x="130" y="378"/>
                  </a:cubicBezTo>
                  <a:cubicBezTo>
                    <a:pt x="136" y="375"/>
                    <a:pt x="139" y="375"/>
                    <a:pt x="145" y="375"/>
                  </a:cubicBezTo>
                  <a:cubicBezTo>
                    <a:pt x="144" y="374"/>
                    <a:pt x="142" y="372"/>
                    <a:pt x="141" y="371"/>
                  </a:cubicBezTo>
                  <a:cubicBezTo>
                    <a:pt x="142" y="370"/>
                    <a:pt x="144" y="369"/>
                    <a:pt x="146" y="367"/>
                  </a:cubicBezTo>
                  <a:cubicBezTo>
                    <a:pt x="136" y="369"/>
                    <a:pt x="131" y="371"/>
                    <a:pt x="123" y="378"/>
                  </a:cubicBezTo>
                  <a:cubicBezTo>
                    <a:pt x="115" y="384"/>
                    <a:pt x="112" y="390"/>
                    <a:pt x="107" y="398"/>
                  </a:cubicBezTo>
                  <a:cubicBezTo>
                    <a:pt x="110" y="399"/>
                    <a:pt x="112" y="400"/>
                    <a:pt x="115" y="400"/>
                  </a:cubicBezTo>
                  <a:cubicBezTo>
                    <a:pt x="107" y="410"/>
                    <a:pt x="100" y="415"/>
                    <a:pt x="91" y="422"/>
                  </a:cubicBezTo>
                  <a:cubicBezTo>
                    <a:pt x="86" y="425"/>
                    <a:pt x="72" y="429"/>
                    <a:pt x="71" y="436"/>
                  </a:cubicBezTo>
                  <a:cubicBezTo>
                    <a:pt x="71" y="442"/>
                    <a:pt x="52" y="446"/>
                    <a:pt x="46" y="447"/>
                  </a:cubicBezTo>
                  <a:cubicBezTo>
                    <a:pt x="44" y="448"/>
                    <a:pt x="42" y="448"/>
                    <a:pt x="39" y="448"/>
                  </a:cubicBezTo>
                  <a:cubicBezTo>
                    <a:pt x="37" y="448"/>
                    <a:pt x="38" y="450"/>
                    <a:pt x="36" y="451"/>
                  </a:cubicBezTo>
                  <a:cubicBezTo>
                    <a:pt x="31" y="454"/>
                    <a:pt x="28" y="455"/>
                    <a:pt x="23" y="454"/>
                  </a:cubicBezTo>
                  <a:cubicBezTo>
                    <a:pt x="28" y="450"/>
                    <a:pt x="32" y="449"/>
                    <a:pt x="38" y="445"/>
                  </a:cubicBezTo>
                  <a:cubicBezTo>
                    <a:pt x="41" y="443"/>
                    <a:pt x="53" y="432"/>
                    <a:pt x="56" y="438"/>
                  </a:cubicBezTo>
                  <a:cubicBezTo>
                    <a:pt x="59" y="434"/>
                    <a:pt x="68" y="423"/>
                    <a:pt x="73" y="427"/>
                  </a:cubicBezTo>
                  <a:cubicBezTo>
                    <a:pt x="71" y="422"/>
                    <a:pt x="80" y="419"/>
                    <a:pt x="81" y="414"/>
                  </a:cubicBezTo>
                  <a:cubicBezTo>
                    <a:pt x="82" y="410"/>
                    <a:pt x="82" y="409"/>
                    <a:pt x="85" y="406"/>
                  </a:cubicBezTo>
                  <a:cubicBezTo>
                    <a:pt x="86" y="404"/>
                    <a:pt x="88" y="403"/>
                    <a:pt x="86" y="400"/>
                  </a:cubicBezTo>
                  <a:cubicBezTo>
                    <a:pt x="80" y="403"/>
                    <a:pt x="74" y="409"/>
                    <a:pt x="67" y="404"/>
                  </a:cubicBezTo>
                  <a:cubicBezTo>
                    <a:pt x="65" y="403"/>
                    <a:pt x="61" y="398"/>
                    <a:pt x="58" y="399"/>
                  </a:cubicBezTo>
                  <a:cubicBezTo>
                    <a:pt x="55" y="400"/>
                    <a:pt x="52" y="402"/>
                    <a:pt x="48" y="403"/>
                  </a:cubicBezTo>
                  <a:cubicBezTo>
                    <a:pt x="47" y="397"/>
                    <a:pt x="46" y="390"/>
                    <a:pt x="45" y="383"/>
                  </a:cubicBezTo>
                  <a:cubicBezTo>
                    <a:pt x="43" y="384"/>
                    <a:pt x="35" y="390"/>
                    <a:pt x="34" y="390"/>
                  </a:cubicBezTo>
                  <a:cubicBezTo>
                    <a:pt x="31" y="387"/>
                    <a:pt x="25" y="384"/>
                    <a:pt x="22" y="380"/>
                  </a:cubicBezTo>
                  <a:cubicBezTo>
                    <a:pt x="20" y="376"/>
                    <a:pt x="20" y="369"/>
                    <a:pt x="19" y="364"/>
                  </a:cubicBezTo>
                  <a:cubicBezTo>
                    <a:pt x="18" y="360"/>
                    <a:pt x="21" y="357"/>
                    <a:pt x="23" y="354"/>
                  </a:cubicBezTo>
                  <a:cubicBezTo>
                    <a:pt x="27" y="348"/>
                    <a:pt x="26" y="346"/>
                    <a:pt x="33" y="347"/>
                  </a:cubicBezTo>
                  <a:cubicBezTo>
                    <a:pt x="39" y="348"/>
                    <a:pt x="39" y="343"/>
                    <a:pt x="44" y="341"/>
                  </a:cubicBezTo>
                  <a:cubicBezTo>
                    <a:pt x="49" y="339"/>
                    <a:pt x="53" y="343"/>
                    <a:pt x="55" y="337"/>
                  </a:cubicBezTo>
                  <a:cubicBezTo>
                    <a:pt x="57" y="332"/>
                    <a:pt x="55" y="331"/>
                    <a:pt x="51" y="327"/>
                  </a:cubicBezTo>
                  <a:cubicBezTo>
                    <a:pt x="53" y="327"/>
                    <a:pt x="54" y="326"/>
                    <a:pt x="56" y="325"/>
                  </a:cubicBezTo>
                  <a:cubicBezTo>
                    <a:pt x="54" y="319"/>
                    <a:pt x="49" y="324"/>
                    <a:pt x="45" y="326"/>
                  </a:cubicBezTo>
                  <a:cubicBezTo>
                    <a:pt x="40" y="329"/>
                    <a:pt x="40" y="326"/>
                    <a:pt x="35" y="326"/>
                  </a:cubicBezTo>
                  <a:cubicBezTo>
                    <a:pt x="26" y="328"/>
                    <a:pt x="16" y="329"/>
                    <a:pt x="11" y="319"/>
                  </a:cubicBezTo>
                  <a:cubicBezTo>
                    <a:pt x="12" y="319"/>
                    <a:pt x="13" y="318"/>
                    <a:pt x="14" y="318"/>
                  </a:cubicBezTo>
                  <a:cubicBezTo>
                    <a:pt x="9" y="316"/>
                    <a:pt x="3" y="315"/>
                    <a:pt x="0" y="311"/>
                  </a:cubicBezTo>
                  <a:cubicBezTo>
                    <a:pt x="7" y="308"/>
                    <a:pt x="12" y="304"/>
                    <a:pt x="19" y="304"/>
                  </a:cubicBezTo>
                  <a:cubicBezTo>
                    <a:pt x="18" y="304"/>
                    <a:pt x="18" y="303"/>
                    <a:pt x="17" y="302"/>
                  </a:cubicBezTo>
                  <a:cubicBezTo>
                    <a:pt x="23" y="299"/>
                    <a:pt x="26" y="298"/>
                    <a:pt x="32" y="298"/>
                  </a:cubicBezTo>
                  <a:cubicBezTo>
                    <a:pt x="32" y="305"/>
                    <a:pt x="38" y="304"/>
                    <a:pt x="43" y="306"/>
                  </a:cubicBezTo>
                  <a:cubicBezTo>
                    <a:pt x="48" y="307"/>
                    <a:pt x="50" y="305"/>
                    <a:pt x="54" y="302"/>
                  </a:cubicBezTo>
                  <a:cubicBezTo>
                    <a:pt x="52" y="301"/>
                    <a:pt x="50" y="300"/>
                    <a:pt x="48" y="299"/>
                  </a:cubicBezTo>
                  <a:cubicBezTo>
                    <a:pt x="49" y="299"/>
                    <a:pt x="50" y="299"/>
                    <a:pt x="51" y="298"/>
                  </a:cubicBezTo>
                  <a:cubicBezTo>
                    <a:pt x="48" y="297"/>
                    <a:pt x="48" y="295"/>
                    <a:pt x="50" y="293"/>
                  </a:cubicBezTo>
                  <a:cubicBezTo>
                    <a:pt x="45" y="292"/>
                    <a:pt x="40" y="292"/>
                    <a:pt x="35" y="290"/>
                  </a:cubicBezTo>
                  <a:cubicBezTo>
                    <a:pt x="31" y="289"/>
                    <a:pt x="31" y="282"/>
                    <a:pt x="27" y="280"/>
                  </a:cubicBezTo>
                  <a:cubicBezTo>
                    <a:pt x="25" y="279"/>
                    <a:pt x="13" y="276"/>
                    <a:pt x="12" y="273"/>
                  </a:cubicBezTo>
                  <a:cubicBezTo>
                    <a:pt x="11" y="272"/>
                    <a:pt x="14" y="266"/>
                    <a:pt x="14" y="265"/>
                  </a:cubicBezTo>
                  <a:cubicBezTo>
                    <a:pt x="15" y="264"/>
                    <a:pt x="17" y="264"/>
                    <a:pt x="18" y="264"/>
                  </a:cubicBezTo>
                  <a:cubicBezTo>
                    <a:pt x="22" y="264"/>
                    <a:pt x="29" y="265"/>
                    <a:pt x="32" y="261"/>
                  </a:cubicBezTo>
                  <a:cubicBezTo>
                    <a:pt x="35" y="257"/>
                    <a:pt x="38" y="252"/>
                    <a:pt x="42" y="248"/>
                  </a:cubicBezTo>
                  <a:cubicBezTo>
                    <a:pt x="49" y="242"/>
                    <a:pt x="58" y="238"/>
                    <a:pt x="67" y="236"/>
                  </a:cubicBezTo>
                  <a:cubicBezTo>
                    <a:pt x="73" y="235"/>
                    <a:pt x="78" y="235"/>
                    <a:pt x="82" y="232"/>
                  </a:cubicBezTo>
                  <a:cubicBezTo>
                    <a:pt x="89" y="226"/>
                    <a:pt x="89" y="226"/>
                    <a:pt x="96" y="230"/>
                  </a:cubicBezTo>
                  <a:cubicBezTo>
                    <a:pt x="102" y="234"/>
                    <a:pt x="120" y="229"/>
                    <a:pt x="123" y="237"/>
                  </a:cubicBezTo>
                  <a:cubicBezTo>
                    <a:pt x="125" y="242"/>
                    <a:pt x="144" y="242"/>
                    <a:pt x="150" y="243"/>
                  </a:cubicBezTo>
                  <a:cubicBezTo>
                    <a:pt x="159" y="244"/>
                    <a:pt x="169" y="245"/>
                    <a:pt x="178" y="247"/>
                  </a:cubicBezTo>
                  <a:cubicBezTo>
                    <a:pt x="192" y="249"/>
                    <a:pt x="206" y="252"/>
                    <a:pt x="220" y="254"/>
                  </a:cubicBezTo>
                  <a:cubicBezTo>
                    <a:pt x="229" y="256"/>
                    <a:pt x="237" y="261"/>
                    <a:pt x="246" y="265"/>
                  </a:cubicBezTo>
                  <a:cubicBezTo>
                    <a:pt x="247" y="265"/>
                    <a:pt x="257" y="254"/>
                    <a:pt x="258" y="252"/>
                  </a:cubicBezTo>
                  <a:cubicBezTo>
                    <a:pt x="261" y="249"/>
                    <a:pt x="266" y="257"/>
                    <a:pt x="269" y="256"/>
                  </a:cubicBezTo>
                  <a:cubicBezTo>
                    <a:pt x="274" y="254"/>
                    <a:pt x="296" y="240"/>
                    <a:pt x="299" y="246"/>
                  </a:cubicBezTo>
                  <a:cubicBezTo>
                    <a:pt x="291" y="250"/>
                    <a:pt x="283" y="254"/>
                    <a:pt x="275" y="258"/>
                  </a:cubicBezTo>
                  <a:cubicBezTo>
                    <a:pt x="281" y="263"/>
                    <a:pt x="302" y="245"/>
                    <a:pt x="303" y="252"/>
                  </a:cubicBezTo>
                  <a:cubicBezTo>
                    <a:pt x="306" y="249"/>
                    <a:pt x="308" y="247"/>
                    <a:pt x="311" y="244"/>
                  </a:cubicBezTo>
                  <a:cubicBezTo>
                    <a:pt x="312" y="242"/>
                    <a:pt x="308" y="241"/>
                    <a:pt x="311" y="238"/>
                  </a:cubicBezTo>
                  <a:cubicBezTo>
                    <a:pt x="317" y="245"/>
                    <a:pt x="323" y="252"/>
                    <a:pt x="330" y="258"/>
                  </a:cubicBezTo>
                  <a:cubicBezTo>
                    <a:pt x="332" y="251"/>
                    <a:pt x="333" y="249"/>
                    <a:pt x="338" y="245"/>
                  </a:cubicBezTo>
                  <a:cubicBezTo>
                    <a:pt x="341" y="248"/>
                    <a:pt x="336" y="249"/>
                    <a:pt x="340" y="252"/>
                  </a:cubicBezTo>
                  <a:cubicBezTo>
                    <a:pt x="342" y="253"/>
                    <a:pt x="339" y="256"/>
                    <a:pt x="338" y="257"/>
                  </a:cubicBezTo>
                  <a:cubicBezTo>
                    <a:pt x="341" y="257"/>
                    <a:pt x="346" y="257"/>
                    <a:pt x="348" y="255"/>
                  </a:cubicBezTo>
                  <a:cubicBezTo>
                    <a:pt x="349" y="254"/>
                    <a:pt x="347" y="251"/>
                    <a:pt x="349" y="251"/>
                  </a:cubicBezTo>
                  <a:cubicBezTo>
                    <a:pt x="350" y="250"/>
                    <a:pt x="352" y="250"/>
                    <a:pt x="353" y="250"/>
                  </a:cubicBezTo>
                  <a:cubicBezTo>
                    <a:pt x="358" y="249"/>
                    <a:pt x="366" y="254"/>
                    <a:pt x="371" y="257"/>
                  </a:cubicBezTo>
                  <a:cubicBezTo>
                    <a:pt x="381" y="261"/>
                    <a:pt x="392" y="263"/>
                    <a:pt x="403" y="265"/>
                  </a:cubicBezTo>
                  <a:cubicBezTo>
                    <a:pt x="403" y="265"/>
                    <a:pt x="402" y="264"/>
                    <a:pt x="402" y="263"/>
                  </a:cubicBezTo>
                  <a:cubicBezTo>
                    <a:pt x="409" y="263"/>
                    <a:pt x="413" y="267"/>
                    <a:pt x="419" y="270"/>
                  </a:cubicBezTo>
                  <a:cubicBezTo>
                    <a:pt x="423" y="274"/>
                    <a:pt x="410" y="278"/>
                    <a:pt x="409" y="279"/>
                  </a:cubicBezTo>
                  <a:cubicBezTo>
                    <a:pt x="413" y="280"/>
                    <a:pt x="418" y="282"/>
                    <a:pt x="423" y="282"/>
                  </a:cubicBezTo>
                  <a:cubicBezTo>
                    <a:pt x="430" y="281"/>
                    <a:pt x="438" y="281"/>
                    <a:pt x="446" y="280"/>
                  </a:cubicBezTo>
                  <a:cubicBezTo>
                    <a:pt x="449" y="280"/>
                    <a:pt x="456" y="279"/>
                    <a:pt x="458" y="283"/>
                  </a:cubicBezTo>
                  <a:cubicBezTo>
                    <a:pt x="462" y="288"/>
                    <a:pt x="465" y="293"/>
                    <a:pt x="469" y="299"/>
                  </a:cubicBezTo>
                  <a:cubicBezTo>
                    <a:pt x="468" y="296"/>
                    <a:pt x="468" y="294"/>
                    <a:pt x="467" y="292"/>
                  </a:cubicBezTo>
                  <a:cubicBezTo>
                    <a:pt x="467" y="290"/>
                    <a:pt x="468" y="289"/>
                    <a:pt x="468" y="288"/>
                  </a:cubicBezTo>
                  <a:cubicBezTo>
                    <a:pt x="467" y="282"/>
                    <a:pt x="465" y="283"/>
                    <a:pt x="468" y="278"/>
                  </a:cubicBezTo>
                  <a:cubicBezTo>
                    <a:pt x="470" y="275"/>
                    <a:pt x="486" y="274"/>
                    <a:pt x="482" y="269"/>
                  </a:cubicBezTo>
                  <a:cubicBezTo>
                    <a:pt x="475" y="272"/>
                    <a:pt x="469" y="274"/>
                    <a:pt x="461" y="274"/>
                  </a:cubicBezTo>
                  <a:cubicBezTo>
                    <a:pt x="463" y="267"/>
                    <a:pt x="465" y="268"/>
                    <a:pt x="472" y="266"/>
                  </a:cubicBezTo>
                  <a:cubicBezTo>
                    <a:pt x="478" y="263"/>
                    <a:pt x="479" y="263"/>
                    <a:pt x="485" y="266"/>
                  </a:cubicBezTo>
                  <a:cubicBezTo>
                    <a:pt x="487" y="267"/>
                    <a:pt x="488" y="271"/>
                    <a:pt x="489" y="273"/>
                  </a:cubicBezTo>
                  <a:cubicBezTo>
                    <a:pt x="490" y="275"/>
                    <a:pt x="492" y="275"/>
                    <a:pt x="494" y="276"/>
                  </a:cubicBezTo>
                  <a:cubicBezTo>
                    <a:pt x="499" y="277"/>
                    <a:pt x="504" y="278"/>
                    <a:pt x="509" y="280"/>
                  </a:cubicBezTo>
                  <a:cubicBezTo>
                    <a:pt x="513" y="282"/>
                    <a:pt x="535" y="284"/>
                    <a:pt x="536" y="281"/>
                  </a:cubicBezTo>
                  <a:cubicBezTo>
                    <a:pt x="537" y="275"/>
                    <a:pt x="538" y="272"/>
                    <a:pt x="545" y="272"/>
                  </a:cubicBezTo>
                  <a:cubicBezTo>
                    <a:pt x="549" y="272"/>
                    <a:pt x="554" y="274"/>
                    <a:pt x="558" y="275"/>
                  </a:cubicBezTo>
                  <a:cubicBezTo>
                    <a:pt x="558" y="277"/>
                    <a:pt x="555" y="284"/>
                    <a:pt x="556" y="285"/>
                  </a:cubicBezTo>
                  <a:cubicBezTo>
                    <a:pt x="556" y="287"/>
                    <a:pt x="562" y="290"/>
                    <a:pt x="564" y="291"/>
                  </a:cubicBezTo>
                  <a:cubicBezTo>
                    <a:pt x="562" y="284"/>
                    <a:pt x="559" y="278"/>
                    <a:pt x="568" y="276"/>
                  </a:cubicBezTo>
                  <a:cubicBezTo>
                    <a:pt x="572" y="276"/>
                    <a:pt x="574" y="273"/>
                    <a:pt x="576" y="270"/>
                  </a:cubicBezTo>
                  <a:cubicBezTo>
                    <a:pt x="578" y="268"/>
                    <a:pt x="577" y="266"/>
                    <a:pt x="577" y="263"/>
                  </a:cubicBezTo>
                  <a:cubicBezTo>
                    <a:pt x="574" y="264"/>
                    <a:pt x="572" y="265"/>
                    <a:pt x="570" y="266"/>
                  </a:cubicBezTo>
                  <a:cubicBezTo>
                    <a:pt x="569" y="259"/>
                    <a:pt x="574" y="258"/>
                    <a:pt x="579" y="258"/>
                  </a:cubicBezTo>
                  <a:cubicBezTo>
                    <a:pt x="579" y="252"/>
                    <a:pt x="574" y="256"/>
                    <a:pt x="570" y="255"/>
                  </a:cubicBezTo>
                  <a:cubicBezTo>
                    <a:pt x="568" y="254"/>
                    <a:pt x="558" y="252"/>
                    <a:pt x="557" y="249"/>
                  </a:cubicBezTo>
                  <a:cubicBezTo>
                    <a:pt x="555" y="243"/>
                    <a:pt x="555" y="239"/>
                    <a:pt x="555" y="233"/>
                  </a:cubicBezTo>
                  <a:cubicBezTo>
                    <a:pt x="555" y="226"/>
                    <a:pt x="558" y="225"/>
                    <a:pt x="563" y="227"/>
                  </a:cubicBezTo>
                  <a:cubicBezTo>
                    <a:pt x="564" y="224"/>
                    <a:pt x="562" y="223"/>
                    <a:pt x="559" y="223"/>
                  </a:cubicBezTo>
                  <a:cubicBezTo>
                    <a:pt x="564" y="220"/>
                    <a:pt x="564" y="221"/>
                    <a:pt x="564" y="215"/>
                  </a:cubicBezTo>
                  <a:cubicBezTo>
                    <a:pt x="564" y="209"/>
                    <a:pt x="564" y="207"/>
                    <a:pt x="562" y="203"/>
                  </a:cubicBezTo>
                  <a:cubicBezTo>
                    <a:pt x="560" y="199"/>
                    <a:pt x="561" y="194"/>
                    <a:pt x="561" y="191"/>
                  </a:cubicBezTo>
                  <a:cubicBezTo>
                    <a:pt x="562" y="187"/>
                    <a:pt x="567" y="189"/>
                    <a:pt x="569" y="189"/>
                  </a:cubicBezTo>
                  <a:cubicBezTo>
                    <a:pt x="560" y="180"/>
                    <a:pt x="575" y="182"/>
                    <a:pt x="581" y="182"/>
                  </a:cubicBezTo>
                  <a:cubicBezTo>
                    <a:pt x="590" y="182"/>
                    <a:pt x="595" y="183"/>
                    <a:pt x="603" y="185"/>
                  </a:cubicBezTo>
                  <a:cubicBezTo>
                    <a:pt x="600" y="190"/>
                    <a:pt x="595" y="201"/>
                    <a:pt x="591" y="204"/>
                  </a:cubicBezTo>
                  <a:cubicBezTo>
                    <a:pt x="586" y="206"/>
                    <a:pt x="576" y="204"/>
                    <a:pt x="572" y="204"/>
                  </a:cubicBezTo>
                  <a:cubicBezTo>
                    <a:pt x="586" y="206"/>
                    <a:pt x="570" y="215"/>
                    <a:pt x="570" y="220"/>
                  </a:cubicBezTo>
                  <a:cubicBezTo>
                    <a:pt x="578" y="219"/>
                    <a:pt x="582" y="225"/>
                    <a:pt x="583" y="232"/>
                  </a:cubicBezTo>
                  <a:cubicBezTo>
                    <a:pt x="584" y="236"/>
                    <a:pt x="591" y="242"/>
                    <a:pt x="594" y="245"/>
                  </a:cubicBezTo>
                  <a:cubicBezTo>
                    <a:pt x="590" y="247"/>
                    <a:pt x="587" y="250"/>
                    <a:pt x="583" y="252"/>
                  </a:cubicBezTo>
                  <a:cubicBezTo>
                    <a:pt x="587" y="253"/>
                    <a:pt x="590" y="256"/>
                    <a:pt x="593" y="254"/>
                  </a:cubicBezTo>
                  <a:cubicBezTo>
                    <a:pt x="596" y="251"/>
                    <a:pt x="599" y="254"/>
                    <a:pt x="603" y="256"/>
                  </a:cubicBezTo>
                  <a:cubicBezTo>
                    <a:pt x="601" y="257"/>
                    <a:pt x="599" y="258"/>
                    <a:pt x="597" y="259"/>
                  </a:cubicBezTo>
                  <a:cubicBezTo>
                    <a:pt x="601" y="262"/>
                    <a:pt x="603" y="262"/>
                    <a:pt x="602" y="267"/>
                  </a:cubicBezTo>
                  <a:cubicBezTo>
                    <a:pt x="600" y="271"/>
                    <a:pt x="600" y="272"/>
                    <a:pt x="604" y="275"/>
                  </a:cubicBezTo>
                  <a:cubicBezTo>
                    <a:pt x="606" y="271"/>
                    <a:pt x="608" y="270"/>
                    <a:pt x="608" y="265"/>
                  </a:cubicBezTo>
                  <a:cubicBezTo>
                    <a:pt x="608" y="264"/>
                    <a:pt x="609" y="257"/>
                    <a:pt x="612" y="259"/>
                  </a:cubicBezTo>
                  <a:cubicBezTo>
                    <a:pt x="614" y="260"/>
                    <a:pt x="621" y="262"/>
                    <a:pt x="621" y="265"/>
                  </a:cubicBezTo>
                  <a:cubicBezTo>
                    <a:pt x="622" y="269"/>
                    <a:pt x="625" y="273"/>
                    <a:pt x="620" y="275"/>
                  </a:cubicBezTo>
                  <a:cubicBezTo>
                    <a:pt x="620" y="274"/>
                    <a:pt x="619" y="273"/>
                    <a:pt x="619" y="272"/>
                  </a:cubicBezTo>
                  <a:cubicBezTo>
                    <a:pt x="609" y="277"/>
                    <a:pt x="631" y="297"/>
                    <a:pt x="632" y="286"/>
                  </a:cubicBezTo>
                  <a:cubicBezTo>
                    <a:pt x="633" y="283"/>
                    <a:pt x="632" y="282"/>
                    <a:pt x="634" y="280"/>
                  </a:cubicBezTo>
                  <a:cubicBezTo>
                    <a:pt x="635" y="279"/>
                    <a:pt x="639" y="277"/>
                    <a:pt x="639" y="275"/>
                  </a:cubicBezTo>
                  <a:cubicBezTo>
                    <a:pt x="639" y="267"/>
                    <a:pt x="639" y="268"/>
                    <a:pt x="646" y="265"/>
                  </a:cubicBezTo>
                  <a:cubicBezTo>
                    <a:pt x="643" y="260"/>
                    <a:pt x="640" y="258"/>
                    <a:pt x="641" y="253"/>
                  </a:cubicBezTo>
                  <a:cubicBezTo>
                    <a:pt x="642" y="248"/>
                    <a:pt x="645" y="250"/>
                    <a:pt x="650" y="250"/>
                  </a:cubicBezTo>
                  <a:cubicBezTo>
                    <a:pt x="652" y="251"/>
                    <a:pt x="660" y="251"/>
                    <a:pt x="662" y="253"/>
                  </a:cubicBezTo>
                  <a:cubicBezTo>
                    <a:pt x="666" y="257"/>
                    <a:pt x="667" y="258"/>
                    <a:pt x="673" y="259"/>
                  </a:cubicBezTo>
                  <a:cubicBezTo>
                    <a:pt x="671" y="263"/>
                    <a:pt x="674" y="266"/>
                    <a:pt x="672" y="269"/>
                  </a:cubicBezTo>
                  <a:cubicBezTo>
                    <a:pt x="670" y="271"/>
                    <a:pt x="665" y="270"/>
                    <a:pt x="663" y="270"/>
                  </a:cubicBezTo>
                  <a:cubicBezTo>
                    <a:pt x="665" y="275"/>
                    <a:pt x="666" y="279"/>
                    <a:pt x="669" y="282"/>
                  </a:cubicBezTo>
                  <a:cubicBezTo>
                    <a:pt x="673" y="285"/>
                    <a:pt x="675" y="288"/>
                    <a:pt x="671" y="293"/>
                  </a:cubicBezTo>
                  <a:cubicBezTo>
                    <a:pt x="668" y="296"/>
                    <a:pt x="662" y="298"/>
                    <a:pt x="659" y="300"/>
                  </a:cubicBezTo>
                  <a:cubicBezTo>
                    <a:pt x="655" y="302"/>
                    <a:pt x="653" y="298"/>
                    <a:pt x="650" y="295"/>
                  </a:cubicBezTo>
                  <a:cubicBezTo>
                    <a:pt x="652" y="298"/>
                    <a:pt x="653" y="301"/>
                    <a:pt x="654" y="304"/>
                  </a:cubicBezTo>
                  <a:cubicBezTo>
                    <a:pt x="652" y="303"/>
                    <a:pt x="650" y="302"/>
                    <a:pt x="648" y="301"/>
                  </a:cubicBezTo>
                  <a:cubicBezTo>
                    <a:pt x="648" y="302"/>
                    <a:pt x="648" y="303"/>
                    <a:pt x="649" y="304"/>
                  </a:cubicBezTo>
                  <a:cubicBezTo>
                    <a:pt x="646" y="303"/>
                    <a:pt x="644" y="303"/>
                    <a:pt x="642" y="302"/>
                  </a:cubicBezTo>
                  <a:cubicBezTo>
                    <a:pt x="641" y="302"/>
                    <a:pt x="642" y="298"/>
                    <a:pt x="640" y="298"/>
                  </a:cubicBezTo>
                  <a:cubicBezTo>
                    <a:pt x="637" y="298"/>
                    <a:pt x="633" y="297"/>
                    <a:pt x="631" y="301"/>
                  </a:cubicBezTo>
                  <a:cubicBezTo>
                    <a:pt x="633" y="302"/>
                    <a:pt x="635" y="303"/>
                    <a:pt x="637" y="304"/>
                  </a:cubicBezTo>
                  <a:cubicBezTo>
                    <a:pt x="635" y="308"/>
                    <a:pt x="633" y="312"/>
                    <a:pt x="630" y="313"/>
                  </a:cubicBezTo>
                  <a:cubicBezTo>
                    <a:pt x="625" y="316"/>
                    <a:pt x="623" y="314"/>
                    <a:pt x="618" y="311"/>
                  </a:cubicBezTo>
                  <a:cubicBezTo>
                    <a:pt x="610" y="307"/>
                    <a:pt x="604" y="308"/>
                    <a:pt x="595" y="307"/>
                  </a:cubicBezTo>
                  <a:cubicBezTo>
                    <a:pt x="601" y="310"/>
                    <a:pt x="607" y="313"/>
                    <a:pt x="613" y="316"/>
                  </a:cubicBezTo>
                  <a:cubicBezTo>
                    <a:pt x="617" y="318"/>
                    <a:pt x="624" y="318"/>
                    <a:pt x="629" y="318"/>
                  </a:cubicBezTo>
                  <a:cubicBezTo>
                    <a:pt x="627" y="321"/>
                    <a:pt x="624" y="330"/>
                    <a:pt x="621" y="332"/>
                  </a:cubicBezTo>
                  <a:cubicBezTo>
                    <a:pt x="619" y="333"/>
                    <a:pt x="617" y="335"/>
                    <a:pt x="615" y="334"/>
                  </a:cubicBezTo>
                  <a:cubicBezTo>
                    <a:pt x="612" y="334"/>
                    <a:pt x="610" y="333"/>
                    <a:pt x="608" y="335"/>
                  </a:cubicBezTo>
                  <a:cubicBezTo>
                    <a:pt x="601" y="339"/>
                    <a:pt x="600" y="340"/>
                    <a:pt x="593" y="337"/>
                  </a:cubicBezTo>
                  <a:cubicBezTo>
                    <a:pt x="588" y="336"/>
                    <a:pt x="584" y="335"/>
                    <a:pt x="579" y="334"/>
                  </a:cubicBezTo>
                  <a:cubicBezTo>
                    <a:pt x="582" y="335"/>
                    <a:pt x="585" y="336"/>
                    <a:pt x="588" y="338"/>
                  </a:cubicBezTo>
                  <a:cubicBezTo>
                    <a:pt x="588" y="339"/>
                    <a:pt x="587" y="339"/>
                    <a:pt x="586" y="340"/>
                  </a:cubicBezTo>
                  <a:cubicBezTo>
                    <a:pt x="591" y="339"/>
                    <a:pt x="592" y="339"/>
                    <a:pt x="597" y="341"/>
                  </a:cubicBezTo>
                  <a:cubicBezTo>
                    <a:pt x="599" y="343"/>
                    <a:pt x="603" y="346"/>
                    <a:pt x="599" y="348"/>
                  </a:cubicBezTo>
                  <a:cubicBezTo>
                    <a:pt x="595" y="350"/>
                    <a:pt x="593" y="350"/>
                    <a:pt x="588" y="350"/>
                  </a:cubicBezTo>
                  <a:cubicBezTo>
                    <a:pt x="586" y="350"/>
                    <a:pt x="584" y="355"/>
                    <a:pt x="583" y="356"/>
                  </a:cubicBezTo>
                  <a:cubicBezTo>
                    <a:pt x="579" y="362"/>
                    <a:pt x="573" y="369"/>
                    <a:pt x="572" y="376"/>
                  </a:cubicBezTo>
                  <a:cubicBezTo>
                    <a:pt x="570" y="384"/>
                    <a:pt x="569" y="392"/>
                    <a:pt x="567" y="400"/>
                  </a:cubicBezTo>
                  <a:cubicBezTo>
                    <a:pt x="570" y="401"/>
                    <a:pt x="577" y="401"/>
                    <a:pt x="580" y="403"/>
                  </a:cubicBezTo>
                  <a:cubicBezTo>
                    <a:pt x="582" y="406"/>
                    <a:pt x="584" y="415"/>
                    <a:pt x="585" y="419"/>
                  </a:cubicBezTo>
                  <a:cubicBezTo>
                    <a:pt x="588" y="426"/>
                    <a:pt x="589" y="423"/>
                    <a:pt x="596" y="422"/>
                  </a:cubicBezTo>
                  <a:cubicBezTo>
                    <a:pt x="599" y="421"/>
                    <a:pt x="603" y="423"/>
                    <a:pt x="606" y="424"/>
                  </a:cubicBezTo>
                  <a:cubicBezTo>
                    <a:pt x="615" y="428"/>
                    <a:pt x="622" y="431"/>
                    <a:pt x="631" y="437"/>
                  </a:cubicBezTo>
                  <a:cubicBezTo>
                    <a:pt x="633" y="439"/>
                    <a:pt x="638" y="444"/>
                    <a:pt x="642" y="445"/>
                  </a:cubicBezTo>
                  <a:cubicBezTo>
                    <a:pt x="646" y="445"/>
                    <a:pt x="651" y="446"/>
                    <a:pt x="656" y="446"/>
                  </a:cubicBezTo>
                  <a:cubicBezTo>
                    <a:pt x="657" y="447"/>
                    <a:pt x="666" y="446"/>
                    <a:pt x="666" y="448"/>
                  </a:cubicBezTo>
                  <a:cubicBezTo>
                    <a:pt x="666" y="455"/>
                    <a:pt x="666" y="461"/>
                    <a:pt x="666" y="468"/>
                  </a:cubicBezTo>
                  <a:cubicBezTo>
                    <a:pt x="665" y="477"/>
                    <a:pt x="674" y="484"/>
                    <a:pt x="680" y="491"/>
                  </a:cubicBezTo>
                  <a:cubicBezTo>
                    <a:pt x="685" y="497"/>
                    <a:pt x="696" y="485"/>
                    <a:pt x="695" y="480"/>
                  </a:cubicBezTo>
                  <a:cubicBezTo>
                    <a:pt x="694" y="474"/>
                    <a:pt x="693" y="468"/>
                    <a:pt x="692" y="462"/>
                  </a:cubicBezTo>
                  <a:cubicBezTo>
                    <a:pt x="692" y="459"/>
                    <a:pt x="687" y="455"/>
                    <a:pt x="686" y="452"/>
                  </a:cubicBezTo>
                  <a:cubicBezTo>
                    <a:pt x="692" y="448"/>
                    <a:pt x="703" y="444"/>
                    <a:pt x="707" y="439"/>
                  </a:cubicBezTo>
                  <a:cubicBezTo>
                    <a:pt x="710" y="433"/>
                    <a:pt x="711" y="419"/>
                    <a:pt x="707" y="415"/>
                  </a:cubicBezTo>
                  <a:cubicBezTo>
                    <a:pt x="703" y="412"/>
                    <a:pt x="700" y="409"/>
                    <a:pt x="698" y="405"/>
                  </a:cubicBezTo>
                  <a:cubicBezTo>
                    <a:pt x="694" y="400"/>
                    <a:pt x="693" y="401"/>
                    <a:pt x="697" y="397"/>
                  </a:cubicBezTo>
                  <a:cubicBezTo>
                    <a:pt x="702" y="392"/>
                    <a:pt x="703" y="393"/>
                    <a:pt x="701" y="386"/>
                  </a:cubicBezTo>
                  <a:cubicBezTo>
                    <a:pt x="700" y="382"/>
                    <a:pt x="698" y="378"/>
                    <a:pt x="699" y="374"/>
                  </a:cubicBezTo>
                  <a:cubicBezTo>
                    <a:pt x="701" y="368"/>
                    <a:pt x="701" y="366"/>
                    <a:pt x="699" y="360"/>
                  </a:cubicBezTo>
                  <a:cubicBezTo>
                    <a:pt x="698" y="356"/>
                    <a:pt x="700" y="354"/>
                    <a:pt x="705" y="354"/>
                  </a:cubicBezTo>
                  <a:cubicBezTo>
                    <a:pt x="713" y="353"/>
                    <a:pt x="720" y="359"/>
                    <a:pt x="727" y="356"/>
                  </a:cubicBezTo>
                  <a:cubicBezTo>
                    <a:pt x="732" y="354"/>
                    <a:pt x="734" y="356"/>
                    <a:pt x="738" y="359"/>
                  </a:cubicBezTo>
                  <a:cubicBezTo>
                    <a:pt x="740" y="361"/>
                    <a:pt x="746" y="364"/>
                    <a:pt x="747" y="366"/>
                  </a:cubicBezTo>
                  <a:cubicBezTo>
                    <a:pt x="748" y="371"/>
                    <a:pt x="750" y="374"/>
                    <a:pt x="755" y="373"/>
                  </a:cubicBezTo>
                  <a:cubicBezTo>
                    <a:pt x="759" y="373"/>
                    <a:pt x="762" y="375"/>
                    <a:pt x="765" y="376"/>
                  </a:cubicBezTo>
                  <a:cubicBezTo>
                    <a:pt x="763" y="380"/>
                    <a:pt x="762" y="381"/>
                    <a:pt x="763" y="385"/>
                  </a:cubicBezTo>
                  <a:cubicBezTo>
                    <a:pt x="763" y="388"/>
                    <a:pt x="764" y="392"/>
                    <a:pt x="763" y="395"/>
                  </a:cubicBezTo>
                  <a:cubicBezTo>
                    <a:pt x="764" y="395"/>
                    <a:pt x="765" y="396"/>
                    <a:pt x="766" y="395"/>
                  </a:cubicBezTo>
                  <a:cubicBezTo>
                    <a:pt x="764" y="398"/>
                    <a:pt x="759" y="402"/>
                    <a:pt x="762" y="404"/>
                  </a:cubicBezTo>
                  <a:cubicBezTo>
                    <a:pt x="767" y="389"/>
                    <a:pt x="785" y="422"/>
                    <a:pt x="788" y="402"/>
                  </a:cubicBezTo>
                  <a:cubicBezTo>
                    <a:pt x="789" y="403"/>
                    <a:pt x="791" y="403"/>
                    <a:pt x="791" y="404"/>
                  </a:cubicBezTo>
                  <a:cubicBezTo>
                    <a:pt x="793" y="399"/>
                    <a:pt x="797" y="395"/>
                    <a:pt x="796" y="391"/>
                  </a:cubicBezTo>
                  <a:cubicBezTo>
                    <a:pt x="795" y="387"/>
                    <a:pt x="800" y="381"/>
                    <a:pt x="803" y="381"/>
                  </a:cubicBezTo>
                  <a:cubicBezTo>
                    <a:pt x="803" y="383"/>
                    <a:pt x="803" y="385"/>
                    <a:pt x="802" y="387"/>
                  </a:cubicBezTo>
                  <a:cubicBezTo>
                    <a:pt x="810" y="387"/>
                    <a:pt x="815" y="403"/>
                    <a:pt x="819" y="409"/>
                  </a:cubicBezTo>
                  <a:cubicBezTo>
                    <a:pt x="821" y="413"/>
                    <a:pt x="827" y="420"/>
                    <a:pt x="828" y="424"/>
                  </a:cubicBezTo>
                  <a:cubicBezTo>
                    <a:pt x="828" y="426"/>
                    <a:pt x="824" y="429"/>
                    <a:pt x="824" y="432"/>
                  </a:cubicBezTo>
                  <a:cubicBezTo>
                    <a:pt x="824" y="433"/>
                    <a:pt x="828" y="435"/>
                    <a:pt x="829" y="435"/>
                  </a:cubicBezTo>
                  <a:cubicBezTo>
                    <a:pt x="831" y="437"/>
                    <a:pt x="834" y="439"/>
                    <a:pt x="835" y="441"/>
                  </a:cubicBezTo>
                  <a:cubicBezTo>
                    <a:pt x="837" y="443"/>
                    <a:pt x="834" y="445"/>
                    <a:pt x="838" y="446"/>
                  </a:cubicBezTo>
                  <a:cubicBezTo>
                    <a:pt x="844" y="446"/>
                    <a:pt x="846" y="446"/>
                    <a:pt x="851" y="449"/>
                  </a:cubicBezTo>
                  <a:cubicBezTo>
                    <a:pt x="854" y="452"/>
                    <a:pt x="861" y="455"/>
                    <a:pt x="854" y="456"/>
                  </a:cubicBezTo>
                  <a:cubicBezTo>
                    <a:pt x="850" y="457"/>
                    <a:pt x="846" y="458"/>
                    <a:pt x="842" y="460"/>
                  </a:cubicBezTo>
                  <a:cubicBezTo>
                    <a:pt x="844" y="461"/>
                    <a:pt x="847" y="459"/>
                    <a:pt x="850" y="458"/>
                  </a:cubicBezTo>
                  <a:cubicBezTo>
                    <a:pt x="848" y="461"/>
                    <a:pt x="842" y="462"/>
                    <a:pt x="839" y="463"/>
                  </a:cubicBezTo>
                  <a:cubicBezTo>
                    <a:pt x="836" y="464"/>
                    <a:pt x="837" y="470"/>
                    <a:pt x="839" y="468"/>
                  </a:cubicBezTo>
                  <a:cubicBezTo>
                    <a:pt x="840" y="466"/>
                    <a:pt x="841" y="466"/>
                    <a:pt x="843" y="465"/>
                  </a:cubicBezTo>
                  <a:cubicBezTo>
                    <a:pt x="845" y="464"/>
                    <a:pt x="845" y="463"/>
                    <a:pt x="846" y="462"/>
                  </a:cubicBezTo>
                  <a:cubicBezTo>
                    <a:pt x="849" y="461"/>
                    <a:pt x="852" y="460"/>
                    <a:pt x="855" y="460"/>
                  </a:cubicBezTo>
                  <a:cubicBezTo>
                    <a:pt x="853" y="459"/>
                    <a:pt x="853" y="459"/>
                    <a:pt x="852" y="458"/>
                  </a:cubicBezTo>
                  <a:cubicBezTo>
                    <a:pt x="854" y="458"/>
                    <a:pt x="859" y="458"/>
                    <a:pt x="860" y="461"/>
                  </a:cubicBezTo>
                  <a:cubicBezTo>
                    <a:pt x="861" y="464"/>
                    <a:pt x="857" y="464"/>
                    <a:pt x="859" y="467"/>
                  </a:cubicBezTo>
                  <a:cubicBezTo>
                    <a:pt x="862" y="462"/>
                    <a:pt x="865" y="464"/>
                    <a:pt x="869" y="466"/>
                  </a:cubicBezTo>
                  <a:cubicBezTo>
                    <a:pt x="873" y="467"/>
                    <a:pt x="870" y="473"/>
                    <a:pt x="869" y="475"/>
                  </a:cubicBezTo>
                  <a:cubicBezTo>
                    <a:pt x="868" y="479"/>
                    <a:pt x="872" y="480"/>
                    <a:pt x="869" y="485"/>
                  </a:cubicBezTo>
                  <a:cubicBezTo>
                    <a:pt x="868" y="486"/>
                    <a:pt x="862" y="490"/>
                    <a:pt x="860" y="490"/>
                  </a:cubicBezTo>
                  <a:cubicBezTo>
                    <a:pt x="857" y="491"/>
                    <a:pt x="854" y="490"/>
                    <a:pt x="850" y="492"/>
                  </a:cubicBezTo>
                  <a:cubicBezTo>
                    <a:pt x="846" y="493"/>
                    <a:pt x="845" y="495"/>
                    <a:pt x="842" y="498"/>
                  </a:cubicBezTo>
                  <a:cubicBezTo>
                    <a:pt x="837" y="504"/>
                    <a:pt x="832" y="505"/>
                    <a:pt x="824" y="504"/>
                  </a:cubicBezTo>
                  <a:cubicBezTo>
                    <a:pt x="815" y="503"/>
                    <a:pt x="808" y="503"/>
                    <a:pt x="799" y="504"/>
                  </a:cubicBezTo>
                  <a:cubicBezTo>
                    <a:pt x="792" y="504"/>
                    <a:pt x="784" y="502"/>
                    <a:pt x="782" y="511"/>
                  </a:cubicBezTo>
                  <a:cubicBezTo>
                    <a:pt x="782" y="514"/>
                    <a:pt x="775" y="515"/>
                    <a:pt x="773" y="516"/>
                  </a:cubicBezTo>
                  <a:cubicBezTo>
                    <a:pt x="769" y="518"/>
                    <a:pt x="767" y="523"/>
                    <a:pt x="764" y="525"/>
                  </a:cubicBezTo>
                  <a:cubicBezTo>
                    <a:pt x="759" y="531"/>
                    <a:pt x="756" y="537"/>
                    <a:pt x="751" y="541"/>
                  </a:cubicBezTo>
                  <a:cubicBezTo>
                    <a:pt x="761" y="537"/>
                    <a:pt x="766" y="526"/>
                    <a:pt x="776" y="521"/>
                  </a:cubicBezTo>
                  <a:cubicBezTo>
                    <a:pt x="783" y="518"/>
                    <a:pt x="801" y="508"/>
                    <a:pt x="806" y="520"/>
                  </a:cubicBezTo>
                  <a:cubicBezTo>
                    <a:pt x="805" y="519"/>
                    <a:pt x="804" y="519"/>
                    <a:pt x="803" y="519"/>
                  </a:cubicBezTo>
                  <a:cubicBezTo>
                    <a:pt x="808" y="522"/>
                    <a:pt x="802" y="525"/>
                    <a:pt x="799" y="527"/>
                  </a:cubicBezTo>
                  <a:cubicBezTo>
                    <a:pt x="796" y="530"/>
                    <a:pt x="793" y="525"/>
                    <a:pt x="789" y="527"/>
                  </a:cubicBezTo>
                  <a:cubicBezTo>
                    <a:pt x="791" y="528"/>
                    <a:pt x="795" y="532"/>
                    <a:pt x="795" y="532"/>
                  </a:cubicBezTo>
                  <a:cubicBezTo>
                    <a:pt x="797" y="531"/>
                    <a:pt x="799" y="530"/>
                    <a:pt x="802" y="531"/>
                  </a:cubicBezTo>
                  <a:cubicBezTo>
                    <a:pt x="801" y="534"/>
                    <a:pt x="799" y="537"/>
                    <a:pt x="797" y="538"/>
                  </a:cubicBezTo>
                  <a:cubicBezTo>
                    <a:pt x="798" y="538"/>
                    <a:pt x="800" y="538"/>
                    <a:pt x="801" y="538"/>
                  </a:cubicBezTo>
                  <a:cubicBezTo>
                    <a:pt x="799" y="543"/>
                    <a:pt x="804" y="547"/>
                    <a:pt x="808" y="548"/>
                  </a:cubicBezTo>
                  <a:cubicBezTo>
                    <a:pt x="808" y="549"/>
                    <a:pt x="808" y="549"/>
                    <a:pt x="807" y="549"/>
                  </a:cubicBezTo>
                  <a:cubicBezTo>
                    <a:pt x="813" y="552"/>
                    <a:pt x="818" y="555"/>
                    <a:pt x="823" y="551"/>
                  </a:cubicBezTo>
                  <a:cubicBezTo>
                    <a:pt x="824" y="552"/>
                    <a:pt x="824" y="553"/>
                    <a:pt x="824" y="554"/>
                  </a:cubicBezTo>
                  <a:cubicBezTo>
                    <a:pt x="825" y="554"/>
                    <a:pt x="827" y="553"/>
                    <a:pt x="827" y="553"/>
                  </a:cubicBezTo>
                  <a:cubicBezTo>
                    <a:pt x="824" y="548"/>
                    <a:pt x="831" y="542"/>
                    <a:pt x="833" y="538"/>
                  </a:cubicBezTo>
                  <a:cubicBezTo>
                    <a:pt x="838" y="540"/>
                    <a:pt x="835" y="544"/>
                    <a:pt x="834" y="547"/>
                  </a:cubicBezTo>
                  <a:cubicBezTo>
                    <a:pt x="837" y="545"/>
                    <a:pt x="842" y="550"/>
                    <a:pt x="839" y="551"/>
                  </a:cubicBezTo>
                  <a:cubicBezTo>
                    <a:pt x="836" y="553"/>
                    <a:pt x="832" y="555"/>
                    <a:pt x="828" y="554"/>
                  </a:cubicBezTo>
                  <a:cubicBezTo>
                    <a:pt x="829" y="555"/>
                    <a:pt x="829" y="556"/>
                    <a:pt x="830" y="557"/>
                  </a:cubicBezTo>
                  <a:cubicBezTo>
                    <a:pt x="826" y="559"/>
                    <a:pt x="821" y="561"/>
                    <a:pt x="816" y="563"/>
                  </a:cubicBezTo>
                  <a:cubicBezTo>
                    <a:pt x="814" y="564"/>
                    <a:pt x="812" y="564"/>
                    <a:pt x="811" y="565"/>
                  </a:cubicBezTo>
                  <a:cubicBezTo>
                    <a:pt x="809" y="567"/>
                    <a:pt x="808" y="563"/>
                    <a:pt x="807" y="564"/>
                  </a:cubicBezTo>
                  <a:cubicBezTo>
                    <a:pt x="804" y="567"/>
                    <a:pt x="801" y="572"/>
                    <a:pt x="797" y="575"/>
                  </a:cubicBezTo>
                  <a:cubicBezTo>
                    <a:pt x="795" y="577"/>
                    <a:pt x="793" y="574"/>
                    <a:pt x="791" y="574"/>
                  </a:cubicBezTo>
                  <a:cubicBezTo>
                    <a:pt x="786" y="567"/>
                    <a:pt x="798" y="561"/>
                    <a:pt x="802" y="558"/>
                  </a:cubicBezTo>
                  <a:cubicBezTo>
                    <a:pt x="805" y="556"/>
                    <a:pt x="804" y="558"/>
                    <a:pt x="805" y="559"/>
                  </a:cubicBezTo>
                  <a:cubicBezTo>
                    <a:pt x="808" y="562"/>
                    <a:pt x="809" y="558"/>
                    <a:pt x="812" y="556"/>
                  </a:cubicBezTo>
                  <a:cubicBezTo>
                    <a:pt x="809" y="556"/>
                    <a:pt x="805" y="555"/>
                    <a:pt x="802" y="557"/>
                  </a:cubicBezTo>
                  <a:cubicBezTo>
                    <a:pt x="802" y="555"/>
                    <a:pt x="803" y="553"/>
                    <a:pt x="804" y="552"/>
                  </a:cubicBezTo>
                  <a:cubicBezTo>
                    <a:pt x="801" y="551"/>
                    <a:pt x="796" y="556"/>
                    <a:pt x="793" y="558"/>
                  </a:cubicBezTo>
                  <a:cubicBezTo>
                    <a:pt x="791" y="559"/>
                    <a:pt x="791" y="556"/>
                    <a:pt x="789" y="559"/>
                  </a:cubicBezTo>
                  <a:cubicBezTo>
                    <a:pt x="788" y="560"/>
                    <a:pt x="785" y="559"/>
                    <a:pt x="783" y="559"/>
                  </a:cubicBezTo>
                  <a:cubicBezTo>
                    <a:pt x="786" y="567"/>
                    <a:pt x="773" y="564"/>
                    <a:pt x="771" y="568"/>
                  </a:cubicBezTo>
                  <a:cubicBezTo>
                    <a:pt x="771" y="567"/>
                    <a:pt x="770" y="566"/>
                    <a:pt x="770" y="566"/>
                  </a:cubicBezTo>
                  <a:cubicBezTo>
                    <a:pt x="768" y="570"/>
                    <a:pt x="766" y="570"/>
                    <a:pt x="762" y="572"/>
                  </a:cubicBezTo>
                  <a:cubicBezTo>
                    <a:pt x="759" y="573"/>
                    <a:pt x="759" y="575"/>
                    <a:pt x="758" y="577"/>
                  </a:cubicBezTo>
                  <a:cubicBezTo>
                    <a:pt x="757" y="582"/>
                    <a:pt x="749" y="595"/>
                    <a:pt x="759" y="594"/>
                  </a:cubicBezTo>
                  <a:cubicBezTo>
                    <a:pt x="759" y="593"/>
                    <a:pt x="759" y="593"/>
                    <a:pt x="759" y="592"/>
                  </a:cubicBezTo>
                  <a:cubicBezTo>
                    <a:pt x="759" y="593"/>
                    <a:pt x="760" y="594"/>
                    <a:pt x="761" y="594"/>
                  </a:cubicBezTo>
                  <a:cubicBezTo>
                    <a:pt x="758" y="597"/>
                    <a:pt x="754" y="595"/>
                    <a:pt x="751" y="594"/>
                  </a:cubicBezTo>
                  <a:cubicBezTo>
                    <a:pt x="750" y="594"/>
                    <a:pt x="750" y="598"/>
                    <a:pt x="748" y="598"/>
                  </a:cubicBezTo>
                  <a:cubicBezTo>
                    <a:pt x="740" y="599"/>
                    <a:pt x="737" y="599"/>
                    <a:pt x="731" y="604"/>
                  </a:cubicBezTo>
                  <a:cubicBezTo>
                    <a:pt x="735" y="603"/>
                    <a:pt x="739" y="601"/>
                    <a:pt x="743" y="600"/>
                  </a:cubicBezTo>
                  <a:cubicBezTo>
                    <a:pt x="743" y="601"/>
                    <a:pt x="742" y="601"/>
                    <a:pt x="742" y="601"/>
                  </a:cubicBezTo>
                  <a:cubicBezTo>
                    <a:pt x="743" y="601"/>
                    <a:pt x="744" y="602"/>
                    <a:pt x="746" y="601"/>
                  </a:cubicBezTo>
                  <a:cubicBezTo>
                    <a:pt x="743" y="603"/>
                    <a:pt x="740" y="605"/>
                    <a:pt x="737" y="605"/>
                  </a:cubicBezTo>
                  <a:cubicBezTo>
                    <a:pt x="734" y="605"/>
                    <a:pt x="729" y="604"/>
                    <a:pt x="728" y="607"/>
                  </a:cubicBezTo>
                  <a:cubicBezTo>
                    <a:pt x="734" y="608"/>
                    <a:pt x="725" y="621"/>
                    <a:pt x="722" y="623"/>
                  </a:cubicBezTo>
                  <a:cubicBezTo>
                    <a:pt x="724" y="620"/>
                    <a:pt x="719" y="618"/>
                    <a:pt x="718" y="615"/>
                  </a:cubicBezTo>
                  <a:cubicBezTo>
                    <a:pt x="718" y="619"/>
                    <a:pt x="723" y="624"/>
                    <a:pt x="721" y="628"/>
                  </a:cubicBezTo>
                  <a:cubicBezTo>
                    <a:pt x="719" y="632"/>
                    <a:pt x="716" y="636"/>
                    <a:pt x="715" y="640"/>
                  </a:cubicBezTo>
                  <a:cubicBezTo>
                    <a:pt x="714" y="640"/>
                    <a:pt x="714" y="640"/>
                    <a:pt x="714" y="640"/>
                  </a:cubicBezTo>
                  <a:cubicBezTo>
                    <a:pt x="714" y="637"/>
                    <a:pt x="716" y="635"/>
                    <a:pt x="717" y="632"/>
                  </a:cubicBezTo>
                  <a:cubicBezTo>
                    <a:pt x="715" y="631"/>
                    <a:pt x="716" y="627"/>
                    <a:pt x="712" y="628"/>
                  </a:cubicBezTo>
                  <a:cubicBezTo>
                    <a:pt x="713" y="626"/>
                    <a:pt x="713" y="623"/>
                    <a:pt x="714" y="620"/>
                  </a:cubicBezTo>
                  <a:cubicBezTo>
                    <a:pt x="714" y="620"/>
                    <a:pt x="716" y="615"/>
                    <a:pt x="714" y="617"/>
                  </a:cubicBezTo>
                  <a:cubicBezTo>
                    <a:pt x="708" y="621"/>
                    <a:pt x="710" y="624"/>
                    <a:pt x="711" y="631"/>
                  </a:cubicBezTo>
                  <a:cubicBezTo>
                    <a:pt x="710" y="629"/>
                    <a:pt x="708" y="628"/>
                    <a:pt x="706" y="628"/>
                  </a:cubicBezTo>
                  <a:cubicBezTo>
                    <a:pt x="707" y="630"/>
                    <a:pt x="711" y="631"/>
                    <a:pt x="712" y="633"/>
                  </a:cubicBezTo>
                  <a:cubicBezTo>
                    <a:pt x="713" y="634"/>
                    <a:pt x="711" y="639"/>
                    <a:pt x="711" y="641"/>
                  </a:cubicBezTo>
                  <a:cubicBezTo>
                    <a:pt x="712" y="644"/>
                    <a:pt x="716" y="642"/>
                    <a:pt x="715" y="647"/>
                  </a:cubicBezTo>
                  <a:cubicBezTo>
                    <a:pt x="714" y="651"/>
                    <a:pt x="712" y="650"/>
                    <a:pt x="708" y="652"/>
                  </a:cubicBezTo>
                  <a:cubicBezTo>
                    <a:pt x="711" y="652"/>
                    <a:pt x="716" y="651"/>
                    <a:pt x="716" y="655"/>
                  </a:cubicBezTo>
                  <a:cubicBezTo>
                    <a:pt x="715" y="657"/>
                    <a:pt x="709" y="657"/>
                    <a:pt x="708" y="657"/>
                  </a:cubicBezTo>
                  <a:cubicBezTo>
                    <a:pt x="709" y="658"/>
                    <a:pt x="709" y="658"/>
                    <a:pt x="710" y="659"/>
                  </a:cubicBezTo>
                  <a:cubicBezTo>
                    <a:pt x="709" y="659"/>
                    <a:pt x="708" y="660"/>
                    <a:pt x="707" y="660"/>
                  </a:cubicBezTo>
                  <a:cubicBezTo>
                    <a:pt x="708" y="664"/>
                    <a:pt x="710" y="661"/>
                    <a:pt x="712" y="662"/>
                  </a:cubicBezTo>
                  <a:cubicBezTo>
                    <a:pt x="711" y="663"/>
                    <a:pt x="709" y="664"/>
                    <a:pt x="707" y="665"/>
                  </a:cubicBezTo>
                  <a:cubicBezTo>
                    <a:pt x="706" y="665"/>
                    <a:pt x="704" y="663"/>
                    <a:pt x="703" y="664"/>
                  </a:cubicBezTo>
                  <a:cubicBezTo>
                    <a:pt x="701" y="665"/>
                    <a:pt x="699" y="670"/>
                    <a:pt x="698" y="672"/>
                  </a:cubicBezTo>
                  <a:cubicBezTo>
                    <a:pt x="697" y="673"/>
                    <a:pt x="693" y="673"/>
                    <a:pt x="692" y="675"/>
                  </a:cubicBezTo>
                  <a:cubicBezTo>
                    <a:pt x="690" y="677"/>
                    <a:pt x="688" y="680"/>
                    <a:pt x="686" y="681"/>
                  </a:cubicBezTo>
                  <a:cubicBezTo>
                    <a:pt x="678" y="686"/>
                    <a:pt x="677" y="688"/>
                    <a:pt x="673" y="696"/>
                  </a:cubicBezTo>
                  <a:cubicBezTo>
                    <a:pt x="671" y="701"/>
                    <a:pt x="672" y="708"/>
                    <a:pt x="674" y="712"/>
                  </a:cubicBezTo>
                  <a:cubicBezTo>
                    <a:pt x="677" y="719"/>
                    <a:pt x="679" y="725"/>
                    <a:pt x="682" y="733"/>
                  </a:cubicBezTo>
                  <a:cubicBezTo>
                    <a:pt x="683" y="737"/>
                    <a:pt x="684" y="747"/>
                    <a:pt x="681" y="750"/>
                  </a:cubicBezTo>
                  <a:cubicBezTo>
                    <a:pt x="679" y="752"/>
                    <a:pt x="677" y="755"/>
                    <a:pt x="675" y="752"/>
                  </a:cubicBezTo>
                  <a:cubicBezTo>
                    <a:pt x="674" y="750"/>
                    <a:pt x="669" y="746"/>
                    <a:pt x="669" y="746"/>
                  </a:cubicBezTo>
                  <a:cubicBezTo>
                    <a:pt x="668" y="742"/>
                    <a:pt x="667" y="740"/>
                    <a:pt x="666" y="737"/>
                  </a:cubicBezTo>
                  <a:cubicBezTo>
                    <a:pt x="664" y="734"/>
                    <a:pt x="663" y="733"/>
                    <a:pt x="664" y="729"/>
                  </a:cubicBezTo>
                  <a:cubicBezTo>
                    <a:pt x="663" y="729"/>
                    <a:pt x="662" y="730"/>
                    <a:pt x="662" y="730"/>
                  </a:cubicBezTo>
                  <a:cubicBezTo>
                    <a:pt x="661" y="726"/>
                    <a:pt x="665" y="719"/>
                    <a:pt x="660" y="716"/>
                  </a:cubicBezTo>
                  <a:cubicBezTo>
                    <a:pt x="656" y="713"/>
                    <a:pt x="654" y="707"/>
                    <a:pt x="649" y="709"/>
                  </a:cubicBezTo>
                  <a:cubicBezTo>
                    <a:pt x="646" y="710"/>
                    <a:pt x="644" y="712"/>
                    <a:pt x="641" y="710"/>
                  </a:cubicBezTo>
                  <a:cubicBezTo>
                    <a:pt x="639" y="709"/>
                    <a:pt x="636" y="706"/>
                    <a:pt x="634" y="705"/>
                  </a:cubicBezTo>
                  <a:cubicBezTo>
                    <a:pt x="629" y="704"/>
                    <a:pt x="622" y="710"/>
                    <a:pt x="621" y="702"/>
                  </a:cubicBezTo>
                  <a:cubicBezTo>
                    <a:pt x="620" y="709"/>
                    <a:pt x="606" y="704"/>
                    <a:pt x="602" y="707"/>
                  </a:cubicBezTo>
                  <a:cubicBezTo>
                    <a:pt x="605" y="708"/>
                    <a:pt x="616" y="709"/>
                    <a:pt x="608" y="713"/>
                  </a:cubicBezTo>
                  <a:cubicBezTo>
                    <a:pt x="608" y="713"/>
                    <a:pt x="613" y="715"/>
                    <a:pt x="613" y="716"/>
                  </a:cubicBezTo>
                  <a:cubicBezTo>
                    <a:pt x="614" y="718"/>
                    <a:pt x="612" y="719"/>
                    <a:pt x="610" y="718"/>
                  </a:cubicBezTo>
                  <a:cubicBezTo>
                    <a:pt x="611" y="716"/>
                    <a:pt x="607" y="714"/>
                    <a:pt x="605" y="713"/>
                  </a:cubicBezTo>
                  <a:cubicBezTo>
                    <a:pt x="605" y="715"/>
                    <a:pt x="604" y="716"/>
                    <a:pt x="604" y="718"/>
                  </a:cubicBezTo>
                  <a:cubicBezTo>
                    <a:pt x="602" y="713"/>
                    <a:pt x="601" y="718"/>
                    <a:pt x="598" y="716"/>
                  </a:cubicBezTo>
                  <a:cubicBezTo>
                    <a:pt x="595" y="713"/>
                    <a:pt x="593" y="711"/>
                    <a:pt x="589" y="712"/>
                  </a:cubicBezTo>
                  <a:cubicBezTo>
                    <a:pt x="587" y="713"/>
                    <a:pt x="584" y="711"/>
                    <a:pt x="582" y="710"/>
                  </a:cubicBezTo>
                  <a:cubicBezTo>
                    <a:pt x="578" y="709"/>
                    <a:pt x="572" y="713"/>
                    <a:pt x="568" y="715"/>
                  </a:cubicBezTo>
                  <a:cubicBezTo>
                    <a:pt x="562" y="717"/>
                    <a:pt x="547" y="728"/>
                    <a:pt x="547" y="737"/>
                  </a:cubicBezTo>
                  <a:cubicBezTo>
                    <a:pt x="547" y="740"/>
                    <a:pt x="550" y="743"/>
                    <a:pt x="551" y="746"/>
                  </a:cubicBezTo>
                  <a:cubicBezTo>
                    <a:pt x="551" y="747"/>
                    <a:pt x="549" y="750"/>
                    <a:pt x="549" y="752"/>
                  </a:cubicBezTo>
                  <a:cubicBezTo>
                    <a:pt x="547" y="757"/>
                    <a:pt x="545" y="762"/>
                    <a:pt x="545" y="767"/>
                  </a:cubicBezTo>
                  <a:cubicBezTo>
                    <a:pt x="545" y="780"/>
                    <a:pt x="547" y="789"/>
                    <a:pt x="554" y="800"/>
                  </a:cubicBezTo>
                  <a:cubicBezTo>
                    <a:pt x="558" y="807"/>
                    <a:pt x="560" y="811"/>
                    <a:pt x="567" y="813"/>
                  </a:cubicBezTo>
                  <a:cubicBezTo>
                    <a:pt x="568" y="813"/>
                    <a:pt x="570" y="817"/>
                    <a:pt x="572" y="817"/>
                  </a:cubicBezTo>
                  <a:cubicBezTo>
                    <a:pt x="574" y="815"/>
                    <a:pt x="577" y="814"/>
                    <a:pt x="580" y="813"/>
                  </a:cubicBezTo>
                  <a:cubicBezTo>
                    <a:pt x="583" y="812"/>
                    <a:pt x="585" y="812"/>
                    <a:pt x="588" y="812"/>
                  </a:cubicBezTo>
                  <a:cubicBezTo>
                    <a:pt x="590" y="811"/>
                    <a:pt x="591" y="814"/>
                    <a:pt x="592" y="814"/>
                  </a:cubicBezTo>
                  <a:cubicBezTo>
                    <a:pt x="593" y="813"/>
                    <a:pt x="595" y="813"/>
                    <a:pt x="596" y="812"/>
                  </a:cubicBezTo>
                  <a:cubicBezTo>
                    <a:pt x="597" y="811"/>
                    <a:pt x="595" y="810"/>
                    <a:pt x="596" y="809"/>
                  </a:cubicBezTo>
                  <a:cubicBezTo>
                    <a:pt x="598" y="807"/>
                    <a:pt x="600" y="806"/>
                    <a:pt x="600" y="802"/>
                  </a:cubicBezTo>
                  <a:cubicBezTo>
                    <a:pt x="602" y="797"/>
                    <a:pt x="602" y="791"/>
                    <a:pt x="607" y="788"/>
                  </a:cubicBezTo>
                  <a:cubicBezTo>
                    <a:pt x="610" y="787"/>
                    <a:pt x="618" y="785"/>
                    <a:pt x="620" y="786"/>
                  </a:cubicBezTo>
                  <a:cubicBezTo>
                    <a:pt x="623" y="786"/>
                    <a:pt x="633" y="784"/>
                    <a:pt x="630" y="791"/>
                  </a:cubicBezTo>
                  <a:cubicBezTo>
                    <a:pt x="629" y="794"/>
                    <a:pt x="625" y="802"/>
                    <a:pt x="623" y="803"/>
                  </a:cubicBezTo>
                  <a:cubicBezTo>
                    <a:pt x="624" y="803"/>
                    <a:pt x="623" y="804"/>
                    <a:pt x="626" y="804"/>
                  </a:cubicBezTo>
                  <a:cubicBezTo>
                    <a:pt x="625" y="805"/>
                    <a:pt x="624" y="806"/>
                    <a:pt x="623" y="806"/>
                  </a:cubicBezTo>
                  <a:cubicBezTo>
                    <a:pt x="624" y="807"/>
                    <a:pt x="624" y="807"/>
                    <a:pt x="624" y="807"/>
                  </a:cubicBezTo>
                  <a:cubicBezTo>
                    <a:pt x="624" y="807"/>
                    <a:pt x="624" y="806"/>
                    <a:pt x="625" y="806"/>
                  </a:cubicBezTo>
                  <a:cubicBezTo>
                    <a:pt x="624" y="809"/>
                    <a:pt x="623" y="813"/>
                    <a:pt x="622" y="816"/>
                  </a:cubicBezTo>
                  <a:cubicBezTo>
                    <a:pt x="621" y="815"/>
                    <a:pt x="620" y="813"/>
                    <a:pt x="621" y="810"/>
                  </a:cubicBezTo>
                  <a:cubicBezTo>
                    <a:pt x="620" y="811"/>
                    <a:pt x="619" y="813"/>
                    <a:pt x="618" y="814"/>
                  </a:cubicBezTo>
                  <a:cubicBezTo>
                    <a:pt x="623" y="814"/>
                    <a:pt x="618" y="823"/>
                    <a:pt x="619" y="826"/>
                  </a:cubicBezTo>
                  <a:cubicBezTo>
                    <a:pt x="620" y="829"/>
                    <a:pt x="616" y="834"/>
                    <a:pt x="614" y="836"/>
                  </a:cubicBezTo>
                  <a:cubicBezTo>
                    <a:pt x="620" y="838"/>
                    <a:pt x="626" y="836"/>
                    <a:pt x="633" y="837"/>
                  </a:cubicBezTo>
                  <a:cubicBezTo>
                    <a:pt x="635" y="838"/>
                    <a:pt x="637" y="835"/>
                    <a:pt x="640" y="836"/>
                  </a:cubicBezTo>
                  <a:cubicBezTo>
                    <a:pt x="643" y="836"/>
                    <a:pt x="647" y="836"/>
                    <a:pt x="650" y="837"/>
                  </a:cubicBezTo>
                  <a:cubicBezTo>
                    <a:pt x="655" y="840"/>
                    <a:pt x="659" y="844"/>
                    <a:pt x="658" y="850"/>
                  </a:cubicBezTo>
                  <a:cubicBezTo>
                    <a:pt x="657" y="855"/>
                    <a:pt x="657" y="859"/>
                    <a:pt x="656" y="863"/>
                  </a:cubicBezTo>
                  <a:cubicBezTo>
                    <a:pt x="656" y="866"/>
                    <a:pt x="654" y="868"/>
                    <a:pt x="653" y="870"/>
                  </a:cubicBezTo>
                  <a:cubicBezTo>
                    <a:pt x="652" y="882"/>
                    <a:pt x="666" y="901"/>
                    <a:pt x="676" y="897"/>
                  </a:cubicBezTo>
                  <a:cubicBezTo>
                    <a:pt x="683" y="894"/>
                    <a:pt x="686" y="891"/>
                    <a:pt x="693" y="893"/>
                  </a:cubicBezTo>
                  <a:cubicBezTo>
                    <a:pt x="700" y="895"/>
                    <a:pt x="702" y="899"/>
                    <a:pt x="707" y="904"/>
                  </a:cubicBezTo>
                  <a:cubicBezTo>
                    <a:pt x="707" y="896"/>
                    <a:pt x="717" y="885"/>
                    <a:pt x="721" y="878"/>
                  </a:cubicBezTo>
                  <a:cubicBezTo>
                    <a:pt x="722" y="876"/>
                    <a:pt x="730" y="875"/>
                    <a:pt x="732" y="874"/>
                  </a:cubicBezTo>
                  <a:cubicBezTo>
                    <a:pt x="738" y="872"/>
                    <a:pt x="743" y="870"/>
                    <a:pt x="749" y="868"/>
                  </a:cubicBezTo>
                  <a:cubicBezTo>
                    <a:pt x="754" y="866"/>
                    <a:pt x="763" y="871"/>
                    <a:pt x="768" y="872"/>
                  </a:cubicBezTo>
                  <a:cubicBezTo>
                    <a:pt x="781" y="875"/>
                    <a:pt x="794" y="878"/>
                    <a:pt x="808" y="881"/>
                  </a:cubicBezTo>
                  <a:cubicBezTo>
                    <a:pt x="815" y="883"/>
                    <a:pt x="822" y="883"/>
                    <a:pt x="828" y="888"/>
                  </a:cubicBezTo>
                  <a:cubicBezTo>
                    <a:pt x="838" y="898"/>
                    <a:pt x="848" y="908"/>
                    <a:pt x="858" y="918"/>
                  </a:cubicBezTo>
                  <a:cubicBezTo>
                    <a:pt x="865" y="924"/>
                    <a:pt x="879" y="924"/>
                    <a:pt x="887" y="926"/>
                  </a:cubicBezTo>
                  <a:cubicBezTo>
                    <a:pt x="895" y="928"/>
                    <a:pt x="901" y="941"/>
                    <a:pt x="906" y="947"/>
                  </a:cubicBezTo>
                  <a:cubicBezTo>
                    <a:pt x="911" y="954"/>
                    <a:pt x="916" y="960"/>
                    <a:pt x="921" y="967"/>
                  </a:cubicBezTo>
                  <a:cubicBezTo>
                    <a:pt x="922" y="968"/>
                    <a:pt x="925" y="974"/>
                    <a:pt x="927" y="974"/>
                  </a:cubicBezTo>
                  <a:cubicBezTo>
                    <a:pt x="937" y="978"/>
                    <a:pt x="948" y="982"/>
                    <a:pt x="958" y="986"/>
                  </a:cubicBezTo>
                  <a:cubicBezTo>
                    <a:pt x="969" y="990"/>
                    <a:pt x="980" y="993"/>
                    <a:pt x="990" y="997"/>
                  </a:cubicBezTo>
                  <a:cubicBezTo>
                    <a:pt x="999" y="1000"/>
                    <a:pt x="1008" y="1010"/>
                    <a:pt x="1016" y="1016"/>
                  </a:cubicBezTo>
                  <a:cubicBezTo>
                    <a:pt x="1017" y="1016"/>
                    <a:pt x="1027" y="1016"/>
                    <a:pt x="1027" y="1017"/>
                  </a:cubicBezTo>
                  <a:cubicBezTo>
                    <a:pt x="1029" y="1022"/>
                    <a:pt x="1030" y="1027"/>
                    <a:pt x="1031" y="1031"/>
                  </a:cubicBezTo>
                  <a:close/>
                  <a:moveTo>
                    <a:pt x="690" y="580"/>
                  </a:moveTo>
                  <a:cubicBezTo>
                    <a:pt x="690" y="583"/>
                    <a:pt x="680" y="586"/>
                    <a:pt x="677" y="585"/>
                  </a:cubicBezTo>
                  <a:cubicBezTo>
                    <a:pt x="672" y="585"/>
                    <a:pt x="671" y="585"/>
                    <a:pt x="668" y="589"/>
                  </a:cubicBezTo>
                  <a:cubicBezTo>
                    <a:pt x="665" y="591"/>
                    <a:pt x="664" y="593"/>
                    <a:pt x="660" y="592"/>
                  </a:cubicBezTo>
                  <a:cubicBezTo>
                    <a:pt x="661" y="589"/>
                    <a:pt x="663" y="588"/>
                    <a:pt x="665" y="587"/>
                  </a:cubicBezTo>
                  <a:cubicBezTo>
                    <a:pt x="664" y="585"/>
                    <a:pt x="663" y="587"/>
                    <a:pt x="663" y="584"/>
                  </a:cubicBezTo>
                  <a:cubicBezTo>
                    <a:pt x="660" y="588"/>
                    <a:pt x="658" y="590"/>
                    <a:pt x="656" y="594"/>
                  </a:cubicBezTo>
                  <a:cubicBezTo>
                    <a:pt x="658" y="595"/>
                    <a:pt x="660" y="595"/>
                    <a:pt x="661" y="596"/>
                  </a:cubicBezTo>
                  <a:cubicBezTo>
                    <a:pt x="661" y="596"/>
                    <a:pt x="661" y="597"/>
                    <a:pt x="660" y="597"/>
                  </a:cubicBezTo>
                  <a:cubicBezTo>
                    <a:pt x="667" y="598"/>
                    <a:pt x="670" y="595"/>
                    <a:pt x="676" y="592"/>
                  </a:cubicBezTo>
                  <a:cubicBezTo>
                    <a:pt x="682" y="590"/>
                    <a:pt x="686" y="587"/>
                    <a:pt x="692" y="583"/>
                  </a:cubicBezTo>
                  <a:cubicBezTo>
                    <a:pt x="692" y="582"/>
                    <a:pt x="692" y="581"/>
                    <a:pt x="690" y="580"/>
                  </a:cubicBezTo>
                  <a:close/>
                  <a:moveTo>
                    <a:pt x="700" y="577"/>
                  </a:moveTo>
                  <a:cubicBezTo>
                    <a:pt x="705" y="583"/>
                    <a:pt x="717" y="573"/>
                    <a:pt x="711" y="570"/>
                  </a:cubicBezTo>
                  <a:cubicBezTo>
                    <a:pt x="712" y="569"/>
                    <a:pt x="714" y="567"/>
                    <a:pt x="716" y="566"/>
                  </a:cubicBezTo>
                  <a:cubicBezTo>
                    <a:pt x="712" y="567"/>
                    <a:pt x="705" y="573"/>
                    <a:pt x="703" y="571"/>
                  </a:cubicBezTo>
                  <a:cubicBezTo>
                    <a:pt x="699" y="570"/>
                    <a:pt x="693" y="572"/>
                    <a:pt x="689" y="573"/>
                  </a:cubicBezTo>
                  <a:cubicBezTo>
                    <a:pt x="679" y="585"/>
                    <a:pt x="696" y="574"/>
                    <a:pt x="700" y="577"/>
                  </a:cubicBezTo>
                  <a:close/>
                  <a:moveTo>
                    <a:pt x="590" y="541"/>
                  </a:moveTo>
                  <a:cubicBezTo>
                    <a:pt x="593" y="543"/>
                    <a:pt x="596" y="541"/>
                    <a:pt x="599" y="540"/>
                  </a:cubicBezTo>
                  <a:cubicBezTo>
                    <a:pt x="599" y="540"/>
                    <a:pt x="599" y="541"/>
                    <a:pt x="599" y="542"/>
                  </a:cubicBezTo>
                  <a:cubicBezTo>
                    <a:pt x="606" y="546"/>
                    <a:pt x="617" y="530"/>
                    <a:pt x="623" y="535"/>
                  </a:cubicBezTo>
                  <a:cubicBezTo>
                    <a:pt x="620" y="535"/>
                    <a:pt x="618" y="538"/>
                    <a:pt x="617" y="541"/>
                  </a:cubicBezTo>
                  <a:cubicBezTo>
                    <a:pt x="620" y="540"/>
                    <a:pt x="622" y="539"/>
                    <a:pt x="624" y="542"/>
                  </a:cubicBezTo>
                  <a:cubicBezTo>
                    <a:pt x="626" y="545"/>
                    <a:pt x="628" y="543"/>
                    <a:pt x="630" y="545"/>
                  </a:cubicBezTo>
                  <a:cubicBezTo>
                    <a:pt x="631" y="545"/>
                    <a:pt x="643" y="541"/>
                    <a:pt x="644" y="541"/>
                  </a:cubicBezTo>
                  <a:cubicBezTo>
                    <a:pt x="643" y="545"/>
                    <a:pt x="647" y="544"/>
                    <a:pt x="649" y="545"/>
                  </a:cubicBezTo>
                  <a:cubicBezTo>
                    <a:pt x="650" y="545"/>
                    <a:pt x="651" y="548"/>
                    <a:pt x="653" y="550"/>
                  </a:cubicBezTo>
                  <a:cubicBezTo>
                    <a:pt x="650" y="549"/>
                    <a:pt x="647" y="548"/>
                    <a:pt x="646" y="551"/>
                  </a:cubicBezTo>
                  <a:cubicBezTo>
                    <a:pt x="642" y="547"/>
                    <a:pt x="634" y="549"/>
                    <a:pt x="632" y="554"/>
                  </a:cubicBezTo>
                  <a:cubicBezTo>
                    <a:pt x="631" y="553"/>
                    <a:pt x="631" y="553"/>
                    <a:pt x="631" y="553"/>
                  </a:cubicBezTo>
                  <a:cubicBezTo>
                    <a:pt x="631" y="552"/>
                    <a:pt x="632" y="552"/>
                    <a:pt x="632" y="551"/>
                  </a:cubicBezTo>
                  <a:cubicBezTo>
                    <a:pt x="631" y="552"/>
                    <a:pt x="630" y="552"/>
                    <a:pt x="629" y="553"/>
                  </a:cubicBezTo>
                  <a:cubicBezTo>
                    <a:pt x="629" y="552"/>
                    <a:pt x="629" y="551"/>
                    <a:pt x="629" y="551"/>
                  </a:cubicBezTo>
                  <a:cubicBezTo>
                    <a:pt x="626" y="553"/>
                    <a:pt x="622" y="561"/>
                    <a:pt x="621" y="564"/>
                  </a:cubicBezTo>
                  <a:cubicBezTo>
                    <a:pt x="624" y="565"/>
                    <a:pt x="625" y="559"/>
                    <a:pt x="628" y="557"/>
                  </a:cubicBezTo>
                  <a:cubicBezTo>
                    <a:pt x="628" y="560"/>
                    <a:pt x="626" y="565"/>
                    <a:pt x="625" y="568"/>
                  </a:cubicBezTo>
                  <a:cubicBezTo>
                    <a:pt x="624" y="572"/>
                    <a:pt x="622" y="576"/>
                    <a:pt x="622" y="580"/>
                  </a:cubicBezTo>
                  <a:cubicBezTo>
                    <a:pt x="622" y="587"/>
                    <a:pt x="626" y="604"/>
                    <a:pt x="632" y="590"/>
                  </a:cubicBezTo>
                  <a:cubicBezTo>
                    <a:pt x="636" y="584"/>
                    <a:pt x="634" y="579"/>
                    <a:pt x="633" y="572"/>
                  </a:cubicBezTo>
                  <a:cubicBezTo>
                    <a:pt x="632" y="564"/>
                    <a:pt x="637" y="563"/>
                    <a:pt x="640" y="558"/>
                  </a:cubicBezTo>
                  <a:cubicBezTo>
                    <a:pt x="639" y="560"/>
                    <a:pt x="640" y="561"/>
                    <a:pt x="639" y="562"/>
                  </a:cubicBezTo>
                  <a:cubicBezTo>
                    <a:pt x="642" y="560"/>
                    <a:pt x="641" y="556"/>
                    <a:pt x="645" y="556"/>
                  </a:cubicBezTo>
                  <a:cubicBezTo>
                    <a:pt x="641" y="551"/>
                    <a:pt x="649" y="552"/>
                    <a:pt x="651" y="554"/>
                  </a:cubicBezTo>
                  <a:cubicBezTo>
                    <a:pt x="653" y="557"/>
                    <a:pt x="657" y="556"/>
                    <a:pt x="658" y="560"/>
                  </a:cubicBezTo>
                  <a:cubicBezTo>
                    <a:pt x="657" y="560"/>
                    <a:pt x="657" y="560"/>
                    <a:pt x="656" y="560"/>
                  </a:cubicBezTo>
                  <a:cubicBezTo>
                    <a:pt x="658" y="562"/>
                    <a:pt x="658" y="566"/>
                    <a:pt x="656" y="568"/>
                  </a:cubicBezTo>
                  <a:cubicBezTo>
                    <a:pt x="655" y="568"/>
                    <a:pt x="652" y="572"/>
                    <a:pt x="652" y="573"/>
                  </a:cubicBezTo>
                  <a:cubicBezTo>
                    <a:pt x="653" y="576"/>
                    <a:pt x="659" y="570"/>
                    <a:pt x="660" y="570"/>
                  </a:cubicBezTo>
                  <a:cubicBezTo>
                    <a:pt x="664" y="571"/>
                    <a:pt x="664" y="579"/>
                    <a:pt x="664" y="581"/>
                  </a:cubicBezTo>
                  <a:cubicBezTo>
                    <a:pt x="666" y="579"/>
                    <a:pt x="668" y="577"/>
                    <a:pt x="670" y="575"/>
                  </a:cubicBezTo>
                  <a:cubicBezTo>
                    <a:pt x="671" y="574"/>
                    <a:pt x="670" y="571"/>
                    <a:pt x="670" y="569"/>
                  </a:cubicBezTo>
                  <a:cubicBezTo>
                    <a:pt x="671" y="565"/>
                    <a:pt x="675" y="561"/>
                    <a:pt x="670" y="558"/>
                  </a:cubicBezTo>
                  <a:cubicBezTo>
                    <a:pt x="674" y="556"/>
                    <a:pt x="672" y="561"/>
                    <a:pt x="675" y="561"/>
                  </a:cubicBezTo>
                  <a:cubicBezTo>
                    <a:pt x="675" y="562"/>
                    <a:pt x="675" y="562"/>
                    <a:pt x="674" y="563"/>
                  </a:cubicBezTo>
                  <a:cubicBezTo>
                    <a:pt x="675" y="564"/>
                    <a:pt x="675" y="563"/>
                    <a:pt x="676" y="564"/>
                  </a:cubicBezTo>
                  <a:cubicBezTo>
                    <a:pt x="677" y="563"/>
                    <a:pt x="681" y="565"/>
                    <a:pt x="683" y="565"/>
                  </a:cubicBezTo>
                  <a:cubicBezTo>
                    <a:pt x="683" y="564"/>
                    <a:pt x="682" y="561"/>
                    <a:pt x="686" y="563"/>
                  </a:cubicBezTo>
                  <a:cubicBezTo>
                    <a:pt x="682" y="559"/>
                    <a:pt x="682" y="551"/>
                    <a:pt x="676" y="550"/>
                  </a:cubicBezTo>
                  <a:cubicBezTo>
                    <a:pt x="671" y="549"/>
                    <a:pt x="665" y="549"/>
                    <a:pt x="660" y="548"/>
                  </a:cubicBezTo>
                  <a:cubicBezTo>
                    <a:pt x="658" y="547"/>
                    <a:pt x="647" y="544"/>
                    <a:pt x="648" y="543"/>
                  </a:cubicBezTo>
                  <a:cubicBezTo>
                    <a:pt x="649" y="541"/>
                    <a:pt x="648" y="540"/>
                    <a:pt x="647" y="539"/>
                  </a:cubicBezTo>
                  <a:cubicBezTo>
                    <a:pt x="646" y="538"/>
                    <a:pt x="648" y="537"/>
                    <a:pt x="647" y="536"/>
                  </a:cubicBezTo>
                  <a:cubicBezTo>
                    <a:pt x="646" y="532"/>
                    <a:pt x="643" y="534"/>
                    <a:pt x="645" y="528"/>
                  </a:cubicBezTo>
                  <a:cubicBezTo>
                    <a:pt x="637" y="530"/>
                    <a:pt x="637" y="526"/>
                    <a:pt x="634" y="520"/>
                  </a:cubicBezTo>
                  <a:cubicBezTo>
                    <a:pt x="631" y="517"/>
                    <a:pt x="629" y="521"/>
                    <a:pt x="627" y="520"/>
                  </a:cubicBezTo>
                  <a:cubicBezTo>
                    <a:pt x="624" y="519"/>
                    <a:pt x="622" y="517"/>
                    <a:pt x="619" y="517"/>
                  </a:cubicBezTo>
                  <a:cubicBezTo>
                    <a:pt x="622" y="520"/>
                    <a:pt x="619" y="521"/>
                    <a:pt x="617" y="523"/>
                  </a:cubicBezTo>
                  <a:cubicBezTo>
                    <a:pt x="618" y="522"/>
                    <a:pt x="618" y="521"/>
                    <a:pt x="618" y="519"/>
                  </a:cubicBezTo>
                  <a:cubicBezTo>
                    <a:pt x="616" y="520"/>
                    <a:pt x="616" y="523"/>
                    <a:pt x="614" y="524"/>
                  </a:cubicBezTo>
                  <a:cubicBezTo>
                    <a:pt x="614" y="523"/>
                    <a:pt x="614" y="522"/>
                    <a:pt x="615" y="521"/>
                  </a:cubicBezTo>
                  <a:cubicBezTo>
                    <a:pt x="611" y="522"/>
                    <a:pt x="612" y="526"/>
                    <a:pt x="610" y="527"/>
                  </a:cubicBezTo>
                  <a:cubicBezTo>
                    <a:pt x="606" y="529"/>
                    <a:pt x="603" y="530"/>
                    <a:pt x="599" y="532"/>
                  </a:cubicBezTo>
                  <a:cubicBezTo>
                    <a:pt x="596" y="535"/>
                    <a:pt x="593" y="538"/>
                    <a:pt x="590" y="541"/>
                  </a:cubicBezTo>
                  <a:close/>
                  <a:moveTo>
                    <a:pt x="392" y="300"/>
                  </a:moveTo>
                  <a:cubicBezTo>
                    <a:pt x="391" y="300"/>
                    <a:pt x="390" y="299"/>
                    <a:pt x="389" y="299"/>
                  </a:cubicBezTo>
                  <a:cubicBezTo>
                    <a:pt x="390" y="299"/>
                    <a:pt x="390" y="298"/>
                    <a:pt x="391" y="297"/>
                  </a:cubicBezTo>
                  <a:cubicBezTo>
                    <a:pt x="388" y="296"/>
                    <a:pt x="385" y="301"/>
                    <a:pt x="382" y="301"/>
                  </a:cubicBezTo>
                  <a:cubicBezTo>
                    <a:pt x="377" y="302"/>
                    <a:pt x="375" y="303"/>
                    <a:pt x="370" y="301"/>
                  </a:cubicBezTo>
                  <a:cubicBezTo>
                    <a:pt x="372" y="297"/>
                    <a:pt x="377" y="296"/>
                    <a:pt x="381" y="294"/>
                  </a:cubicBezTo>
                  <a:cubicBezTo>
                    <a:pt x="374" y="292"/>
                    <a:pt x="372" y="291"/>
                    <a:pt x="366" y="294"/>
                  </a:cubicBezTo>
                  <a:cubicBezTo>
                    <a:pt x="362" y="295"/>
                    <a:pt x="358" y="297"/>
                    <a:pt x="354" y="298"/>
                  </a:cubicBezTo>
                  <a:cubicBezTo>
                    <a:pt x="349" y="299"/>
                    <a:pt x="345" y="300"/>
                    <a:pt x="340" y="301"/>
                  </a:cubicBezTo>
                  <a:cubicBezTo>
                    <a:pt x="338" y="302"/>
                    <a:pt x="328" y="303"/>
                    <a:pt x="335" y="307"/>
                  </a:cubicBezTo>
                  <a:cubicBezTo>
                    <a:pt x="336" y="307"/>
                    <a:pt x="337" y="306"/>
                    <a:pt x="337" y="306"/>
                  </a:cubicBezTo>
                  <a:cubicBezTo>
                    <a:pt x="337" y="305"/>
                    <a:pt x="337" y="305"/>
                    <a:pt x="337" y="304"/>
                  </a:cubicBezTo>
                  <a:cubicBezTo>
                    <a:pt x="339" y="303"/>
                    <a:pt x="347" y="303"/>
                    <a:pt x="350" y="304"/>
                  </a:cubicBezTo>
                  <a:cubicBezTo>
                    <a:pt x="350" y="303"/>
                    <a:pt x="350" y="303"/>
                    <a:pt x="349" y="303"/>
                  </a:cubicBezTo>
                  <a:cubicBezTo>
                    <a:pt x="354" y="302"/>
                    <a:pt x="359" y="303"/>
                    <a:pt x="363" y="305"/>
                  </a:cubicBezTo>
                  <a:cubicBezTo>
                    <a:pt x="361" y="309"/>
                    <a:pt x="355" y="306"/>
                    <a:pt x="351" y="307"/>
                  </a:cubicBezTo>
                  <a:cubicBezTo>
                    <a:pt x="353" y="308"/>
                    <a:pt x="354" y="309"/>
                    <a:pt x="355" y="311"/>
                  </a:cubicBezTo>
                  <a:cubicBezTo>
                    <a:pt x="353" y="311"/>
                    <a:pt x="352" y="312"/>
                    <a:pt x="350" y="313"/>
                  </a:cubicBezTo>
                  <a:cubicBezTo>
                    <a:pt x="353" y="317"/>
                    <a:pt x="348" y="317"/>
                    <a:pt x="346" y="318"/>
                  </a:cubicBezTo>
                  <a:cubicBezTo>
                    <a:pt x="349" y="320"/>
                    <a:pt x="353" y="319"/>
                    <a:pt x="356" y="320"/>
                  </a:cubicBezTo>
                  <a:cubicBezTo>
                    <a:pt x="358" y="321"/>
                    <a:pt x="361" y="315"/>
                    <a:pt x="363" y="314"/>
                  </a:cubicBezTo>
                  <a:cubicBezTo>
                    <a:pt x="367" y="312"/>
                    <a:pt x="373" y="313"/>
                    <a:pt x="368" y="317"/>
                  </a:cubicBezTo>
                  <a:cubicBezTo>
                    <a:pt x="366" y="318"/>
                    <a:pt x="366" y="320"/>
                    <a:pt x="365" y="320"/>
                  </a:cubicBezTo>
                  <a:cubicBezTo>
                    <a:pt x="364" y="321"/>
                    <a:pt x="362" y="321"/>
                    <a:pt x="361" y="322"/>
                  </a:cubicBezTo>
                  <a:cubicBezTo>
                    <a:pt x="366" y="326"/>
                    <a:pt x="371" y="314"/>
                    <a:pt x="377" y="316"/>
                  </a:cubicBezTo>
                  <a:cubicBezTo>
                    <a:pt x="376" y="314"/>
                    <a:pt x="375" y="312"/>
                    <a:pt x="373" y="312"/>
                  </a:cubicBezTo>
                  <a:cubicBezTo>
                    <a:pt x="378" y="307"/>
                    <a:pt x="387" y="314"/>
                    <a:pt x="390" y="309"/>
                  </a:cubicBezTo>
                  <a:cubicBezTo>
                    <a:pt x="389" y="309"/>
                    <a:pt x="388" y="309"/>
                    <a:pt x="387" y="309"/>
                  </a:cubicBezTo>
                  <a:cubicBezTo>
                    <a:pt x="387" y="305"/>
                    <a:pt x="389" y="307"/>
                    <a:pt x="390" y="305"/>
                  </a:cubicBezTo>
                  <a:cubicBezTo>
                    <a:pt x="391" y="304"/>
                    <a:pt x="391" y="302"/>
                    <a:pt x="392" y="300"/>
                  </a:cubicBezTo>
                  <a:close/>
                  <a:moveTo>
                    <a:pt x="459" y="350"/>
                  </a:moveTo>
                  <a:cubicBezTo>
                    <a:pt x="453" y="348"/>
                    <a:pt x="445" y="347"/>
                    <a:pt x="440" y="351"/>
                  </a:cubicBezTo>
                  <a:cubicBezTo>
                    <a:pt x="438" y="352"/>
                    <a:pt x="437" y="355"/>
                    <a:pt x="436" y="356"/>
                  </a:cubicBezTo>
                  <a:cubicBezTo>
                    <a:pt x="433" y="359"/>
                    <a:pt x="432" y="360"/>
                    <a:pt x="428" y="360"/>
                  </a:cubicBezTo>
                  <a:cubicBezTo>
                    <a:pt x="425" y="361"/>
                    <a:pt x="419" y="360"/>
                    <a:pt x="418" y="356"/>
                  </a:cubicBezTo>
                  <a:cubicBezTo>
                    <a:pt x="417" y="355"/>
                    <a:pt x="411" y="356"/>
                    <a:pt x="410" y="353"/>
                  </a:cubicBezTo>
                  <a:cubicBezTo>
                    <a:pt x="409" y="353"/>
                    <a:pt x="404" y="350"/>
                    <a:pt x="403" y="351"/>
                  </a:cubicBezTo>
                  <a:cubicBezTo>
                    <a:pt x="402" y="352"/>
                    <a:pt x="409" y="355"/>
                    <a:pt x="410" y="355"/>
                  </a:cubicBezTo>
                  <a:cubicBezTo>
                    <a:pt x="408" y="359"/>
                    <a:pt x="418" y="363"/>
                    <a:pt x="412" y="364"/>
                  </a:cubicBezTo>
                  <a:cubicBezTo>
                    <a:pt x="410" y="365"/>
                    <a:pt x="408" y="363"/>
                    <a:pt x="407" y="365"/>
                  </a:cubicBezTo>
                  <a:cubicBezTo>
                    <a:pt x="405" y="367"/>
                    <a:pt x="406" y="368"/>
                    <a:pt x="404" y="369"/>
                  </a:cubicBezTo>
                  <a:cubicBezTo>
                    <a:pt x="404" y="369"/>
                    <a:pt x="404" y="370"/>
                    <a:pt x="405" y="370"/>
                  </a:cubicBezTo>
                  <a:cubicBezTo>
                    <a:pt x="403" y="372"/>
                    <a:pt x="400" y="370"/>
                    <a:pt x="398" y="370"/>
                  </a:cubicBezTo>
                  <a:cubicBezTo>
                    <a:pt x="398" y="370"/>
                    <a:pt x="398" y="371"/>
                    <a:pt x="398" y="371"/>
                  </a:cubicBezTo>
                  <a:cubicBezTo>
                    <a:pt x="396" y="371"/>
                    <a:pt x="394" y="370"/>
                    <a:pt x="391" y="370"/>
                  </a:cubicBezTo>
                  <a:cubicBezTo>
                    <a:pt x="394" y="374"/>
                    <a:pt x="403" y="375"/>
                    <a:pt x="408" y="376"/>
                  </a:cubicBezTo>
                  <a:cubicBezTo>
                    <a:pt x="411" y="377"/>
                    <a:pt x="423" y="375"/>
                    <a:pt x="421" y="371"/>
                  </a:cubicBezTo>
                  <a:cubicBezTo>
                    <a:pt x="425" y="367"/>
                    <a:pt x="428" y="369"/>
                    <a:pt x="432" y="367"/>
                  </a:cubicBezTo>
                  <a:cubicBezTo>
                    <a:pt x="434" y="365"/>
                    <a:pt x="437" y="362"/>
                    <a:pt x="439" y="360"/>
                  </a:cubicBezTo>
                  <a:cubicBezTo>
                    <a:pt x="438" y="360"/>
                    <a:pt x="438" y="360"/>
                    <a:pt x="437" y="360"/>
                  </a:cubicBezTo>
                  <a:cubicBezTo>
                    <a:pt x="440" y="358"/>
                    <a:pt x="441" y="356"/>
                    <a:pt x="445" y="356"/>
                  </a:cubicBezTo>
                  <a:cubicBezTo>
                    <a:pt x="447" y="355"/>
                    <a:pt x="449" y="356"/>
                    <a:pt x="451" y="353"/>
                  </a:cubicBezTo>
                  <a:cubicBezTo>
                    <a:pt x="449" y="354"/>
                    <a:pt x="449" y="354"/>
                    <a:pt x="447" y="354"/>
                  </a:cubicBezTo>
                  <a:cubicBezTo>
                    <a:pt x="449" y="353"/>
                    <a:pt x="451" y="353"/>
                    <a:pt x="453" y="352"/>
                  </a:cubicBezTo>
                  <a:cubicBezTo>
                    <a:pt x="451" y="352"/>
                    <a:pt x="449" y="352"/>
                    <a:pt x="448" y="351"/>
                  </a:cubicBezTo>
                  <a:cubicBezTo>
                    <a:pt x="449" y="351"/>
                    <a:pt x="450" y="351"/>
                    <a:pt x="452" y="351"/>
                  </a:cubicBezTo>
                  <a:cubicBezTo>
                    <a:pt x="447" y="349"/>
                    <a:pt x="442" y="353"/>
                    <a:pt x="437" y="356"/>
                  </a:cubicBezTo>
                  <a:cubicBezTo>
                    <a:pt x="439" y="350"/>
                    <a:pt x="455" y="346"/>
                    <a:pt x="456" y="353"/>
                  </a:cubicBezTo>
                  <a:cubicBezTo>
                    <a:pt x="457" y="353"/>
                    <a:pt x="458" y="351"/>
                    <a:pt x="459" y="350"/>
                  </a:cubicBezTo>
                  <a:close/>
                  <a:moveTo>
                    <a:pt x="545" y="485"/>
                  </a:moveTo>
                  <a:cubicBezTo>
                    <a:pt x="546" y="482"/>
                    <a:pt x="545" y="483"/>
                    <a:pt x="547" y="482"/>
                  </a:cubicBezTo>
                  <a:cubicBezTo>
                    <a:pt x="547" y="483"/>
                    <a:pt x="547" y="484"/>
                    <a:pt x="547" y="484"/>
                  </a:cubicBezTo>
                  <a:cubicBezTo>
                    <a:pt x="547" y="484"/>
                    <a:pt x="547" y="484"/>
                    <a:pt x="548" y="483"/>
                  </a:cubicBezTo>
                  <a:cubicBezTo>
                    <a:pt x="550" y="484"/>
                    <a:pt x="549" y="487"/>
                    <a:pt x="549" y="490"/>
                  </a:cubicBezTo>
                  <a:cubicBezTo>
                    <a:pt x="550" y="488"/>
                    <a:pt x="551" y="487"/>
                    <a:pt x="553" y="487"/>
                  </a:cubicBezTo>
                  <a:cubicBezTo>
                    <a:pt x="554" y="488"/>
                    <a:pt x="552" y="491"/>
                    <a:pt x="551" y="493"/>
                  </a:cubicBezTo>
                  <a:cubicBezTo>
                    <a:pt x="553" y="492"/>
                    <a:pt x="553" y="492"/>
                    <a:pt x="554" y="491"/>
                  </a:cubicBezTo>
                  <a:cubicBezTo>
                    <a:pt x="551" y="493"/>
                    <a:pt x="551" y="497"/>
                    <a:pt x="552" y="501"/>
                  </a:cubicBezTo>
                  <a:cubicBezTo>
                    <a:pt x="553" y="504"/>
                    <a:pt x="555" y="500"/>
                    <a:pt x="555" y="498"/>
                  </a:cubicBezTo>
                  <a:cubicBezTo>
                    <a:pt x="555" y="499"/>
                    <a:pt x="556" y="499"/>
                    <a:pt x="557" y="499"/>
                  </a:cubicBezTo>
                  <a:cubicBezTo>
                    <a:pt x="555" y="496"/>
                    <a:pt x="558" y="493"/>
                    <a:pt x="556" y="491"/>
                  </a:cubicBezTo>
                  <a:cubicBezTo>
                    <a:pt x="554" y="489"/>
                    <a:pt x="552" y="484"/>
                    <a:pt x="551" y="482"/>
                  </a:cubicBezTo>
                  <a:cubicBezTo>
                    <a:pt x="550" y="478"/>
                    <a:pt x="542" y="461"/>
                    <a:pt x="546" y="459"/>
                  </a:cubicBezTo>
                  <a:cubicBezTo>
                    <a:pt x="545" y="459"/>
                    <a:pt x="545" y="459"/>
                    <a:pt x="545" y="459"/>
                  </a:cubicBezTo>
                  <a:cubicBezTo>
                    <a:pt x="544" y="460"/>
                    <a:pt x="543" y="460"/>
                    <a:pt x="542" y="460"/>
                  </a:cubicBezTo>
                  <a:cubicBezTo>
                    <a:pt x="542" y="458"/>
                    <a:pt x="543" y="457"/>
                    <a:pt x="545" y="457"/>
                  </a:cubicBezTo>
                  <a:cubicBezTo>
                    <a:pt x="545" y="456"/>
                    <a:pt x="544" y="455"/>
                    <a:pt x="543" y="455"/>
                  </a:cubicBezTo>
                  <a:cubicBezTo>
                    <a:pt x="541" y="460"/>
                    <a:pt x="541" y="461"/>
                    <a:pt x="544" y="464"/>
                  </a:cubicBezTo>
                  <a:cubicBezTo>
                    <a:pt x="542" y="462"/>
                    <a:pt x="536" y="460"/>
                    <a:pt x="535" y="464"/>
                  </a:cubicBezTo>
                  <a:cubicBezTo>
                    <a:pt x="533" y="472"/>
                    <a:pt x="534" y="470"/>
                    <a:pt x="540" y="472"/>
                  </a:cubicBezTo>
                  <a:cubicBezTo>
                    <a:pt x="534" y="473"/>
                    <a:pt x="541" y="480"/>
                    <a:pt x="543" y="484"/>
                  </a:cubicBezTo>
                  <a:cubicBezTo>
                    <a:pt x="544" y="484"/>
                    <a:pt x="544" y="484"/>
                    <a:pt x="545" y="485"/>
                  </a:cubicBezTo>
                  <a:close/>
                  <a:moveTo>
                    <a:pt x="18" y="383"/>
                  </a:moveTo>
                  <a:cubicBezTo>
                    <a:pt x="13" y="381"/>
                    <a:pt x="10" y="385"/>
                    <a:pt x="5" y="384"/>
                  </a:cubicBezTo>
                  <a:cubicBezTo>
                    <a:pt x="7" y="388"/>
                    <a:pt x="11" y="388"/>
                    <a:pt x="14" y="390"/>
                  </a:cubicBezTo>
                  <a:cubicBezTo>
                    <a:pt x="15" y="388"/>
                    <a:pt x="17" y="388"/>
                    <a:pt x="19" y="388"/>
                  </a:cubicBezTo>
                  <a:cubicBezTo>
                    <a:pt x="19" y="388"/>
                    <a:pt x="19" y="387"/>
                    <a:pt x="19" y="387"/>
                  </a:cubicBezTo>
                  <a:cubicBezTo>
                    <a:pt x="19" y="385"/>
                    <a:pt x="17" y="385"/>
                    <a:pt x="18" y="383"/>
                  </a:cubicBezTo>
                  <a:close/>
                  <a:moveTo>
                    <a:pt x="332" y="216"/>
                  </a:moveTo>
                  <a:cubicBezTo>
                    <a:pt x="337" y="219"/>
                    <a:pt x="341" y="220"/>
                    <a:pt x="344" y="225"/>
                  </a:cubicBezTo>
                  <a:cubicBezTo>
                    <a:pt x="350" y="231"/>
                    <a:pt x="349" y="231"/>
                    <a:pt x="357" y="227"/>
                  </a:cubicBezTo>
                  <a:cubicBezTo>
                    <a:pt x="358" y="226"/>
                    <a:pt x="359" y="226"/>
                    <a:pt x="360" y="225"/>
                  </a:cubicBezTo>
                  <a:cubicBezTo>
                    <a:pt x="361" y="224"/>
                    <a:pt x="361" y="227"/>
                    <a:pt x="362" y="226"/>
                  </a:cubicBezTo>
                  <a:cubicBezTo>
                    <a:pt x="364" y="226"/>
                    <a:pt x="367" y="224"/>
                    <a:pt x="369" y="223"/>
                  </a:cubicBezTo>
                  <a:cubicBezTo>
                    <a:pt x="371" y="213"/>
                    <a:pt x="371" y="213"/>
                    <a:pt x="371" y="213"/>
                  </a:cubicBezTo>
                  <a:cubicBezTo>
                    <a:pt x="374" y="215"/>
                    <a:pt x="378" y="212"/>
                    <a:pt x="379" y="208"/>
                  </a:cubicBezTo>
                  <a:cubicBezTo>
                    <a:pt x="380" y="205"/>
                    <a:pt x="381" y="205"/>
                    <a:pt x="384" y="204"/>
                  </a:cubicBezTo>
                  <a:cubicBezTo>
                    <a:pt x="391" y="201"/>
                    <a:pt x="400" y="199"/>
                    <a:pt x="406" y="195"/>
                  </a:cubicBezTo>
                  <a:cubicBezTo>
                    <a:pt x="409" y="192"/>
                    <a:pt x="409" y="190"/>
                    <a:pt x="405" y="187"/>
                  </a:cubicBezTo>
                  <a:cubicBezTo>
                    <a:pt x="402" y="185"/>
                    <a:pt x="400" y="183"/>
                    <a:pt x="397" y="182"/>
                  </a:cubicBezTo>
                  <a:cubicBezTo>
                    <a:pt x="391" y="179"/>
                    <a:pt x="384" y="177"/>
                    <a:pt x="379" y="183"/>
                  </a:cubicBezTo>
                  <a:cubicBezTo>
                    <a:pt x="379" y="182"/>
                    <a:pt x="379" y="181"/>
                    <a:pt x="379" y="180"/>
                  </a:cubicBezTo>
                  <a:cubicBezTo>
                    <a:pt x="372" y="182"/>
                    <a:pt x="366" y="174"/>
                    <a:pt x="360" y="174"/>
                  </a:cubicBezTo>
                  <a:cubicBezTo>
                    <a:pt x="352" y="176"/>
                    <a:pt x="344" y="177"/>
                    <a:pt x="336" y="178"/>
                  </a:cubicBezTo>
                  <a:cubicBezTo>
                    <a:pt x="338" y="180"/>
                    <a:pt x="343" y="188"/>
                    <a:pt x="342" y="189"/>
                  </a:cubicBezTo>
                  <a:cubicBezTo>
                    <a:pt x="340" y="192"/>
                    <a:pt x="333" y="198"/>
                    <a:pt x="337" y="201"/>
                  </a:cubicBezTo>
                  <a:cubicBezTo>
                    <a:pt x="330" y="202"/>
                    <a:pt x="335" y="204"/>
                    <a:pt x="333" y="207"/>
                  </a:cubicBezTo>
                  <a:cubicBezTo>
                    <a:pt x="331" y="210"/>
                    <a:pt x="327" y="213"/>
                    <a:pt x="328" y="217"/>
                  </a:cubicBezTo>
                  <a:cubicBezTo>
                    <a:pt x="329" y="217"/>
                    <a:pt x="331" y="217"/>
                    <a:pt x="332" y="216"/>
                  </a:cubicBezTo>
                  <a:close/>
                  <a:moveTo>
                    <a:pt x="362" y="152"/>
                  </a:moveTo>
                  <a:cubicBezTo>
                    <a:pt x="366" y="152"/>
                    <a:pt x="364" y="149"/>
                    <a:pt x="365" y="148"/>
                  </a:cubicBezTo>
                  <a:cubicBezTo>
                    <a:pt x="367" y="146"/>
                    <a:pt x="370" y="149"/>
                    <a:pt x="370" y="153"/>
                  </a:cubicBezTo>
                  <a:cubicBezTo>
                    <a:pt x="372" y="152"/>
                    <a:pt x="375" y="152"/>
                    <a:pt x="376" y="150"/>
                  </a:cubicBezTo>
                  <a:cubicBezTo>
                    <a:pt x="378" y="148"/>
                    <a:pt x="374" y="145"/>
                    <a:pt x="376" y="143"/>
                  </a:cubicBezTo>
                  <a:cubicBezTo>
                    <a:pt x="378" y="143"/>
                    <a:pt x="379" y="149"/>
                    <a:pt x="382" y="145"/>
                  </a:cubicBezTo>
                  <a:cubicBezTo>
                    <a:pt x="384" y="143"/>
                    <a:pt x="383" y="141"/>
                    <a:pt x="381" y="141"/>
                  </a:cubicBezTo>
                  <a:cubicBezTo>
                    <a:pt x="383" y="139"/>
                    <a:pt x="386" y="141"/>
                    <a:pt x="386" y="137"/>
                  </a:cubicBezTo>
                  <a:cubicBezTo>
                    <a:pt x="386" y="135"/>
                    <a:pt x="389" y="135"/>
                    <a:pt x="390" y="136"/>
                  </a:cubicBezTo>
                  <a:cubicBezTo>
                    <a:pt x="385" y="140"/>
                    <a:pt x="390" y="146"/>
                    <a:pt x="395" y="144"/>
                  </a:cubicBezTo>
                  <a:cubicBezTo>
                    <a:pt x="399" y="143"/>
                    <a:pt x="408" y="137"/>
                    <a:pt x="402" y="133"/>
                  </a:cubicBezTo>
                  <a:cubicBezTo>
                    <a:pt x="402" y="133"/>
                    <a:pt x="404" y="133"/>
                    <a:pt x="406" y="133"/>
                  </a:cubicBezTo>
                  <a:cubicBezTo>
                    <a:pt x="397" y="131"/>
                    <a:pt x="405" y="127"/>
                    <a:pt x="408" y="126"/>
                  </a:cubicBezTo>
                  <a:cubicBezTo>
                    <a:pt x="403" y="123"/>
                    <a:pt x="401" y="121"/>
                    <a:pt x="395" y="123"/>
                  </a:cubicBezTo>
                  <a:cubicBezTo>
                    <a:pt x="396" y="124"/>
                    <a:pt x="397" y="124"/>
                    <a:pt x="398" y="125"/>
                  </a:cubicBezTo>
                  <a:cubicBezTo>
                    <a:pt x="395" y="127"/>
                    <a:pt x="393" y="126"/>
                    <a:pt x="390" y="125"/>
                  </a:cubicBezTo>
                  <a:cubicBezTo>
                    <a:pt x="388" y="124"/>
                    <a:pt x="385" y="125"/>
                    <a:pt x="383" y="125"/>
                  </a:cubicBezTo>
                  <a:cubicBezTo>
                    <a:pt x="378" y="126"/>
                    <a:pt x="376" y="128"/>
                    <a:pt x="372" y="132"/>
                  </a:cubicBezTo>
                  <a:cubicBezTo>
                    <a:pt x="369" y="134"/>
                    <a:pt x="363" y="141"/>
                    <a:pt x="359" y="142"/>
                  </a:cubicBezTo>
                  <a:cubicBezTo>
                    <a:pt x="353" y="143"/>
                    <a:pt x="349" y="144"/>
                    <a:pt x="354" y="151"/>
                  </a:cubicBezTo>
                  <a:cubicBezTo>
                    <a:pt x="357" y="151"/>
                    <a:pt x="359" y="151"/>
                    <a:pt x="362" y="152"/>
                  </a:cubicBezTo>
                  <a:close/>
                  <a:moveTo>
                    <a:pt x="422" y="117"/>
                  </a:moveTo>
                  <a:cubicBezTo>
                    <a:pt x="417" y="112"/>
                    <a:pt x="417" y="112"/>
                    <a:pt x="411" y="114"/>
                  </a:cubicBezTo>
                  <a:cubicBezTo>
                    <a:pt x="413" y="116"/>
                    <a:pt x="415" y="117"/>
                    <a:pt x="418" y="119"/>
                  </a:cubicBezTo>
                  <a:cubicBezTo>
                    <a:pt x="419" y="118"/>
                    <a:pt x="421" y="118"/>
                    <a:pt x="422" y="117"/>
                  </a:cubicBezTo>
                  <a:close/>
                  <a:moveTo>
                    <a:pt x="115" y="411"/>
                  </a:moveTo>
                  <a:cubicBezTo>
                    <a:pt x="118" y="413"/>
                    <a:pt x="121" y="410"/>
                    <a:pt x="122" y="409"/>
                  </a:cubicBezTo>
                  <a:cubicBezTo>
                    <a:pt x="123" y="409"/>
                    <a:pt x="123" y="409"/>
                    <a:pt x="124" y="410"/>
                  </a:cubicBezTo>
                  <a:cubicBezTo>
                    <a:pt x="124" y="409"/>
                    <a:pt x="124" y="409"/>
                    <a:pt x="125" y="408"/>
                  </a:cubicBezTo>
                  <a:cubicBezTo>
                    <a:pt x="123" y="407"/>
                    <a:pt x="121" y="407"/>
                    <a:pt x="120" y="406"/>
                  </a:cubicBezTo>
                  <a:cubicBezTo>
                    <a:pt x="118" y="407"/>
                    <a:pt x="116" y="409"/>
                    <a:pt x="115" y="411"/>
                  </a:cubicBezTo>
                  <a:close/>
                  <a:moveTo>
                    <a:pt x="282" y="461"/>
                  </a:moveTo>
                  <a:cubicBezTo>
                    <a:pt x="282" y="457"/>
                    <a:pt x="271" y="458"/>
                    <a:pt x="271" y="459"/>
                  </a:cubicBezTo>
                  <a:cubicBezTo>
                    <a:pt x="271" y="465"/>
                    <a:pt x="283" y="486"/>
                    <a:pt x="287" y="481"/>
                  </a:cubicBezTo>
                  <a:cubicBezTo>
                    <a:pt x="286" y="480"/>
                    <a:pt x="285" y="479"/>
                    <a:pt x="283" y="477"/>
                  </a:cubicBezTo>
                  <a:cubicBezTo>
                    <a:pt x="282" y="472"/>
                    <a:pt x="281" y="467"/>
                    <a:pt x="282" y="461"/>
                  </a:cubicBezTo>
                  <a:close/>
                  <a:moveTo>
                    <a:pt x="110" y="417"/>
                  </a:moveTo>
                  <a:cubicBezTo>
                    <a:pt x="103" y="413"/>
                    <a:pt x="102" y="428"/>
                    <a:pt x="109" y="427"/>
                  </a:cubicBezTo>
                  <a:cubicBezTo>
                    <a:pt x="111" y="427"/>
                    <a:pt x="113" y="423"/>
                    <a:pt x="115" y="423"/>
                  </a:cubicBezTo>
                  <a:cubicBezTo>
                    <a:pt x="118" y="423"/>
                    <a:pt x="120" y="421"/>
                    <a:pt x="119" y="418"/>
                  </a:cubicBezTo>
                  <a:cubicBezTo>
                    <a:pt x="121" y="419"/>
                    <a:pt x="123" y="419"/>
                    <a:pt x="123" y="417"/>
                  </a:cubicBezTo>
                  <a:cubicBezTo>
                    <a:pt x="123" y="417"/>
                    <a:pt x="122" y="416"/>
                    <a:pt x="121" y="416"/>
                  </a:cubicBezTo>
                  <a:cubicBezTo>
                    <a:pt x="123" y="412"/>
                    <a:pt x="109" y="411"/>
                    <a:pt x="110" y="417"/>
                  </a:cubicBezTo>
                  <a:close/>
                  <a:moveTo>
                    <a:pt x="343" y="516"/>
                  </a:moveTo>
                  <a:cubicBezTo>
                    <a:pt x="342" y="514"/>
                    <a:pt x="339" y="514"/>
                    <a:pt x="338" y="513"/>
                  </a:cubicBezTo>
                  <a:cubicBezTo>
                    <a:pt x="335" y="512"/>
                    <a:pt x="335" y="511"/>
                    <a:pt x="333" y="508"/>
                  </a:cubicBezTo>
                  <a:cubicBezTo>
                    <a:pt x="329" y="501"/>
                    <a:pt x="328" y="503"/>
                    <a:pt x="321" y="500"/>
                  </a:cubicBezTo>
                  <a:cubicBezTo>
                    <a:pt x="315" y="498"/>
                    <a:pt x="313" y="496"/>
                    <a:pt x="307" y="497"/>
                  </a:cubicBezTo>
                  <a:cubicBezTo>
                    <a:pt x="317" y="509"/>
                    <a:pt x="327" y="516"/>
                    <a:pt x="340" y="523"/>
                  </a:cubicBezTo>
                  <a:cubicBezTo>
                    <a:pt x="348" y="526"/>
                    <a:pt x="347" y="523"/>
                    <a:pt x="343" y="516"/>
                  </a:cubicBezTo>
                  <a:close/>
                  <a:moveTo>
                    <a:pt x="1691" y="1085"/>
                  </a:moveTo>
                  <a:cubicBezTo>
                    <a:pt x="1689" y="1083"/>
                    <a:pt x="1683" y="1073"/>
                    <a:pt x="1682" y="1082"/>
                  </a:cubicBezTo>
                  <a:cubicBezTo>
                    <a:pt x="1682" y="1090"/>
                    <a:pt x="1680" y="1090"/>
                    <a:pt x="1675" y="1095"/>
                  </a:cubicBezTo>
                  <a:cubicBezTo>
                    <a:pt x="1671" y="1100"/>
                    <a:pt x="1669" y="1104"/>
                    <a:pt x="1664" y="1106"/>
                  </a:cubicBezTo>
                  <a:cubicBezTo>
                    <a:pt x="1659" y="1109"/>
                    <a:pt x="1655" y="1111"/>
                    <a:pt x="1649" y="1112"/>
                  </a:cubicBezTo>
                  <a:cubicBezTo>
                    <a:pt x="1647" y="1113"/>
                    <a:pt x="1644" y="1123"/>
                    <a:pt x="1645" y="1125"/>
                  </a:cubicBezTo>
                  <a:cubicBezTo>
                    <a:pt x="1646" y="1130"/>
                    <a:pt x="1649" y="1138"/>
                    <a:pt x="1649" y="1143"/>
                  </a:cubicBezTo>
                  <a:cubicBezTo>
                    <a:pt x="1648" y="1148"/>
                    <a:pt x="1642" y="1153"/>
                    <a:pt x="1641" y="1158"/>
                  </a:cubicBezTo>
                  <a:cubicBezTo>
                    <a:pt x="1639" y="1164"/>
                    <a:pt x="1640" y="1169"/>
                    <a:pt x="1642" y="1175"/>
                  </a:cubicBezTo>
                  <a:cubicBezTo>
                    <a:pt x="1643" y="1180"/>
                    <a:pt x="1644" y="1186"/>
                    <a:pt x="1645" y="1191"/>
                  </a:cubicBezTo>
                  <a:cubicBezTo>
                    <a:pt x="1645" y="1193"/>
                    <a:pt x="1654" y="1197"/>
                    <a:pt x="1656" y="1196"/>
                  </a:cubicBezTo>
                  <a:cubicBezTo>
                    <a:pt x="1658" y="1195"/>
                    <a:pt x="1668" y="1192"/>
                    <a:pt x="1668" y="1192"/>
                  </a:cubicBezTo>
                  <a:cubicBezTo>
                    <a:pt x="1669" y="1188"/>
                    <a:pt x="1670" y="1183"/>
                    <a:pt x="1672" y="1179"/>
                  </a:cubicBezTo>
                  <a:cubicBezTo>
                    <a:pt x="1676" y="1164"/>
                    <a:pt x="1681" y="1148"/>
                    <a:pt x="1686" y="1133"/>
                  </a:cubicBezTo>
                  <a:cubicBezTo>
                    <a:pt x="1689" y="1122"/>
                    <a:pt x="1689" y="1117"/>
                    <a:pt x="1689" y="1106"/>
                  </a:cubicBezTo>
                  <a:cubicBezTo>
                    <a:pt x="1690" y="1108"/>
                    <a:pt x="1691" y="1109"/>
                    <a:pt x="1693" y="1110"/>
                  </a:cubicBezTo>
                  <a:cubicBezTo>
                    <a:pt x="1696" y="1102"/>
                    <a:pt x="1693" y="1095"/>
                    <a:pt x="1691" y="1086"/>
                  </a:cubicBezTo>
                  <a:lnTo>
                    <a:pt x="1691" y="1085"/>
                  </a:lnTo>
                  <a:close/>
                  <a:moveTo>
                    <a:pt x="2234" y="832"/>
                  </a:moveTo>
                  <a:cubicBezTo>
                    <a:pt x="2232" y="835"/>
                    <a:pt x="2234" y="840"/>
                    <a:pt x="2235" y="844"/>
                  </a:cubicBezTo>
                  <a:cubicBezTo>
                    <a:pt x="2235" y="847"/>
                    <a:pt x="2239" y="847"/>
                    <a:pt x="2241" y="848"/>
                  </a:cubicBezTo>
                  <a:cubicBezTo>
                    <a:pt x="2237" y="851"/>
                    <a:pt x="2240" y="855"/>
                    <a:pt x="2244" y="856"/>
                  </a:cubicBezTo>
                  <a:cubicBezTo>
                    <a:pt x="2247" y="856"/>
                    <a:pt x="2246" y="853"/>
                    <a:pt x="2250" y="856"/>
                  </a:cubicBezTo>
                  <a:cubicBezTo>
                    <a:pt x="2252" y="857"/>
                    <a:pt x="2253" y="859"/>
                    <a:pt x="2254" y="860"/>
                  </a:cubicBezTo>
                  <a:cubicBezTo>
                    <a:pt x="2255" y="858"/>
                    <a:pt x="2255" y="856"/>
                    <a:pt x="2255" y="854"/>
                  </a:cubicBezTo>
                  <a:cubicBezTo>
                    <a:pt x="2259" y="856"/>
                    <a:pt x="2260" y="855"/>
                    <a:pt x="2260" y="860"/>
                  </a:cubicBezTo>
                  <a:cubicBezTo>
                    <a:pt x="2260" y="862"/>
                    <a:pt x="2265" y="864"/>
                    <a:pt x="2267" y="865"/>
                  </a:cubicBezTo>
                  <a:cubicBezTo>
                    <a:pt x="2269" y="859"/>
                    <a:pt x="2264" y="861"/>
                    <a:pt x="2264" y="856"/>
                  </a:cubicBezTo>
                  <a:cubicBezTo>
                    <a:pt x="2268" y="858"/>
                    <a:pt x="2270" y="856"/>
                    <a:pt x="2267" y="853"/>
                  </a:cubicBezTo>
                  <a:cubicBezTo>
                    <a:pt x="2265" y="851"/>
                    <a:pt x="2265" y="854"/>
                    <a:pt x="2264" y="854"/>
                  </a:cubicBezTo>
                  <a:cubicBezTo>
                    <a:pt x="2262" y="854"/>
                    <a:pt x="2261" y="852"/>
                    <a:pt x="2259" y="851"/>
                  </a:cubicBezTo>
                  <a:cubicBezTo>
                    <a:pt x="2258" y="850"/>
                    <a:pt x="2257" y="850"/>
                    <a:pt x="2255" y="850"/>
                  </a:cubicBezTo>
                  <a:cubicBezTo>
                    <a:pt x="2253" y="849"/>
                    <a:pt x="2252" y="852"/>
                    <a:pt x="2251" y="852"/>
                  </a:cubicBezTo>
                  <a:cubicBezTo>
                    <a:pt x="2247" y="852"/>
                    <a:pt x="2249" y="848"/>
                    <a:pt x="2247" y="845"/>
                  </a:cubicBezTo>
                  <a:cubicBezTo>
                    <a:pt x="2244" y="839"/>
                    <a:pt x="2248" y="841"/>
                    <a:pt x="2248" y="836"/>
                  </a:cubicBezTo>
                  <a:cubicBezTo>
                    <a:pt x="2248" y="834"/>
                    <a:pt x="2250" y="836"/>
                    <a:pt x="2251" y="835"/>
                  </a:cubicBezTo>
                  <a:cubicBezTo>
                    <a:pt x="2252" y="834"/>
                    <a:pt x="2252" y="832"/>
                    <a:pt x="2253" y="830"/>
                  </a:cubicBezTo>
                  <a:cubicBezTo>
                    <a:pt x="2254" y="824"/>
                    <a:pt x="2252" y="827"/>
                    <a:pt x="2251" y="821"/>
                  </a:cubicBezTo>
                  <a:cubicBezTo>
                    <a:pt x="2251" y="818"/>
                    <a:pt x="2254" y="817"/>
                    <a:pt x="2252" y="813"/>
                  </a:cubicBezTo>
                  <a:cubicBezTo>
                    <a:pt x="2246" y="816"/>
                    <a:pt x="2249" y="813"/>
                    <a:pt x="2244" y="812"/>
                  </a:cubicBezTo>
                  <a:cubicBezTo>
                    <a:pt x="2242" y="812"/>
                    <a:pt x="2239" y="813"/>
                    <a:pt x="2238" y="815"/>
                  </a:cubicBezTo>
                  <a:cubicBezTo>
                    <a:pt x="2238" y="819"/>
                    <a:pt x="2237" y="824"/>
                    <a:pt x="2236" y="829"/>
                  </a:cubicBezTo>
                  <a:cubicBezTo>
                    <a:pt x="2236" y="831"/>
                    <a:pt x="2238" y="832"/>
                    <a:pt x="2237" y="835"/>
                  </a:cubicBezTo>
                  <a:cubicBezTo>
                    <a:pt x="2236" y="834"/>
                    <a:pt x="2235" y="833"/>
                    <a:pt x="2234" y="832"/>
                  </a:cubicBezTo>
                  <a:close/>
                  <a:moveTo>
                    <a:pt x="2247" y="766"/>
                  </a:moveTo>
                  <a:cubicBezTo>
                    <a:pt x="2248" y="761"/>
                    <a:pt x="2253" y="750"/>
                    <a:pt x="2245" y="754"/>
                  </a:cubicBezTo>
                  <a:cubicBezTo>
                    <a:pt x="2240" y="756"/>
                    <a:pt x="2236" y="762"/>
                    <a:pt x="2235" y="768"/>
                  </a:cubicBezTo>
                  <a:cubicBezTo>
                    <a:pt x="2234" y="774"/>
                    <a:pt x="2238" y="778"/>
                    <a:pt x="2241" y="782"/>
                  </a:cubicBezTo>
                  <a:cubicBezTo>
                    <a:pt x="2244" y="776"/>
                    <a:pt x="2246" y="772"/>
                    <a:pt x="2247" y="766"/>
                  </a:cubicBezTo>
                  <a:close/>
                  <a:moveTo>
                    <a:pt x="2229" y="874"/>
                  </a:moveTo>
                  <a:cubicBezTo>
                    <a:pt x="2228" y="881"/>
                    <a:pt x="2227" y="884"/>
                    <a:pt x="2223" y="888"/>
                  </a:cubicBezTo>
                  <a:cubicBezTo>
                    <a:pt x="2218" y="893"/>
                    <a:pt x="2216" y="896"/>
                    <a:pt x="2213" y="902"/>
                  </a:cubicBezTo>
                  <a:cubicBezTo>
                    <a:pt x="2219" y="898"/>
                    <a:pt x="2224" y="897"/>
                    <a:pt x="2226" y="889"/>
                  </a:cubicBezTo>
                  <a:cubicBezTo>
                    <a:pt x="2226" y="887"/>
                    <a:pt x="2231" y="885"/>
                    <a:pt x="2232" y="883"/>
                  </a:cubicBezTo>
                  <a:cubicBezTo>
                    <a:pt x="2233" y="883"/>
                    <a:pt x="2231" y="878"/>
                    <a:pt x="2232" y="876"/>
                  </a:cubicBezTo>
                  <a:cubicBezTo>
                    <a:pt x="2231" y="876"/>
                    <a:pt x="2230" y="875"/>
                    <a:pt x="2229" y="874"/>
                  </a:cubicBezTo>
                  <a:close/>
                  <a:moveTo>
                    <a:pt x="2281" y="894"/>
                  </a:moveTo>
                  <a:cubicBezTo>
                    <a:pt x="2280" y="891"/>
                    <a:pt x="2279" y="889"/>
                    <a:pt x="2277" y="889"/>
                  </a:cubicBezTo>
                  <a:cubicBezTo>
                    <a:pt x="2277" y="891"/>
                    <a:pt x="2277" y="894"/>
                    <a:pt x="2278" y="896"/>
                  </a:cubicBezTo>
                  <a:cubicBezTo>
                    <a:pt x="2275" y="895"/>
                    <a:pt x="2276" y="895"/>
                    <a:pt x="2274" y="897"/>
                  </a:cubicBezTo>
                  <a:cubicBezTo>
                    <a:pt x="2272" y="895"/>
                    <a:pt x="2271" y="897"/>
                    <a:pt x="2271" y="900"/>
                  </a:cubicBezTo>
                  <a:cubicBezTo>
                    <a:pt x="2268" y="898"/>
                    <a:pt x="2266" y="903"/>
                    <a:pt x="2263" y="905"/>
                  </a:cubicBezTo>
                  <a:cubicBezTo>
                    <a:pt x="2265" y="902"/>
                    <a:pt x="2265" y="898"/>
                    <a:pt x="2261" y="898"/>
                  </a:cubicBezTo>
                  <a:cubicBezTo>
                    <a:pt x="2258" y="898"/>
                    <a:pt x="2259" y="903"/>
                    <a:pt x="2257" y="904"/>
                  </a:cubicBezTo>
                  <a:cubicBezTo>
                    <a:pt x="2253" y="905"/>
                    <a:pt x="2247" y="909"/>
                    <a:pt x="2250" y="914"/>
                  </a:cubicBezTo>
                  <a:cubicBezTo>
                    <a:pt x="2252" y="913"/>
                    <a:pt x="2256" y="902"/>
                    <a:pt x="2257" y="910"/>
                  </a:cubicBezTo>
                  <a:cubicBezTo>
                    <a:pt x="2258" y="908"/>
                    <a:pt x="2258" y="909"/>
                    <a:pt x="2259" y="907"/>
                  </a:cubicBezTo>
                  <a:cubicBezTo>
                    <a:pt x="2259" y="910"/>
                    <a:pt x="2259" y="909"/>
                    <a:pt x="2261" y="910"/>
                  </a:cubicBezTo>
                  <a:cubicBezTo>
                    <a:pt x="2261" y="909"/>
                    <a:pt x="2261" y="908"/>
                    <a:pt x="2261" y="907"/>
                  </a:cubicBezTo>
                  <a:cubicBezTo>
                    <a:pt x="2269" y="906"/>
                    <a:pt x="2264" y="914"/>
                    <a:pt x="2265" y="918"/>
                  </a:cubicBezTo>
                  <a:cubicBezTo>
                    <a:pt x="2266" y="921"/>
                    <a:pt x="2273" y="926"/>
                    <a:pt x="2275" y="921"/>
                  </a:cubicBezTo>
                  <a:cubicBezTo>
                    <a:pt x="2275" y="921"/>
                    <a:pt x="2275" y="921"/>
                    <a:pt x="2275" y="921"/>
                  </a:cubicBezTo>
                  <a:cubicBezTo>
                    <a:pt x="2273" y="927"/>
                    <a:pt x="2279" y="925"/>
                    <a:pt x="2278" y="920"/>
                  </a:cubicBezTo>
                  <a:cubicBezTo>
                    <a:pt x="2277" y="916"/>
                    <a:pt x="2275" y="913"/>
                    <a:pt x="2280" y="910"/>
                  </a:cubicBezTo>
                  <a:cubicBezTo>
                    <a:pt x="2282" y="913"/>
                    <a:pt x="2280" y="916"/>
                    <a:pt x="2282" y="919"/>
                  </a:cubicBezTo>
                  <a:cubicBezTo>
                    <a:pt x="2282" y="918"/>
                    <a:pt x="2282" y="916"/>
                    <a:pt x="2283" y="914"/>
                  </a:cubicBezTo>
                  <a:cubicBezTo>
                    <a:pt x="2283" y="914"/>
                    <a:pt x="2283" y="914"/>
                    <a:pt x="2284" y="915"/>
                  </a:cubicBezTo>
                  <a:cubicBezTo>
                    <a:pt x="2284" y="912"/>
                    <a:pt x="2287" y="903"/>
                    <a:pt x="2284" y="903"/>
                  </a:cubicBezTo>
                  <a:cubicBezTo>
                    <a:pt x="2284" y="902"/>
                    <a:pt x="2284" y="901"/>
                    <a:pt x="2284" y="900"/>
                  </a:cubicBezTo>
                  <a:cubicBezTo>
                    <a:pt x="2283" y="900"/>
                    <a:pt x="2283" y="900"/>
                    <a:pt x="2282" y="900"/>
                  </a:cubicBezTo>
                  <a:cubicBezTo>
                    <a:pt x="2282" y="899"/>
                    <a:pt x="2283" y="898"/>
                    <a:pt x="2284" y="898"/>
                  </a:cubicBezTo>
                  <a:cubicBezTo>
                    <a:pt x="2284" y="896"/>
                    <a:pt x="2283" y="893"/>
                    <a:pt x="2281" y="894"/>
                  </a:cubicBezTo>
                  <a:close/>
                  <a:moveTo>
                    <a:pt x="2240" y="1058"/>
                  </a:moveTo>
                  <a:cubicBezTo>
                    <a:pt x="2238" y="1054"/>
                    <a:pt x="2226" y="1050"/>
                    <a:pt x="2227" y="1056"/>
                  </a:cubicBezTo>
                  <a:cubicBezTo>
                    <a:pt x="2231" y="1058"/>
                    <a:pt x="2243" y="1065"/>
                    <a:pt x="2240" y="1058"/>
                  </a:cubicBezTo>
                  <a:close/>
                  <a:moveTo>
                    <a:pt x="2214" y="1047"/>
                  </a:moveTo>
                  <a:cubicBezTo>
                    <a:pt x="2213" y="1045"/>
                    <a:pt x="2209" y="1043"/>
                    <a:pt x="2207" y="1043"/>
                  </a:cubicBezTo>
                  <a:cubicBezTo>
                    <a:pt x="2204" y="1043"/>
                    <a:pt x="2204" y="1045"/>
                    <a:pt x="2202" y="1049"/>
                  </a:cubicBezTo>
                  <a:cubicBezTo>
                    <a:pt x="2210" y="1051"/>
                    <a:pt x="2215" y="1051"/>
                    <a:pt x="2223" y="1049"/>
                  </a:cubicBezTo>
                  <a:cubicBezTo>
                    <a:pt x="2234" y="1047"/>
                    <a:pt x="2222" y="1041"/>
                    <a:pt x="2217" y="1043"/>
                  </a:cubicBezTo>
                  <a:cubicBezTo>
                    <a:pt x="2218" y="1045"/>
                    <a:pt x="2217" y="1047"/>
                    <a:pt x="2214" y="1047"/>
                  </a:cubicBezTo>
                  <a:close/>
                  <a:moveTo>
                    <a:pt x="2247" y="1050"/>
                  </a:moveTo>
                  <a:cubicBezTo>
                    <a:pt x="2249" y="1050"/>
                    <a:pt x="2249" y="1048"/>
                    <a:pt x="2251" y="1048"/>
                  </a:cubicBezTo>
                  <a:cubicBezTo>
                    <a:pt x="2254" y="1049"/>
                    <a:pt x="2256" y="1046"/>
                    <a:pt x="2258" y="1046"/>
                  </a:cubicBezTo>
                  <a:cubicBezTo>
                    <a:pt x="2263" y="1045"/>
                    <a:pt x="2271" y="1048"/>
                    <a:pt x="2275" y="1044"/>
                  </a:cubicBezTo>
                  <a:cubicBezTo>
                    <a:pt x="2269" y="1042"/>
                    <a:pt x="2266" y="1044"/>
                    <a:pt x="2260" y="1043"/>
                  </a:cubicBezTo>
                  <a:cubicBezTo>
                    <a:pt x="2257" y="1043"/>
                    <a:pt x="2256" y="1044"/>
                    <a:pt x="2254" y="1046"/>
                  </a:cubicBezTo>
                  <a:cubicBezTo>
                    <a:pt x="2252" y="1047"/>
                    <a:pt x="2250" y="1044"/>
                    <a:pt x="2248" y="1045"/>
                  </a:cubicBezTo>
                  <a:cubicBezTo>
                    <a:pt x="2245" y="1048"/>
                    <a:pt x="2237" y="1041"/>
                    <a:pt x="2234" y="1045"/>
                  </a:cubicBezTo>
                  <a:cubicBezTo>
                    <a:pt x="2230" y="1050"/>
                    <a:pt x="2241" y="1048"/>
                    <a:pt x="2242" y="1050"/>
                  </a:cubicBezTo>
                  <a:cubicBezTo>
                    <a:pt x="2245" y="1048"/>
                    <a:pt x="2245" y="1050"/>
                    <a:pt x="2247" y="1050"/>
                  </a:cubicBezTo>
                  <a:close/>
                  <a:moveTo>
                    <a:pt x="2252" y="1019"/>
                  </a:moveTo>
                  <a:cubicBezTo>
                    <a:pt x="2254" y="1020"/>
                    <a:pt x="2255" y="1021"/>
                    <a:pt x="2257" y="1023"/>
                  </a:cubicBezTo>
                  <a:cubicBezTo>
                    <a:pt x="2258" y="1020"/>
                    <a:pt x="2260" y="1019"/>
                    <a:pt x="2258" y="1017"/>
                  </a:cubicBezTo>
                  <a:cubicBezTo>
                    <a:pt x="2257" y="1015"/>
                    <a:pt x="2258" y="1013"/>
                    <a:pt x="2260" y="1014"/>
                  </a:cubicBezTo>
                  <a:cubicBezTo>
                    <a:pt x="2259" y="1010"/>
                    <a:pt x="2256" y="1011"/>
                    <a:pt x="2256" y="1015"/>
                  </a:cubicBezTo>
                  <a:cubicBezTo>
                    <a:pt x="2254" y="1009"/>
                    <a:pt x="2252" y="1017"/>
                    <a:pt x="2252" y="1019"/>
                  </a:cubicBezTo>
                  <a:close/>
                  <a:moveTo>
                    <a:pt x="2149" y="968"/>
                  </a:moveTo>
                  <a:cubicBezTo>
                    <a:pt x="2148" y="970"/>
                    <a:pt x="2151" y="971"/>
                    <a:pt x="2151" y="973"/>
                  </a:cubicBezTo>
                  <a:cubicBezTo>
                    <a:pt x="2151" y="974"/>
                    <a:pt x="2150" y="974"/>
                    <a:pt x="2150" y="976"/>
                  </a:cubicBezTo>
                  <a:cubicBezTo>
                    <a:pt x="2150" y="977"/>
                    <a:pt x="2151" y="979"/>
                    <a:pt x="2151" y="980"/>
                  </a:cubicBezTo>
                  <a:cubicBezTo>
                    <a:pt x="2152" y="982"/>
                    <a:pt x="2153" y="980"/>
                    <a:pt x="2152" y="984"/>
                  </a:cubicBezTo>
                  <a:cubicBezTo>
                    <a:pt x="2155" y="982"/>
                    <a:pt x="2154" y="984"/>
                    <a:pt x="2155" y="981"/>
                  </a:cubicBezTo>
                  <a:cubicBezTo>
                    <a:pt x="2159" y="985"/>
                    <a:pt x="2158" y="992"/>
                    <a:pt x="2159" y="997"/>
                  </a:cubicBezTo>
                  <a:cubicBezTo>
                    <a:pt x="2159" y="1002"/>
                    <a:pt x="2168" y="998"/>
                    <a:pt x="2170" y="997"/>
                  </a:cubicBezTo>
                  <a:cubicBezTo>
                    <a:pt x="2171" y="999"/>
                    <a:pt x="2171" y="1001"/>
                    <a:pt x="2171" y="1003"/>
                  </a:cubicBezTo>
                  <a:cubicBezTo>
                    <a:pt x="2178" y="1000"/>
                    <a:pt x="2179" y="998"/>
                    <a:pt x="2186" y="1002"/>
                  </a:cubicBezTo>
                  <a:cubicBezTo>
                    <a:pt x="2187" y="1003"/>
                    <a:pt x="2189" y="1002"/>
                    <a:pt x="2191" y="1002"/>
                  </a:cubicBezTo>
                  <a:cubicBezTo>
                    <a:pt x="2192" y="1003"/>
                    <a:pt x="2193" y="1007"/>
                    <a:pt x="2193" y="1009"/>
                  </a:cubicBezTo>
                  <a:cubicBezTo>
                    <a:pt x="2197" y="1007"/>
                    <a:pt x="2200" y="1005"/>
                    <a:pt x="2204" y="1003"/>
                  </a:cubicBezTo>
                  <a:cubicBezTo>
                    <a:pt x="2203" y="1006"/>
                    <a:pt x="2203" y="1008"/>
                    <a:pt x="2206" y="1008"/>
                  </a:cubicBezTo>
                  <a:cubicBezTo>
                    <a:pt x="2206" y="1002"/>
                    <a:pt x="2206" y="997"/>
                    <a:pt x="2206" y="992"/>
                  </a:cubicBezTo>
                  <a:cubicBezTo>
                    <a:pt x="2206" y="987"/>
                    <a:pt x="2207" y="987"/>
                    <a:pt x="2211" y="984"/>
                  </a:cubicBezTo>
                  <a:cubicBezTo>
                    <a:pt x="2216" y="980"/>
                    <a:pt x="2216" y="980"/>
                    <a:pt x="2215" y="973"/>
                  </a:cubicBezTo>
                  <a:cubicBezTo>
                    <a:pt x="2215" y="970"/>
                    <a:pt x="2217" y="965"/>
                    <a:pt x="2220" y="965"/>
                  </a:cubicBezTo>
                  <a:cubicBezTo>
                    <a:pt x="2226" y="966"/>
                    <a:pt x="2228" y="965"/>
                    <a:pt x="2223" y="961"/>
                  </a:cubicBezTo>
                  <a:cubicBezTo>
                    <a:pt x="2222" y="960"/>
                    <a:pt x="2219" y="958"/>
                    <a:pt x="2218" y="956"/>
                  </a:cubicBezTo>
                  <a:cubicBezTo>
                    <a:pt x="2218" y="955"/>
                    <a:pt x="2219" y="953"/>
                    <a:pt x="2219" y="952"/>
                  </a:cubicBezTo>
                  <a:cubicBezTo>
                    <a:pt x="2217" y="946"/>
                    <a:pt x="2214" y="946"/>
                    <a:pt x="2215" y="939"/>
                  </a:cubicBezTo>
                  <a:cubicBezTo>
                    <a:pt x="2215" y="936"/>
                    <a:pt x="2222" y="936"/>
                    <a:pt x="2224" y="935"/>
                  </a:cubicBezTo>
                  <a:cubicBezTo>
                    <a:pt x="2223" y="934"/>
                    <a:pt x="2222" y="932"/>
                    <a:pt x="2221" y="931"/>
                  </a:cubicBezTo>
                  <a:cubicBezTo>
                    <a:pt x="2223" y="930"/>
                    <a:pt x="2226" y="929"/>
                    <a:pt x="2229" y="928"/>
                  </a:cubicBezTo>
                  <a:cubicBezTo>
                    <a:pt x="2228" y="926"/>
                    <a:pt x="2226" y="926"/>
                    <a:pt x="2224" y="926"/>
                  </a:cubicBezTo>
                  <a:cubicBezTo>
                    <a:pt x="2222" y="925"/>
                    <a:pt x="2221" y="922"/>
                    <a:pt x="2220" y="921"/>
                  </a:cubicBezTo>
                  <a:cubicBezTo>
                    <a:pt x="2218" y="919"/>
                    <a:pt x="2212" y="913"/>
                    <a:pt x="2210" y="913"/>
                  </a:cubicBezTo>
                  <a:cubicBezTo>
                    <a:pt x="2208" y="914"/>
                    <a:pt x="2202" y="922"/>
                    <a:pt x="2201" y="924"/>
                  </a:cubicBezTo>
                  <a:cubicBezTo>
                    <a:pt x="2198" y="928"/>
                    <a:pt x="2200" y="931"/>
                    <a:pt x="2196" y="932"/>
                  </a:cubicBezTo>
                  <a:cubicBezTo>
                    <a:pt x="2190" y="933"/>
                    <a:pt x="2189" y="933"/>
                    <a:pt x="2186" y="938"/>
                  </a:cubicBezTo>
                  <a:cubicBezTo>
                    <a:pt x="2184" y="942"/>
                    <a:pt x="2182" y="946"/>
                    <a:pt x="2178" y="947"/>
                  </a:cubicBezTo>
                  <a:cubicBezTo>
                    <a:pt x="2174" y="948"/>
                    <a:pt x="2170" y="948"/>
                    <a:pt x="2168" y="952"/>
                  </a:cubicBezTo>
                  <a:cubicBezTo>
                    <a:pt x="2165" y="958"/>
                    <a:pt x="2164" y="958"/>
                    <a:pt x="2168" y="962"/>
                  </a:cubicBezTo>
                  <a:cubicBezTo>
                    <a:pt x="2164" y="961"/>
                    <a:pt x="2156" y="961"/>
                    <a:pt x="2155" y="955"/>
                  </a:cubicBezTo>
                  <a:cubicBezTo>
                    <a:pt x="2153" y="956"/>
                    <a:pt x="2152" y="958"/>
                    <a:pt x="2150" y="959"/>
                  </a:cubicBezTo>
                  <a:cubicBezTo>
                    <a:pt x="2150" y="962"/>
                    <a:pt x="2149" y="965"/>
                    <a:pt x="2149" y="968"/>
                  </a:cubicBezTo>
                  <a:close/>
                  <a:moveTo>
                    <a:pt x="2270" y="1059"/>
                  </a:moveTo>
                  <a:cubicBezTo>
                    <a:pt x="2272" y="1057"/>
                    <a:pt x="2273" y="1055"/>
                    <a:pt x="2275" y="1054"/>
                  </a:cubicBezTo>
                  <a:cubicBezTo>
                    <a:pt x="2279" y="1052"/>
                    <a:pt x="2289" y="1049"/>
                    <a:pt x="2290" y="1045"/>
                  </a:cubicBezTo>
                  <a:cubicBezTo>
                    <a:pt x="2287" y="1045"/>
                    <a:pt x="2283" y="1045"/>
                    <a:pt x="2280" y="1046"/>
                  </a:cubicBezTo>
                  <a:cubicBezTo>
                    <a:pt x="2278" y="1046"/>
                    <a:pt x="2276" y="1046"/>
                    <a:pt x="2275" y="1047"/>
                  </a:cubicBezTo>
                  <a:cubicBezTo>
                    <a:pt x="2274" y="1047"/>
                    <a:pt x="2274" y="1049"/>
                    <a:pt x="2273" y="1050"/>
                  </a:cubicBezTo>
                  <a:cubicBezTo>
                    <a:pt x="2270" y="1051"/>
                    <a:pt x="2266" y="1052"/>
                    <a:pt x="2264" y="1055"/>
                  </a:cubicBezTo>
                  <a:cubicBezTo>
                    <a:pt x="2261" y="1057"/>
                    <a:pt x="2265" y="1059"/>
                    <a:pt x="2262" y="1062"/>
                  </a:cubicBezTo>
                  <a:cubicBezTo>
                    <a:pt x="2265" y="1061"/>
                    <a:pt x="2268" y="1062"/>
                    <a:pt x="2270" y="1059"/>
                  </a:cubicBezTo>
                  <a:close/>
                  <a:moveTo>
                    <a:pt x="739" y="816"/>
                  </a:moveTo>
                  <a:cubicBezTo>
                    <a:pt x="741" y="817"/>
                    <a:pt x="744" y="816"/>
                    <a:pt x="746" y="816"/>
                  </a:cubicBezTo>
                  <a:cubicBezTo>
                    <a:pt x="747" y="817"/>
                    <a:pt x="746" y="822"/>
                    <a:pt x="750" y="821"/>
                  </a:cubicBezTo>
                  <a:cubicBezTo>
                    <a:pt x="751" y="821"/>
                    <a:pt x="751" y="816"/>
                    <a:pt x="752" y="815"/>
                  </a:cubicBezTo>
                  <a:cubicBezTo>
                    <a:pt x="755" y="813"/>
                    <a:pt x="755" y="815"/>
                    <a:pt x="756" y="815"/>
                  </a:cubicBezTo>
                  <a:cubicBezTo>
                    <a:pt x="760" y="815"/>
                    <a:pt x="763" y="814"/>
                    <a:pt x="768" y="814"/>
                  </a:cubicBezTo>
                  <a:cubicBezTo>
                    <a:pt x="771" y="814"/>
                    <a:pt x="771" y="817"/>
                    <a:pt x="773" y="813"/>
                  </a:cubicBezTo>
                  <a:cubicBezTo>
                    <a:pt x="774" y="811"/>
                    <a:pt x="770" y="809"/>
                    <a:pt x="769" y="809"/>
                  </a:cubicBezTo>
                  <a:cubicBezTo>
                    <a:pt x="765" y="808"/>
                    <a:pt x="765" y="808"/>
                    <a:pt x="763" y="804"/>
                  </a:cubicBezTo>
                  <a:cubicBezTo>
                    <a:pt x="761" y="801"/>
                    <a:pt x="761" y="803"/>
                    <a:pt x="759" y="802"/>
                  </a:cubicBezTo>
                  <a:cubicBezTo>
                    <a:pt x="757" y="802"/>
                    <a:pt x="754" y="800"/>
                    <a:pt x="752" y="801"/>
                  </a:cubicBezTo>
                  <a:cubicBezTo>
                    <a:pt x="751" y="801"/>
                    <a:pt x="747" y="802"/>
                    <a:pt x="747" y="802"/>
                  </a:cubicBezTo>
                  <a:cubicBezTo>
                    <a:pt x="741" y="802"/>
                    <a:pt x="739" y="800"/>
                    <a:pt x="734" y="803"/>
                  </a:cubicBezTo>
                  <a:cubicBezTo>
                    <a:pt x="740" y="806"/>
                    <a:pt x="739" y="807"/>
                    <a:pt x="743" y="813"/>
                  </a:cubicBezTo>
                  <a:cubicBezTo>
                    <a:pt x="739" y="815"/>
                    <a:pt x="725" y="809"/>
                    <a:pt x="726" y="814"/>
                  </a:cubicBezTo>
                  <a:cubicBezTo>
                    <a:pt x="731" y="818"/>
                    <a:pt x="733" y="815"/>
                    <a:pt x="739" y="816"/>
                  </a:cubicBezTo>
                  <a:close/>
                  <a:moveTo>
                    <a:pt x="1185" y="330"/>
                  </a:moveTo>
                  <a:cubicBezTo>
                    <a:pt x="1189" y="331"/>
                    <a:pt x="1192" y="328"/>
                    <a:pt x="1192" y="323"/>
                  </a:cubicBezTo>
                  <a:cubicBezTo>
                    <a:pt x="1195" y="325"/>
                    <a:pt x="1197" y="322"/>
                    <a:pt x="1199" y="319"/>
                  </a:cubicBezTo>
                  <a:cubicBezTo>
                    <a:pt x="1196" y="317"/>
                    <a:pt x="1199" y="313"/>
                    <a:pt x="1197" y="312"/>
                  </a:cubicBezTo>
                  <a:cubicBezTo>
                    <a:pt x="1194" y="311"/>
                    <a:pt x="1192" y="309"/>
                    <a:pt x="1188" y="310"/>
                  </a:cubicBezTo>
                  <a:cubicBezTo>
                    <a:pt x="1193" y="303"/>
                    <a:pt x="1172" y="295"/>
                    <a:pt x="1176" y="304"/>
                  </a:cubicBezTo>
                  <a:cubicBezTo>
                    <a:pt x="1170" y="303"/>
                    <a:pt x="1168" y="306"/>
                    <a:pt x="1162" y="304"/>
                  </a:cubicBezTo>
                  <a:cubicBezTo>
                    <a:pt x="1163" y="306"/>
                    <a:pt x="1163" y="308"/>
                    <a:pt x="1163" y="310"/>
                  </a:cubicBezTo>
                  <a:cubicBezTo>
                    <a:pt x="1161" y="307"/>
                    <a:pt x="1160" y="304"/>
                    <a:pt x="1156" y="304"/>
                  </a:cubicBezTo>
                  <a:cubicBezTo>
                    <a:pt x="1153" y="304"/>
                    <a:pt x="1152" y="307"/>
                    <a:pt x="1153" y="310"/>
                  </a:cubicBezTo>
                  <a:cubicBezTo>
                    <a:pt x="1151" y="308"/>
                    <a:pt x="1149" y="304"/>
                    <a:pt x="1146" y="305"/>
                  </a:cubicBezTo>
                  <a:cubicBezTo>
                    <a:pt x="1148" y="311"/>
                    <a:pt x="1145" y="308"/>
                    <a:pt x="1143" y="311"/>
                  </a:cubicBezTo>
                  <a:cubicBezTo>
                    <a:pt x="1142" y="313"/>
                    <a:pt x="1141" y="315"/>
                    <a:pt x="1140" y="318"/>
                  </a:cubicBezTo>
                  <a:cubicBezTo>
                    <a:pt x="1138" y="315"/>
                    <a:pt x="1137" y="313"/>
                    <a:pt x="1135" y="310"/>
                  </a:cubicBezTo>
                  <a:cubicBezTo>
                    <a:pt x="1137" y="311"/>
                    <a:pt x="1139" y="310"/>
                    <a:pt x="1139" y="308"/>
                  </a:cubicBezTo>
                  <a:cubicBezTo>
                    <a:pt x="1139" y="306"/>
                    <a:pt x="1135" y="305"/>
                    <a:pt x="1134" y="304"/>
                  </a:cubicBezTo>
                  <a:cubicBezTo>
                    <a:pt x="1130" y="301"/>
                    <a:pt x="1130" y="300"/>
                    <a:pt x="1124" y="300"/>
                  </a:cubicBezTo>
                  <a:cubicBezTo>
                    <a:pt x="1125" y="303"/>
                    <a:pt x="1127" y="302"/>
                    <a:pt x="1130" y="303"/>
                  </a:cubicBezTo>
                  <a:cubicBezTo>
                    <a:pt x="1131" y="310"/>
                    <a:pt x="1123" y="302"/>
                    <a:pt x="1120" y="305"/>
                  </a:cubicBezTo>
                  <a:cubicBezTo>
                    <a:pt x="1117" y="308"/>
                    <a:pt x="1123" y="308"/>
                    <a:pt x="1122" y="310"/>
                  </a:cubicBezTo>
                  <a:cubicBezTo>
                    <a:pt x="1121" y="312"/>
                    <a:pt x="1118" y="310"/>
                    <a:pt x="1117" y="309"/>
                  </a:cubicBezTo>
                  <a:cubicBezTo>
                    <a:pt x="1117" y="310"/>
                    <a:pt x="1117" y="311"/>
                    <a:pt x="1117" y="312"/>
                  </a:cubicBezTo>
                  <a:cubicBezTo>
                    <a:pt x="1115" y="312"/>
                    <a:pt x="1115" y="312"/>
                    <a:pt x="1113" y="313"/>
                  </a:cubicBezTo>
                  <a:cubicBezTo>
                    <a:pt x="1118" y="315"/>
                    <a:pt x="1120" y="314"/>
                    <a:pt x="1125" y="312"/>
                  </a:cubicBezTo>
                  <a:cubicBezTo>
                    <a:pt x="1127" y="311"/>
                    <a:pt x="1132" y="314"/>
                    <a:pt x="1135" y="314"/>
                  </a:cubicBezTo>
                  <a:cubicBezTo>
                    <a:pt x="1133" y="315"/>
                    <a:pt x="1131" y="316"/>
                    <a:pt x="1129" y="317"/>
                  </a:cubicBezTo>
                  <a:cubicBezTo>
                    <a:pt x="1131" y="318"/>
                    <a:pt x="1133" y="319"/>
                    <a:pt x="1135" y="318"/>
                  </a:cubicBezTo>
                  <a:cubicBezTo>
                    <a:pt x="1135" y="318"/>
                    <a:pt x="1135" y="319"/>
                    <a:pt x="1135" y="320"/>
                  </a:cubicBezTo>
                  <a:cubicBezTo>
                    <a:pt x="1129" y="319"/>
                    <a:pt x="1123" y="322"/>
                    <a:pt x="1117" y="322"/>
                  </a:cubicBezTo>
                  <a:cubicBezTo>
                    <a:pt x="1118" y="326"/>
                    <a:pt x="1128" y="324"/>
                    <a:pt x="1131" y="324"/>
                  </a:cubicBezTo>
                  <a:cubicBezTo>
                    <a:pt x="1130" y="326"/>
                    <a:pt x="1131" y="328"/>
                    <a:pt x="1133" y="327"/>
                  </a:cubicBezTo>
                  <a:cubicBezTo>
                    <a:pt x="1133" y="328"/>
                    <a:pt x="1133" y="329"/>
                    <a:pt x="1133" y="329"/>
                  </a:cubicBezTo>
                  <a:cubicBezTo>
                    <a:pt x="1133" y="329"/>
                    <a:pt x="1134" y="329"/>
                    <a:pt x="1135" y="329"/>
                  </a:cubicBezTo>
                  <a:cubicBezTo>
                    <a:pt x="1133" y="334"/>
                    <a:pt x="1126" y="332"/>
                    <a:pt x="1128" y="337"/>
                  </a:cubicBezTo>
                  <a:cubicBezTo>
                    <a:pt x="1132" y="337"/>
                    <a:pt x="1137" y="336"/>
                    <a:pt x="1142" y="336"/>
                  </a:cubicBezTo>
                  <a:cubicBezTo>
                    <a:pt x="1143" y="335"/>
                    <a:pt x="1145" y="339"/>
                    <a:pt x="1146" y="340"/>
                  </a:cubicBezTo>
                  <a:cubicBezTo>
                    <a:pt x="1147" y="341"/>
                    <a:pt x="1150" y="341"/>
                    <a:pt x="1152" y="341"/>
                  </a:cubicBezTo>
                  <a:cubicBezTo>
                    <a:pt x="1156" y="342"/>
                    <a:pt x="1159" y="342"/>
                    <a:pt x="1163" y="340"/>
                  </a:cubicBezTo>
                  <a:cubicBezTo>
                    <a:pt x="1165" y="339"/>
                    <a:pt x="1165" y="338"/>
                    <a:pt x="1167" y="337"/>
                  </a:cubicBezTo>
                  <a:cubicBezTo>
                    <a:pt x="1169" y="337"/>
                    <a:pt x="1171" y="337"/>
                    <a:pt x="1174" y="337"/>
                  </a:cubicBezTo>
                  <a:cubicBezTo>
                    <a:pt x="1176" y="335"/>
                    <a:pt x="1182" y="329"/>
                    <a:pt x="1185" y="330"/>
                  </a:cubicBezTo>
                  <a:close/>
                  <a:moveTo>
                    <a:pt x="1134" y="234"/>
                  </a:moveTo>
                  <a:cubicBezTo>
                    <a:pt x="1133" y="230"/>
                    <a:pt x="1130" y="222"/>
                    <a:pt x="1131" y="218"/>
                  </a:cubicBezTo>
                  <a:cubicBezTo>
                    <a:pt x="1134" y="209"/>
                    <a:pt x="1136" y="198"/>
                    <a:pt x="1142" y="190"/>
                  </a:cubicBezTo>
                  <a:cubicBezTo>
                    <a:pt x="1147" y="186"/>
                    <a:pt x="1151" y="181"/>
                    <a:pt x="1155" y="176"/>
                  </a:cubicBezTo>
                  <a:cubicBezTo>
                    <a:pt x="1156" y="175"/>
                    <a:pt x="1153" y="164"/>
                    <a:pt x="1153" y="162"/>
                  </a:cubicBezTo>
                  <a:cubicBezTo>
                    <a:pt x="1152" y="158"/>
                    <a:pt x="1153" y="152"/>
                    <a:pt x="1149" y="149"/>
                  </a:cubicBezTo>
                  <a:cubicBezTo>
                    <a:pt x="1145" y="146"/>
                    <a:pt x="1141" y="143"/>
                    <a:pt x="1137" y="140"/>
                  </a:cubicBezTo>
                  <a:cubicBezTo>
                    <a:pt x="1143" y="134"/>
                    <a:pt x="1149" y="128"/>
                    <a:pt x="1155" y="122"/>
                  </a:cubicBezTo>
                  <a:cubicBezTo>
                    <a:pt x="1149" y="118"/>
                    <a:pt x="1145" y="116"/>
                    <a:pt x="1141" y="108"/>
                  </a:cubicBezTo>
                  <a:cubicBezTo>
                    <a:pt x="1139" y="102"/>
                    <a:pt x="1146" y="95"/>
                    <a:pt x="1149" y="90"/>
                  </a:cubicBezTo>
                  <a:cubicBezTo>
                    <a:pt x="1153" y="84"/>
                    <a:pt x="1159" y="82"/>
                    <a:pt x="1164" y="78"/>
                  </a:cubicBezTo>
                  <a:cubicBezTo>
                    <a:pt x="1170" y="74"/>
                    <a:pt x="1174" y="71"/>
                    <a:pt x="1179" y="65"/>
                  </a:cubicBezTo>
                  <a:cubicBezTo>
                    <a:pt x="1177" y="64"/>
                    <a:pt x="1175" y="62"/>
                    <a:pt x="1174" y="61"/>
                  </a:cubicBezTo>
                  <a:cubicBezTo>
                    <a:pt x="1180" y="60"/>
                    <a:pt x="1186" y="60"/>
                    <a:pt x="1191" y="57"/>
                  </a:cubicBezTo>
                  <a:cubicBezTo>
                    <a:pt x="1198" y="53"/>
                    <a:pt x="1205" y="49"/>
                    <a:pt x="1211" y="45"/>
                  </a:cubicBezTo>
                  <a:cubicBezTo>
                    <a:pt x="1204" y="42"/>
                    <a:pt x="1196" y="38"/>
                    <a:pt x="1188" y="36"/>
                  </a:cubicBezTo>
                  <a:cubicBezTo>
                    <a:pt x="1183" y="35"/>
                    <a:pt x="1172" y="34"/>
                    <a:pt x="1168" y="39"/>
                  </a:cubicBezTo>
                  <a:cubicBezTo>
                    <a:pt x="1166" y="42"/>
                    <a:pt x="1164" y="46"/>
                    <a:pt x="1160" y="46"/>
                  </a:cubicBezTo>
                  <a:cubicBezTo>
                    <a:pt x="1156" y="45"/>
                    <a:pt x="1151" y="44"/>
                    <a:pt x="1147" y="43"/>
                  </a:cubicBezTo>
                  <a:cubicBezTo>
                    <a:pt x="1141" y="42"/>
                    <a:pt x="1131" y="50"/>
                    <a:pt x="1126" y="52"/>
                  </a:cubicBezTo>
                  <a:cubicBezTo>
                    <a:pt x="1127" y="50"/>
                    <a:pt x="1137" y="35"/>
                    <a:pt x="1130" y="35"/>
                  </a:cubicBezTo>
                  <a:cubicBezTo>
                    <a:pt x="1124" y="35"/>
                    <a:pt x="1118" y="36"/>
                    <a:pt x="1113" y="32"/>
                  </a:cubicBezTo>
                  <a:cubicBezTo>
                    <a:pt x="1121" y="29"/>
                    <a:pt x="1129" y="26"/>
                    <a:pt x="1137" y="23"/>
                  </a:cubicBezTo>
                  <a:cubicBezTo>
                    <a:pt x="1121" y="16"/>
                    <a:pt x="1107" y="9"/>
                    <a:pt x="1091" y="6"/>
                  </a:cubicBezTo>
                  <a:cubicBezTo>
                    <a:pt x="1072" y="4"/>
                    <a:pt x="1054" y="0"/>
                    <a:pt x="1035" y="2"/>
                  </a:cubicBezTo>
                  <a:cubicBezTo>
                    <a:pt x="1028" y="3"/>
                    <a:pt x="1021" y="3"/>
                    <a:pt x="1015" y="4"/>
                  </a:cubicBezTo>
                  <a:cubicBezTo>
                    <a:pt x="1012" y="4"/>
                    <a:pt x="1008" y="3"/>
                    <a:pt x="1006" y="5"/>
                  </a:cubicBezTo>
                  <a:cubicBezTo>
                    <a:pt x="1002" y="6"/>
                    <a:pt x="1002" y="14"/>
                    <a:pt x="998" y="13"/>
                  </a:cubicBezTo>
                  <a:cubicBezTo>
                    <a:pt x="992" y="12"/>
                    <a:pt x="987" y="11"/>
                    <a:pt x="982" y="10"/>
                  </a:cubicBezTo>
                  <a:cubicBezTo>
                    <a:pt x="975" y="9"/>
                    <a:pt x="967" y="6"/>
                    <a:pt x="961" y="9"/>
                  </a:cubicBezTo>
                  <a:cubicBezTo>
                    <a:pt x="952" y="13"/>
                    <a:pt x="943" y="17"/>
                    <a:pt x="934" y="21"/>
                  </a:cubicBezTo>
                  <a:cubicBezTo>
                    <a:pt x="942" y="27"/>
                    <a:pt x="952" y="31"/>
                    <a:pt x="957" y="40"/>
                  </a:cubicBezTo>
                  <a:cubicBezTo>
                    <a:pt x="942" y="34"/>
                    <a:pt x="927" y="30"/>
                    <a:pt x="911" y="26"/>
                  </a:cubicBezTo>
                  <a:cubicBezTo>
                    <a:pt x="907" y="25"/>
                    <a:pt x="899" y="28"/>
                    <a:pt x="895" y="29"/>
                  </a:cubicBezTo>
                  <a:cubicBezTo>
                    <a:pt x="884" y="30"/>
                    <a:pt x="872" y="32"/>
                    <a:pt x="861" y="33"/>
                  </a:cubicBezTo>
                  <a:cubicBezTo>
                    <a:pt x="857" y="34"/>
                    <a:pt x="849" y="33"/>
                    <a:pt x="845" y="35"/>
                  </a:cubicBezTo>
                  <a:cubicBezTo>
                    <a:pt x="838" y="39"/>
                    <a:pt x="832" y="42"/>
                    <a:pt x="826" y="45"/>
                  </a:cubicBezTo>
                  <a:cubicBezTo>
                    <a:pt x="810" y="53"/>
                    <a:pt x="795" y="61"/>
                    <a:pt x="779" y="69"/>
                  </a:cubicBezTo>
                  <a:cubicBezTo>
                    <a:pt x="785" y="75"/>
                    <a:pt x="792" y="74"/>
                    <a:pt x="800" y="75"/>
                  </a:cubicBezTo>
                  <a:cubicBezTo>
                    <a:pt x="798" y="80"/>
                    <a:pt x="796" y="84"/>
                    <a:pt x="795" y="88"/>
                  </a:cubicBezTo>
                  <a:cubicBezTo>
                    <a:pt x="793" y="93"/>
                    <a:pt x="792" y="92"/>
                    <a:pt x="787" y="92"/>
                  </a:cubicBezTo>
                  <a:cubicBezTo>
                    <a:pt x="780" y="93"/>
                    <a:pt x="774" y="94"/>
                    <a:pt x="767" y="96"/>
                  </a:cubicBezTo>
                  <a:cubicBezTo>
                    <a:pt x="758" y="99"/>
                    <a:pt x="749" y="101"/>
                    <a:pt x="740" y="104"/>
                  </a:cubicBezTo>
                  <a:cubicBezTo>
                    <a:pt x="738" y="105"/>
                    <a:pt x="738" y="110"/>
                    <a:pt x="738" y="112"/>
                  </a:cubicBezTo>
                  <a:cubicBezTo>
                    <a:pt x="737" y="114"/>
                    <a:pt x="741" y="118"/>
                    <a:pt x="742" y="119"/>
                  </a:cubicBezTo>
                  <a:cubicBezTo>
                    <a:pt x="745" y="123"/>
                    <a:pt x="748" y="130"/>
                    <a:pt x="752" y="133"/>
                  </a:cubicBezTo>
                  <a:cubicBezTo>
                    <a:pt x="758" y="136"/>
                    <a:pt x="763" y="139"/>
                    <a:pt x="768" y="142"/>
                  </a:cubicBezTo>
                  <a:cubicBezTo>
                    <a:pt x="771" y="144"/>
                    <a:pt x="778" y="150"/>
                    <a:pt x="781" y="150"/>
                  </a:cubicBezTo>
                  <a:cubicBezTo>
                    <a:pt x="787" y="149"/>
                    <a:pt x="793" y="148"/>
                    <a:pt x="799" y="147"/>
                  </a:cubicBezTo>
                  <a:cubicBezTo>
                    <a:pt x="810" y="146"/>
                    <a:pt x="819" y="148"/>
                    <a:pt x="830" y="150"/>
                  </a:cubicBezTo>
                  <a:cubicBezTo>
                    <a:pt x="835" y="151"/>
                    <a:pt x="841" y="152"/>
                    <a:pt x="846" y="153"/>
                  </a:cubicBezTo>
                  <a:cubicBezTo>
                    <a:pt x="849" y="153"/>
                    <a:pt x="855" y="163"/>
                    <a:pt x="856" y="165"/>
                  </a:cubicBezTo>
                  <a:cubicBezTo>
                    <a:pt x="864" y="175"/>
                    <a:pt x="868" y="186"/>
                    <a:pt x="873" y="197"/>
                  </a:cubicBezTo>
                  <a:cubicBezTo>
                    <a:pt x="875" y="204"/>
                    <a:pt x="876" y="204"/>
                    <a:pt x="874" y="210"/>
                  </a:cubicBezTo>
                  <a:cubicBezTo>
                    <a:pt x="872" y="216"/>
                    <a:pt x="869" y="220"/>
                    <a:pt x="873" y="224"/>
                  </a:cubicBezTo>
                  <a:cubicBezTo>
                    <a:pt x="878" y="229"/>
                    <a:pt x="883" y="231"/>
                    <a:pt x="881" y="238"/>
                  </a:cubicBezTo>
                  <a:cubicBezTo>
                    <a:pt x="880" y="245"/>
                    <a:pt x="877" y="248"/>
                    <a:pt x="881" y="253"/>
                  </a:cubicBezTo>
                  <a:cubicBezTo>
                    <a:pt x="887" y="259"/>
                    <a:pt x="887" y="259"/>
                    <a:pt x="894" y="257"/>
                  </a:cubicBezTo>
                  <a:cubicBezTo>
                    <a:pt x="900" y="255"/>
                    <a:pt x="905" y="254"/>
                    <a:pt x="910" y="252"/>
                  </a:cubicBezTo>
                  <a:cubicBezTo>
                    <a:pt x="910" y="256"/>
                    <a:pt x="909" y="260"/>
                    <a:pt x="909" y="265"/>
                  </a:cubicBezTo>
                  <a:cubicBezTo>
                    <a:pt x="909" y="266"/>
                    <a:pt x="904" y="267"/>
                    <a:pt x="903" y="268"/>
                  </a:cubicBezTo>
                  <a:cubicBezTo>
                    <a:pt x="899" y="269"/>
                    <a:pt x="895" y="271"/>
                    <a:pt x="891" y="272"/>
                  </a:cubicBezTo>
                  <a:cubicBezTo>
                    <a:pt x="890" y="273"/>
                    <a:pt x="890" y="278"/>
                    <a:pt x="890" y="279"/>
                  </a:cubicBezTo>
                  <a:cubicBezTo>
                    <a:pt x="890" y="284"/>
                    <a:pt x="887" y="294"/>
                    <a:pt x="888" y="299"/>
                  </a:cubicBezTo>
                  <a:cubicBezTo>
                    <a:pt x="891" y="307"/>
                    <a:pt x="894" y="314"/>
                    <a:pt x="897" y="322"/>
                  </a:cubicBezTo>
                  <a:cubicBezTo>
                    <a:pt x="901" y="335"/>
                    <a:pt x="909" y="345"/>
                    <a:pt x="916" y="356"/>
                  </a:cubicBezTo>
                  <a:cubicBezTo>
                    <a:pt x="920" y="362"/>
                    <a:pt x="924" y="369"/>
                    <a:pt x="928" y="375"/>
                  </a:cubicBezTo>
                  <a:cubicBezTo>
                    <a:pt x="930" y="379"/>
                    <a:pt x="936" y="379"/>
                    <a:pt x="940" y="380"/>
                  </a:cubicBezTo>
                  <a:cubicBezTo>
                    <a:pt x="946" y="383"/>
                    <a:pt x="953" y="385"/>
                    <a:pt x="959" y="388"/>
                  </a:cubicBezTo>
                  <a:cubicBezTo>
                    <a:pt x="961" y="388"/>
                    <a:pt x="970" y="389"/>
                    <a:pt x="970" y="387"/>
                  </a:cubicBezTo>
                  <a:cubicBezTo>
                    <a:pt x="975" y="375"/>
                    <a:pt x="979" y="362"/>
                    <a:pt x="983" y="349"/>
                  </a:cubicBezTo>
                  <a:cubicBezTo>
                    <a:pt x="986" y="339"/>
                    <a:pt x="990" y="329"/>
                    <a:pt x="993" y="318"/>
                  </a:cubicBezTo>
                  <a:cubicBezTo>
                    <a:pt x="995" y="313"/>
                    <a:pt x="995" y="313"/>
                    <a:pt x="1000" y="311"/>
                  </a:cubicBezTo>
                  <a:cubicBezTo>
                    <a:pt x="1007" y="309"/>
                    <a:pt x="1014" y="307"/>
                    <a:pt x="1020" y="305"/>
                  </a:cubicBezTo>
                  <a:cubicBezTo>
                    <a:pt x="1024" y="303"/>
                    <a:pt x="1031" y="303"/>
                    <a:pt x="1034" y="300"/>
                  </a:cubicBezTo>
                  <a:cubicBezTo>
                    <a:pt x="1038" y="297"/>
                    <a:pt x="1042" y="290"/>
                    <a:pt x="1045" y="286"/>
                  </a:cubicBezTo>
                  <a:cubicBezTo>
                    <a:pt x="1048" y="282"/>
                    <a:pt x="1049" y="280"/>
                    <a:pt x="1054" y="279"/>
                  </a:cubicBezTo>
                  <a:cubicBezTo>
                    <a:pt x="1060" y="277"/>
                    <a:pt x="1066" y="276"/>
                    <a:pt x="1072" y="274"/>
                  </a:cubicBezTo>
                  <a:cubicBezTo>
                    <a:pt x="1081" y="272"/>
                    <a:pt x="1092" y="271"/>
                    <a:pt x="1100" y="266"/>
                  </a:cubicBezTo>
                  <a:cubicBezTo>
                    <a:pt x="1111" y="260"/>
                    <a:pt x="1121" y="253"/>
                    <a:pt x="1131" y="247"/>
                  </a:cubicBezTo>
                  <a:cubicBezTo>
                    <a:pt x="1136" y="241"/>
                    <a:pt x="1136" y="241"/>
                    <a:pt x="1134" y="234"/>
                  </a:cubicBezTo>
                  <a:close/>
                  <a:moveTo>
                    <a:pt x="2155" y="814"/>
                  </a:moveTo>
                  <a:cubicBezTo>
                    <a:pt x="2157" y="813"/>
                    <a:pt x="2161" y="813"/>
                    <a:pt x="2161" y="810"/>
                  </a:cubicBezTo>
                  <a:cubicBezTo>
                    <a:pt x="2161" y="807"/>
                    <a:pt x="2162" y="804"/>
                    <a:pt x="2165" y="804"/>
                  </a:cubicBezTo>
                  <a:cubicBezTo>
                    <a:pt x="2165" y="801"/>
                    <a:pt x="2165" y="799"/>
                    <a:pt x="2162" y="799"/>
                  </a:cubicBezTo>
                  <a:cubicBezTo>
                    <a:pt x="2162" y="799"/>
                    <a:pt x="2162" y="800"/>
                    <a:pt x="2162" y="801"/>
                  </a:cubicBezTo>
                  <a:cubicBezTo>
                    <a:pt x="2155" y="797"/>
                    <a:pt x="2151" y="803"/>
                    <a:pt x="2146" y="806"/>
                  </a:cubicBezTo>
                  <a:cubicBezTo>
                    <a:pt x="2146" y="811"/>
                    <a:pt x="2145" y="812"/>
                    <a:pt x="2149" y="815"/>
                  </a:cubicBezTo>
                  <a:cubicBezTo>
                    <a:pt x="2151" y="816"/>
                    <a:pt x="2152" y="816"/>
                    <a:pt x="2154" y="816"/>
                  </a:cubicBezTo>
                  <a:cubicBezTo>
                    <a:pt x="2156" y="816"/>
                    <a:pt x="2154" y="814"/>
                    <a:pt x="2155" y="814"/>
                  </a:cubicBezTo>
                  <a:close/>
                  <a:moveTo>
                    <a:pt x="2124" y="1024"/>
                  </a:moveTo>
                  <a:cubicBezTo>
                    <a:pt x="2125" y="1017"/>
                    <a:pt x="2124" y="1009"/>
                    <a:pt x="2126" y="1003"/>
                  </a:cubicBezTo>
                  <a:cubicBezTo>
                    <a:pt x="2128" y="996"/>
                    <a:pt x="2120" y="991"/>
                    <a:pt x="2115" y="997"/>
                  </a:cubicBezTo>
                  <a:cubicBezTo>
                    <a:pt x="2119" y="993"/>
                    <a:pt x="2115" y="993"/>
                    <a:pt x="2115" y="990"/>
                  </a:cubicBezTo>
                  <a:cubicBezTo>
                    <a:pt x="2114" y="988"/>
                    <a:pt x="2114" y="983"/>
                    <a:pt x="2113" y="982"/>
                  </a:cubicBezTo>
                  <a:cubicBezTo>
                    <a:pt x="2111" y="982"/>
                    <a:pt x="2107" y="981"/>
                    <a:pt x="2107" y="979"/>
                  </a:cubicBezTo>
                  <a:cubicBezTo>
                    <a:pt x="2106" y="976"/>
                    <a:pt x="2109" y="975"/>
                    <a:pt x="2109" y="972"/>
                  </a:cubicBezTo>
                  <a:cubicBezTo>
                    <a:pt x="2108" y="969"/>
                    <a:pt x="2103" y="969"/>
                    <a:pt x="2103" y="967"/>
                  </a:cubicBezTo>
                  <a:cubicBezTo>
                    <a:pt x="2103" y="963"/>
                    <a:pt x="2102" y="965"/>
                    <a:pt x="2099" y="963"/>
                  </a:cubicBezTo>
                  <a:cubicBezTo>
                    <a:pt x="2096" y="961"/>
                    <a:pt x="2100" y="960"/>
                    <a:pt x="2095" y="959"/>
                  </a:cubicBezTo>
                  <a:cubicBezTo>
                    <a:pt x="2092" y="959"/>
                    <a:pt x="2090" y="959"/>
                    <a:pt x="2089" y="957"/>
                  </a:cubicBezTo>
                  <a:cubicBezTo>
                    <a:pt x="2085" y="952"/>
                    <a:pt x="2081" y="951"/>
                    <a:pt x="2077" y="947"/>
                  </a:cubicBezTo>
                  <a:cubicBezTo>
                    <a:pt x="2073" y="944"/>
                    <a:pt x="2068" y="941"/>
                    <a:pt x="2065" y="937"/>
                  </a:cubicBezTo>
                  <a:cubicBezTo>
                    <a:pt x="2062" y="932"/>
                    <a:pt x="2063" y="929"/>
                    <a:pt x="2056" y="928"/>
                  </a:cubicBezTo>
                  <a:cubicBezTo>
                    <a:pt x="2054" y="928"/>
                    <a:pt x="2044" y="924"/>
                    <a:pt x="2043" y="926"/>
                  </a:cubicBezTo>
                  <a:cubicBezTo>
                    <a:pt x="2041" y="928"/>
                    <a:pt x="2049" y="938"/>
                    <a:pt x="2051" y="940"/>
                  </a:cubicBezTo>
                  <a:cubicBezTo>
                    <a:pt x="2054" y="942"/>
                    <a:pt x="2061" y="944"/>
                    <a:pt x="2061" y="949"/>
                  </a:cubicBezTo>
                  <a:cubicBezTo>
                    <a:pt x="2061" y="956"/>
                    <a:pt x="2069" y="955"/>
                    <a:pt x="2070" y="961"/>
                  </a:cubicBezTo>
                  <a:cubicBezTo>
                    <a:pt x="2071" y="964"/>
                    <a:pt x="2072" y="968"/>
                    <a:pt x="2073" y="971"/>
                  </a:cubicBezTo>
                  <a:cubicBezTo>
                    <a:pt x="2074" y="974"/>
                    <a:pt x="2076" y="973"/>
                    <a:pt x="2077" y="974"/>
                  </a:cubicBezTo>
                  <a:cubicBezTo>
                    <a:pt x="2081" y="978"/>
                    <a:pt x="2083" y="987"/>
                    <a:pt x="2086" y="992"/>
                  </a:cubicBezTo>
                  <a:cubicBezTo>
                    <a:pt x="2088" y="997"/>
                    <a:pt x="2091" y="1000"/>
                    <a:pt x="2094" y="1003"/>
                  </a:cubicBezTo>
                  <a:cubicBezTo>
                    <a:pt x="2101" y="1010"/>
                    <a:pt x="2107" y="1018"/>
                    <a:pt x="2115" y="1024"/>
                  </a:cubicBezTo>
                  <a:cubicBezTo>
                    <a:pt x="2115" y="1023"/>
                    <a:pt x="2115" y="1021"/>
                    <a:pt x="2115" y="1020"/>
                  </a:cubicBezTo>
                  <a:cubicBezTo>
                    <a:pt x="2119" y="1024"/>
                    <a:pt x="2121" y="1018"/>
                    <a:pt x="2124" y="1024"/>
                  </a:cubicBezTo>
                  <a:close/>
                  <a:moveTo>
                    <a:pt x="2141" y="995"/>
                  </a:moveTo>
                  <a:cubicBezTo>
                    <a:pt x="2137" y="991"/>
                    <a:pt x="2138" y="1000"/>
                    <a:pt x="2139" y="1001"/>
                  </a:cubicBezTo>
                  <a:cubicBezTo>
                    <a:pt x="2144" y="1003"/>
                    <a:pt x="2144" y="997"/>
                    <a:pt x="2141" y="995"/>
                  </a:cubicBezTo>
                  <a:close/>
                  <a:moveTo>
                    <a:pt x="2185" y="1039"/>
                  </a:moveTo>
                  <a:cubicBezTo>
                    <a:pt x="2181" y="1040"/>
                    <a:pt x="2176" y="1037"/>
                    <a:pt x="2177" y="1032"/>
                  </a:cubicBezTo>
                  <a:cubicBezTo>
                    <a:pt x="2174" y="1033"/>
                    <a:pt x="2167" y="1032"/>
                    <a:pt x="2166" y="1030"/>
                  </a:cubicBezTo>
                  <a:cubicBezTo>
                    <a:pt x="2163" y="1027"/>
                    <a:pt x="2162" y="1029"/>
                    <a:pt x="2161" y="1032"/>
                  </a:cubicBezTo>
                  <a:cubicBezTo>
                    <a:pt x="2161" y="1033"/>
                    <a:pt x="2159" y="1032"/>
                    <a:pt x="2157" y="1032"/>
                  </a:cubicBezTo>
                  <a:cubicBezTo>
                    <a:pt x="2151" y="1032"/>
                    <a:pt x="2147" y="1033"/>
                    <a:pt x="2144" y="1027"/>
                  </a:cubicBezTo>
                  <a:cubicBezTo>
                    <a:pt x="2143" y="1027"/>
                    <a:pt x="2136" y="1025"/>
                    <a:pt x="2134" y="1024"/>
                  </a:cubicBezTo>
                  <a:cubicBezTo>
                    <a:pt x="2133" y="1026"/>
                    <a:pt x="2131" y="1025"/>
                    <a:pt x="2128" y="1024"/>
                  </a:cubicBezTo>
                  <a:cubicBezTo>
                    <a:pt x="2126" y="1024"/>
                    <a:pt x="2126" y="1025"/>
                    <a:pt x="2124" y="1026"/>
                  </a:cubicBezTo>
                  <a:cubicBezTo>
                    <a:pt x="2119" y="1032"/>
                    <a:pt x="2126" y="1033"/>
                    <a:pt x="2130" y="1033"/>
                  </a:cubicBezTo>
                  <a:cubicBezTo>
                    <a:pt x="2130" y="1034"/>
                    <a:pt x="2130" y="1035"/>
                    <a:pt x="2129" y="1036"/>
                  </a:cubicBezTo>
                  <a:cubicBezTo>
                    <a:pt x="2134" y="1037"/>
                    <a:pt x="2139" y="1040"/>
                    <a:pt x="2143" y="1040"/>
                  </a:cubicBezTo>
                  <a:cubicBezTo>
                    <a:pt x="2146" y="1041"/>
                    <a:pt x="2148" y="1039"/>
                    <a:pt x="2151" y="1039"/>
                  </a:cubicBezTo>
                  <a:cubicBezTo>
                    <a:pt x="2153" y="1040"/>
                    <a:pt x="2156" y="1041"/>
                    <a:pt x="2158" y="1042"/>
                  </a:cubicBezTo>
                  <a:cubicBezTo>
                    <a:pt x="2160" y="1043"/>
                    <a:pt x="2162" y="1044"/>
                    <a:pt x="2164" y="1044"/>
                  </a:cubicBezTo>
                  <a:cubicBezTo>
                    <a:pt x="2166" y="1044"/>
                    <a:pt x="2168" y="1044"/>
                    <a:pt x="2169" y="1045"/>
                  </a:cubicBezTo>
                  <a:cubicBezTo>
                    <a:pt x="2170" y="1045"/>
                    <a:pt x="2171" y="1043"/>
                    <a:pt x="2172" y="1043"/>
                  </a:cubicBezTo>
                  <a:cubicBezTo>
                    <a:pt x="2176" y="1044"/>
                    <a:pt x="2178" y="1045"/>
                    <a:pt x="2183" y="1044"/>
                  </a:cubicBezTo>
                  <a:cubicBezTo>
                    <a:pt x="2186" y="1046"/>
                    <a:pt x="2190" y="1047"/>
                    <a:pt x="2193" y="1048"/>
                  </a:cubicBezTo>
                  <a:cubicBezTo>
                    <a:pt x="2189" y="1044"/>
                    <a:pt x="2194" y="1037"/>
                    <a:pt x="2185" y="1039"/>
                  </a:cubicBezTo>
                  <a:close/>
                  <a:moveTo>
                    <a:pt x="2119" y="990"/>
                  </a:moveTo>
                  <a:cubicBezTo>
                    <a:pt x="2121" y="992"/>
                    <a:pt x="2121" y="991"/>
                    <a:pt x="2123" y="991"/>
                  </a:cubicBezTo>
                  <a:cubicBezTo>
                    <a:pt x="2124" y="991"/>
                    <a:pt x="2124" y="993"/>
                    <a:pt x="2125" y="994"/>
                  </a:cubicBezTo>
                  <a:cubicBezTo>
                    <a:pt x="2126" y="996"/>
                    <a:pt x="2126" y="997"/>
                    <a:pt x="2127" y="998"/>
                  </a:cubicBezTo>
                  <a:cubicBezTo>
                    <a:pt x="2129" y="999"/>
                    <a:pt x="2130" y="1000"/>
                    <a:pt x="2132" y="1000"/>
                  </a:cubicBezTo>
                  <a:cubicBezTo>
                    <a:pt x="2130" y="998"/>
                    <a:pt x="2131" y="997"/>
                    <a:pt x="2132" y="995"/>
                  </a:cubicBezTo>
                  <a:cubicBezTo>
                    <a:pt x="2126" y="995"/>
                    <a:pt x="2129" y="986"/>
                    <a:pt x="2124" y="986"/>
                  </a:cubicBezTo>
                  <a:cubicBezTo>
                    <a:pt x="2124" y="987"/>
                    <a:pt x="2124" y="988"/>
                    <a:pt x="2124" y="988"/>
                  </a:cubicBezTo>
                  <a:cubicBezTo>
                    <a:pt x="2122" y="985"/>
                    <a:pt x="2121" y="988"/>
                    <a:pt x="2119" y="9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7" name="Freeform 6">
              <a:extLst>
                <a:ext uri="{FF2B5EF4-FFF2-40B4-BE49-F238E27FC236}">
                  <a16:creationId xmlns:a16="http://schemas.microsoft.com/office/drawing/2014/main" id="{E55C833A-221C-4876-B3DC-CD736C4E2AE6}"/>
                </a:ext>
              </a:extLst>
            </p:cNvPr>
            <p:cNvSpPr>
              <a:spLocks noEditPoints="1"/>
            </p:cNvSpPr>
            <p:nvPr/>
          </p:nvSpPr>
          <p:spPr bwMode="auto">
            <a:xfrm>
              <a:off x="969" y="744"/>
              <a:ext cx="5584" cy="3024"/>
            </a:xfrm>
            <a:custGeom>
              <a:avLst/>
              <a:gdLst>
                <a:gd name="T0" fmla="*/ 609 w 2788"/>
                <a:gd name="T1" fmla="*/ 204 h 1509"/>
                <a:gd name="T2" fmla="*/ 798 w 2788"/>
                <a:gd name="T3" fmla="*/ 348 h 1509"/>
                <a:gd name="T4" fmla="*/ 534 w 2788"/>
                <a:gd name="T5" fmla="*/ 165 h 1509"/>
                <a:gd name="T6" fmla="*/ 430 w 2788"/>
                <a:gd name="T7" fmla="*/ 244 h 1509"/>
                <a:gd name="T8" fmla="*/ 659 w 2788"/>
                <a:gd name="T9" fmla="*/ 331 h 1509"/>
                <a:gd name="T10" fmla="*/ 648 w 2788"/>
                <a:gd name="T11" fmla="*/ 65 h 1509"/>
                <a:gd name="T12" fmla="*/ 724 w 2788"/>
                <a:gd name="T13" fmla="*/ 94 h 1509"/>
                <a:gd name="T14" fmla="*/ 1257 w 2788"/>
                <a:gd name="T15" fmla="*/ 472 h 1509"/>
                <a:gd name="T16" fmla="*/ 483 w 2788"/>
                <a:gd name="T17" fmla="*/ 125 h 1509"/>
                <a:gd name="T18" fmla="*/ 457 w 2788"/>
                <a:gd name="T19" fmla="*/ 167 h 1509"/>
                <a:gd name="T20" fmla="*/ 560 w 2788"/>
                <a:gd name="T21" fmla="*/ 67 h 1509"/>
                <a:gd name="T22" fmla="*/ 608 w 2788"/>
                <a:gd name="T23" fmla="*/ 141 h 1509"/>
                <a:gd name="T24" fmla="*/ 1754 w 2788"/>
                <a:gd name="T25" fmla="*/ 58 h 1509"/>
                <a:gd name="T26" fmla="*/ 1255 w 2788"/>
                <a:gd name="T27" fmla="*/ 442 h 1509"/>
                <a:gd name="T28" fmla="*/ 2014 w 2788"/>
                <a:gd name="T29" fmla="*/ 68 h 1509"/>
                <a:gd name="T30" fmla="*/ 1264 w 2788"/>
                <a:gd name="T31" fmla="*/ 428 h 1509"/>
                <a:gd name="T32" fmla="*/ 1280 w 2788"/>
                <a:gd name="T33" fmla="*/ 404 h 1509"/>
                <a:gd name="T34" fmla="*/ 1456 w 2788"/>
                <a:gd name="T35" fmla="*/ 252 h 1509"/>
                <a:gd name="T36" fmla="*/ 2294 w 2788"/>
                <a:gd name="T37" fmla="*/ 958 h 1509"/>
                <a:gd name="T38" fmla="*/ 2292 w 2788"/>
                <a:gd name="T39" fmla="*/ 1259 h 1509"/>
                <a:gd name="T40" fmla="*/ 2402 w 2788"/>
                <a:gd name="T41" fmla="*/ 997 h 1509"/>
                <a:gd name="T42" fmla="*/ 2409 w 2788"/>
                <a:gd name="T43" fmla="*/ 466 h 1509"/>
                <a:gd name="T44" fmla="*/ 2256 w 2788"/>
                <a:gd name="T45" fmla="*/ 1010 h 1509"/>
                <a:gd name="T46" fmla="*/ 1554 w 2788"/>
                <a:gd name="T47" fmla="*/ 659 h 1509"/>
                <a:gd name="T48" fmla="*/ 2505 w 2788"/>
                <a:gd name="T49" fmla="*/ 1025 h 1509"/>
                <a:gd name="T50" fmla="*/ 2663 w 2788"/>
                <a:gd name="T51" fmla="*/ 1335 h 1509"/>
                <a:gd name="T52" fmla="*/ 2534 w 2788"/>
                <a:gd name="T53" fmla="*/ 365 h 1509"/>
                <a:gd name="T54" fmla="*/ 2238 w 2788"/>
                <a:gd name="T55" fmla="*/ 707 h 1509"/>
                <a:gd name="T56" fmla="*/ 1926 w 2788"/>
                <a:gd name="T57" fmla="*/ 863 h 1509"/>
                <a:gd name="T58" fmla="*/ 1659 w 2788"/>
                <a:gd name="T59" fmla="*/ 858 h 1509"/>
                <a:gd name="T60" fmla="*/ 1440 w 2788"/>
                <a:gd name="T61" fmla="*/ 1246 h 1509"/>
                <a:gd name="T62" fmla="*/ 1381 w 2788"/>
                <a:gd name="T63" fmla="*/ 669 h 1509"/>
                <a:gd name="T64" fmla="*/ 1603 w 2788"/>
                <a:gd name="T65" fmla="*/ 537 h 1509"/>
                <a:gd name="T66" fmla="*/ 1427 w 2788"/>
                <a:gd name="T67" fmla="*/ 596 h 1509"/>
                <a:gd name="T68" fmla="*/ 1284 w 2788"/>
                <a:gd name="T69" fmla="*/ 534 h 1509"/>
                <a:gd name="T70" fmla="*/ 1469 w 2788"/>
                <a:gd name="T71" fmla="*/ 425 h 1509"/>
                <a:gd name="T72" fmla="*/ 1406 w 2788"/>
                <a:gd name="T73" fmla="*/ 301 h 1509"/>
                <a:gd name="T74" fmla="*/ 1719 w 2788"/>
                <a:gd name="T75" fmla="*/ 265 h 1509"/>
                <a:gd name="T76" fmla="*/ 1983 w 2788"/>
                <a:gd name="T77" fmla="*/ 166 h 1509"/>
                <a:gd name="T78" fmla="*/ 2600 w 2788"/>
                <a:gd name="T79" fmla="*/ 255 h 1509"/>
                <a:gd name="T80" fmla="*/ 1713 w 2788"/>
                <a:gd name="T81" fmla="*/ 611 h 1509"/>
                <a:gd name="T82" fmla="*/ 783 w 2788"/>
                <a:gd name="T83" fmla="*/ 817 h 1509"/>
                <a:gd name="T84" fmla="*/ 787 w 2788"/>
                <a:gd name="T85" fmla="*/ 1388 h 1509"/>
                <a:gd name="T86" fmla="*/ 487 w 2788"/>
                <a:gd name="T87" fmla="*/ 801 h 1509"/>
                <a:gd name="T88" fmla="*/ 126 w 2788"/>
                <a:gd name="T89" fmla="*/ 397 h 1509"/>
                <a:gd name="T90" fmla="*/ 32 w 2788"/>
                <a:gd name="T91" fmla="*/ 261 h 1509"/>
                <a:gd name="T92" fmla="*/ 579 w 2788"/>
                <a:gd name="T93" fmla="*/ 258 h 1509"/>
                <a:gd name="T94" fmla="*/ 613 w 2788"/>
                <a:gd name="T95" fmla="*/ 316 h 1509"/>
                <a:gd name="T96" fmla="*/ 824 w 2788"/>
                <a:gd name="T97" fmla="*/ 432 h 1509"/>
                <a:gd name="T98" fmla="*/ 802 w 2788"/>
                <a:gd name="T99" fmla="*/ 558 h 1509"/>
                <a:gd name="T100" fmla="*/ 675 w 2788"/>
                <a:gd name="T101" fmla="*/ 752 h 1509"/>
                <a:gd name="T102" fmla="*/ 676 w 2788"/>
                <a:gd name="T103" fmla="*/ 897 h 1509"/>
                <a:gd name="T104" fmla="*/ 629 w 2788"/>
                <a:gd name="T105" fmla="*/ 551 h 1509"/>
                <a:gd name="T106" fmla="*/ 337 w 2788"/>
                <a:gd name="T107" fmla="*/ 304 h 1509"/>
                <a:gd name="T108" fmla="*/ 549 w 2788"/>
                <a:gd name="T109" fmla="*/ 490 h 1509"/>
                <a:gd name="T110" fmla="*/ 381 w 2788"/>
                <a:gd name="T111" fmla="*/ 141 h 1509"/>
                <a:gd name="T112" fmla="*/ 1642 w 2788"/>
                <a:gd name="T113" fmla="*/ 1175 h 1509"/>
                <a:gd name="T114" fmla="*/ 2271 w 2788"/>
                <a:gd name="T115" fmla="*/ 900 h 1509"/>
                <a:gd name="T116" fmla="*/ 2155 w 2788"/>
                <a:gd name="T117" fmla="*/ 981 h 1509"/>
                <a:gd name="T118" fmla="*/ 747 w 2788"/>
                <a:gd name="T119" fmla="*/ 802 h 1509"/>
                <a:gd name="T120" fmla="*/ 1137 w 2788"/>
                <a:gd name="T121" fmla="*/ 140 h 1509"/>
                <a:gd name="T122" fmla="*/ 910 w 2788"/>
                <a:gd name="T123" fmla="*/ 252 h 1509"/>
                <a:gd name="T124" fmla="*/ 2086 w 2788"/>
                <a:gd name="T125" fmla="*/ 992 h 1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88" h="1509">
                  <a:moveTo>
                    <a:pt x="1256" y="418"/>
                  </a:moveTo>
                  <a:cubicBezTo>
                    <a:pt x="1256" y="420"/>
                    <a:pt x="1257" y="422"/>
                    <a:pt x="1260" y="421"/>
                  </a:cubicBezTo>
                  <a:cubicBezTo>
                    <a:pt x="1258" y="426"/>
                    <a:pt x="1253" y="421"/>
                    <a:pt x="1251" y="418"/>
                  </a:cubicBezTo>
                  <a:cubicBezTo>
                    <a:pt x="1251" y="418"/>
                    <a:pt x="1252" y="417"/>
                    <a:pt x="1252" y="417"/>
                  </a:cubicBezTo>
                  <a:cubicBezTo>
                    <a:pt x="1253" y="417"/>
                    <a:pt x="1253" y="418"/>
                    <a:pt x="1254" y="418"/>
                  </a:cubicBezTo>
                  <a:cubicBezTo>
                    <a:pt x="1254" y="417"/>
                    <a:pt x="1254" y="417"/>
                    <a:pt x="1254" y="416"/>
                  </a:cubicBezTo>
                  <a:cubicBezTo>
                    <a:pt x="1255" y="416"/>
                    <a:pt x="1256" y="417"/>
                    <a:pt x="1256" y="418"/>
                  </a:cubicBezTo>
                  <a:close/>
                  <a:moveTo>
                    <a:pt x="554" y="204"/>
                  </a:moveTo>
                  <a:cubicBezTo>
                    <a:pt x="554" y="205"/>
                    <a:pt x="552" y="205"/>
                    <a:pt x="551" y="206"/>
                  </a:cubicBezTo>
                  <a:cubicBezTo>
                    <a:pt x="548" y="199"/>
                    <a:pt x="546" y="201"/>
                    <a:pt x="540" y="201"/>
                  </a:cubicBezTo>
                  <a:cubicBezTo>
                    <a:pt x="543" y="198"/>
                    <a:pt x="547" y="196"/>
                    <a:pt x="550" y="194"/>
                  </a:cubicBezTo>
                  <a:cubicBezTo>
                    <a:pt x="549" y="193"/>
                    <a:pt x="548" y="192"/>
                    <a:pt x="547" y="191"/>
                  </a:cubicBezTo>
                  <a:cubicBezTo>
                    <a:pt x="548" y="190"/>
                    <a:pt x="550" y="189"/>
                    <a:pt x="552" y="188"/>
                  </a:cubicBezTo>
                  <a:cubicBezTo>
                    <a:pt x="548" y="186"/>
                    <a:pt x="546" y="184"/>
                    <a:pt x="542" y="186"/>
                  </a:cubicBezTo>
                  <a:cubicBezTo>
                    <a:pt x="538" y="187"/>
                    <a:pt x="536" y="188"/>
                    <a:pt x="532" y="186"/>
                  </a:cubicBezTo>
                  <a:cubicBezTo>
                    <a:pt x="528" y="184"/>
                    <a:pt x="526" y="186"/>
                    <a:pt x="522" y="186"/>
                  </a:cubicBezTo>
                  <a:cubicBezTo>
                    <a:pt x="520" y="186"/>
                    <a:pt x="517" y="191"/>
                    <a:pt x="516" y="192"/>
                  </a:cubicBezTo>
                  <a:cubicBezTo>
                    <a:pt x="517" y="193"/>
                    <a:pt x="525" y="195"/>
                    <a:pt x="525" y="197"/>
                  </a:cubicBezTo>
                  <a:cubicBezTo>
                    <a:pt x="525" y="201"/>
                    <a:pt x="526" y="206"/>
                    <a:pt x="520" y="205"/>
                  </a:cubicBezTo>
                  <a:cubicBezTo>
                    <a:pt x="517" y="204"/>
                    <a:pt x="514" y="198"/>
                    <a:pt x="512" y="199"/>
                  </a:cubicBezTo>
                  <a:cubicBezTo>
                    <a:pt x="509" y="200"/>
                    <a:pt x="505" y="203"/>
                    <a:pt x="508" y="205"/>
                  </a:cubicBezTo>
                  <a:cubicBezTo>
                    <a:pt x="515" y="211"/>
                    <a:pt x="522" y="212"/>
                    <a:pt x="528" y="219"/>
                  </a:cubicBezTo>
                  <a:cubicBezTo>
                    <a:pt x="530" y="222"/>
                    <a:pt x="532" y="226"/>
                    <a:pt x="536" y="227"/>
                  </a:cubicBezTo>
                  <a:cubicBezTo>
                    <a:pt x="539" y="228"/>
                    <a:pt x="544" y="225"/>
                    <a:pt x="542" y="221"/>
                  </a:cubicBezTo>
                  <a:cubicBezTo>
                    <a:pt x="548" y="224"/>
                    <a:pt x="562" y="214"/>
                    <a:pt x="552" y="211"/>
                  </a:cubicBezTo>
                  <a:cubicBezTo>
                    <a:pt x="554" y="211"/>
                    <a:pt x="555" y="210"/>
                    <a:pt x="557" y="209"/>
                  </a:cubicBezTo>
                  <a:cubicBezTo>
                    <a:pt x="556" y="208"/>
                    <a:pt x="555" y="206"/>
                    <a:pt x="554" y="204"/>
                  </a:cubicBezTo>
                  <a:close/>
                  <a:moveTo>
                    <a:pt x="1246" y="418"/>
                  </a:moveTo>
                  <a:cubicBezTo>
                    <a:pt x="1247" y="419"/>
                    <a:pt x="1245" y="421"/>
                    <a:pt x="1247" y="423"/>
                  </a:cubicBezTo>
                  <a:cubicBezTo>
                    <a:pt x="1247" y="421"/>
                    <a:pt x="1247" y="419"/>
                    <a:pt x="1249" y="417"/>
                  </a:cubicBezTo>
                  <a:cubicBezTo>
                    <a:pt x="1248" y="417"/>
                    <a:pt x="1246" y="416"/>
                    <a:pt x="1246" y="416"/>
                  </a:cubicBezTo>
                  <a:cubicBezTo>
                    <a:pt x="1245" y="417"/>
                    <a:pt x="1246" y="417"/>
                    <a:pt x="1246" y="418"/>
                  </a:cubicBezTo>
                  <a:close/>
                  <a:moveTo>
                    <a:pt x="706" y="285"/>
                  </a:moveTo>
                  <a:cubicBezTo>
                    <a:pt x="708" y="288"/>
                    <a:pt x="716" y="292"/>
                    <a:pt x="719" y="287"/>
                  </a:cubicBezTo>
                  <a:cubicBezTo>
                    <a:pt x="722" y="282"/>
                    <a:pt x="720" y="280"/>
                    <a:pt x="721" y="275"/>
                  </a:cubicBezTo>
                  <a:cubicBezTo>
                    <a:pt x="715" y="267"/>
                    <a:pt x="699" y="279"/>
                    <a:pt x="706" y="285"/>
                  </a:cubicBezTo>
                  <a:close/>
                  <a:moveTo>
                    <a:pt x="752" y="228"/>
                  </a:moveTo>
                  <a:cubicBezTo>
                    <a:pt x="749" y="221"/>
                    <a:pt x="740" y="222"/>
                    <a:pt x="735" y="224"/>
                  </a:cubicBezTo>
                  <a:cubicBezTo>
                    <a:pt x="733" y="225"/>
                    <a:pt x="725" y="214"/>
                    <a:pt x="722" y="211"/>
                  </a:cubicBezTo>
                  <a:cubicBezTo>
                    <a:pt x="719" y="207"/>
                    <a:pt x="711" y="204"/>
                    <a:pt x="706" y="204"/>
                  </a:cubicBezTo>
                  <a:cubicBezTo>
                    <a:pt x="704" y="205"/>
                    <a:pt x="699" y="204"/>
                    <a:pt x="697" y="206"/>
                  </a:cubicBezTo>
                  <a:cubicBezTo>
                    <a:pt x="696" y="207"/>
                    <a:pt x="692" y="212"/>
                    <a:pt x="690" y="212"/>
                  </a:cubicBezTo>
                  <a:cubicBezTo>
                    <a:pt x="685" y="208"/>
                    <a:pt x="686" y="208"/>
                    <a:pt x="681" y="212"/>
                  </a:cubicBezTo>
                  <a:cubicBezTo>
                    <a:pt x="679" y="215"/>
                    <a:pt x="676" y="215"/>
                    <a:pt x="678" y="211"/>
                  </a:cubicBezTo>
                  <a:cubicBezTo>
                    <a:pt x="680" y="206"/>
                    <a:pt x="681" y="206"/>
                    <a:pt x="679" y="201"/>
                  </a:cubicBezTo>
                  <a:cubicBezTo>
                    <a:pt x="677" y="198"/>
                    <a:pt x="676" y="198"/>
                    <a:pt x="674" y="195"/>
                  </a:cubicBezTo>
                  <a:cubicBezTo>
                    <a:pt x="672" y="193"/>
                    <a:pt x="673" y="188"/>
                    <a:pt x="669" y="188"/>
                  </a:cubicBezTo>
                  <a:cubicBezTo>
                    <a:pt x="667" y="188"/>
                    <a:pt x="663" y="187"/>
                    <a:pt x="661" y="188"/>
                  </a:cubicBezTo>
                  <a:cubicBezTo>
                    <a:pt x="655" y="190"/>
                    <a:pt x="649" y="193"/>
                    <a:pt x="643" y="194"/>
                  </a:cubicBezTo>
                  <a:cubicBezTo>
                    <a:pt x="643" y="192"/>
                    <a:pt x="644" y="190"/>
                    <a:pt x="644" y="187"/>
                  </a:cubicBezTo>
                  <a:cubicBezTo>
                    <a:pt x="635" y="186"/>
                    <a:pt x="631" y="186"/>
                    <a:pt x="623" y="190"/>
                  </a:cubicBezTo>
                  <a:cubicBezTo>
                    <a:pt x="616" y="193"/>
                    <a:pt x="612" y="197"/>
                    <a:pt x="609" y="204"/>
                  </a:cubicBezTo>
                  <a:cubicBezTo>
                    <a:pt x="608" y="207"/>
                    <a:pt x="605" y="213"/>
                    <a:pt x="605" y="216"/>
                  </a:cubicBezTo>
                  <a:cubicBezTo>
                    <a:pt x="605" y="217"/>
                    <a:pt x="606" y="226"/>
                    <a:pt x="607" y="226"/>
                  </a:cubicBezTo>
                  <a:cubicBezTo>
                    <a:pt x="615" y="227"/>
                    <a:pt x="621" y="226"/>
                    <a:pt x="627" y="233"/>
                  </a:cubicBezTo>
                  <a:cubicBezTo>
                    <a:pt x="621" y="232"/>
                    <a:pt x="615" y="232"/>
                    <a:pt x="609" y="231"/>
                  </a:cubicBezTo>
                  <a:cubicBezTo>
                    <a:pt x="611" y="236"/>
                    <a:pt x="616" y="240"/>
                    <a:pt x="620" y="242"/>
                  </a:cubicBezTo>
                  <a:cubicBezTo>
                    <a:pt x="624" y="244"/>
                    <a:pt x="625" y="241"/>
                    <a:pt x="628" y="241"/>
                  </a:cubicBezTo>
                  <a:cubicBezTo>
                    <a:pt x="634" y="240"/>
                    <a:pt x="630" y="242"/>
                    <a:pt x="633" y="245"/>
                  </a:cubicBezTo>
                  <a:cubicBezTo>
                    <a:pt x="635" y="247"/>
                    <a:pt x="640" y="248"/>
                    <a:pt x="642" y="248"/>
                  </a:cubicBezTo>
                  <a:cubicBezTo>
                    <a:pt x="648" y="248"/>
                    <a:pt x="656" y="247"/>
                    <a:pt x="661" y="249"/>
                  </a:cubicBezTo>
                  <a:cubicBezTo>
                    <a:pt x="663" y="250"/>
                    <a:pt x="665" y="250"/>
                    <a:pt x="667" y="251"/>
                  </a:cubicBezTo>
                  <a:cubicBezTo>
                    <a:pt x="668" y="251"/>
                    <a:pt x="669" y="248"/>
                    <a:pt x="670" y="249"/>
                  </a:cubicBezTo>
                  <a:cubicBezTo>
                    <a:pt x="673" y="249"/>
                    <a:pt x="673" y="253"/>
                    <a:pt x="677" y="252"/>
                  </a:cubicBezTo>
                  <a:cubicBezTo>
                    <a:pt x="674" y="250"/>
                    <a:pt x="672" y="247"/>
                    <a:pt x="670" y="245"/>
                  </a:cubicBezTo>
                  <a:cubicBezTo>
                    <a:pt x="679" y="248"/>
                    <a:pt x="685" y="250"/>
                    <a:pt x="694" y="248"/>
                  </a:cubicBezTo>
                  <a:cubicBezTo>
                    <a:pt x="692" y="244"/>
                    <a:pt x="692" y="242"/>
                    <a:pt x="688" y="241"/>
                  </a:cubicBezTo>
                  <a:cubicBezTo>
                    <a:pt x="693" y="236"/>
                    <a:pt x="692" y="243"/>
                    <a:pt x="696" y="245"/>
                  </a:cubicBezTo>
                  <a:cubicBezTo>
                    <a:pt x="697" y="246"/>
                    <a:pt x="700" y="244"/>
                    <a:pt x="701" y="245"/>
                  </a:cubicBezTo>
                  <a:cubicBezTo>
                    <a:pt x="701" y="247"/>
                    <a:pt x="702" y="249"/>
                    <a:pt x="702" y="251"/>
                  </a:cubicBezTo>
                  <a:cubicBezTo>
                    <a:pt x="706" y="247"/>
                    <a:pt x="714" y="257"/>
                    <a:pt x="717" y="260"/>
                  </a:cubicBezTo>
                  <a:cubicBezTo>
                    <a:pt x="711" y="262"/>
                    <a:pt x="710" y="261"/>
                    <a:pt x="710" y="268"/>
                  </a:cubicBezTo>
                  <a:cubicBezTo>
                    <a:pt x="713" y="267"/>
                    <a:pt x="715" y="266"/>
                    <a:pt x="718" y="265"/>
                  </a:cubicBezTo>
                  <a:cubicBezTo>
                    <a:pt x="722" y="263"/>
                    <a:pt x="722" y="263"/>
                    <a:pt x="724" y="267"/>
                  </a:cubicBezTo>
                  <a:cubicBezTo>
                    <a:pt x="727" y="272"/>
                    <a:pt x="734" y="270"/>
                    <a:pt x="737" y="276"/>
                  </a:cubicBezTo>
                  <a:cubicBezTo>
                    <a:pt x="739" y="280"/>
                    <a:pt x="741" y="284"/>
                    <a:pt x="743" y="287"/>
                  </a:cubicBezTo>
                  <a:cubicBezTo>
                    <a:pt x="744" y="289"/>
                    <a:pt x="742" y="290"/>
                    <a:pt x="740" y="291"/>
                  </a:cubicBezTo>
                  <a:cubicBezTo>
                    <a:pt x="736" y="296"/>
                    <a:pt x="731" y="301"/>
                    <a:pt x="726" y="306"/>
                  </a:cubicBezTo>
                  <a:cubicBezTo>
                    <a:pt x="727" y="307"/>
                    <a:pt x="734" y="310"/>
                    <a:pt x="733" y="313"/>
                  </a:cubicBezTo>
                  <a:cubicBezTo>
                    <a:pt x="732" y="314"/>
                    <a:pt x="723" y="316"/>
                    <a:pt x="722" y="316"/>
                  </a:cubicBezTo>
                  <a:cubicBezTo>
                    <a:pt x="716" y="318"/>
                    <a:pt x="710" y="316"/>
                    <a:pt x="704" y="315"/>
                  </a:cubicBezTo>
                  <a:cubicBezTo>
                    <a:pt x="704" y="319"/>
                    <a:pt x="699" y="320"/>
                    <a:pt x="697" y="323"/>
                  </a:cubicBezTo>
                  <a:cubicBezTo>
                    <a:pt x="696" y="325"/>
                    <a:pt x="700" y="330"/>
                    <a:pt x="703" y="330"/>
                  </a:cubicBezTo>
                  <a:cubicBezTo>
                    <a:pt x="707" y="330"/>
                    <a:pt x="712" y="331"/>
                    <a:pt x="715" y="328"/>
                  </a:cubicBezTo>
                  <a:cubicBezTo>
                    <a:pt x="718" y="325"/>
                    <a:pt x="721" y="328"/>
                    <a:pt x="725" y="329"/>
                  </a:cubicBezTo>
                  <a:cubicBezTo>
                    <a:pt x="725" y="327"/>
                    <a:pt x="726" y="326"/>
                    <a:pt x="725" y="325"/>
                  </a:cubicBezTo>
                  <a:cubicBezTo>
                    <a:pt x="728" y="325"/>
                    <a:pt x="729" y="326"/>
                    <a:pt x="729" y="329"/>
                  </a:cubicBezTo>
                  <a:cubicBezTo>
                    <a:pt x="736" y="325"/>
                    <a:pt x="736" y="328"/>
                    <a:pt x="740" y="335"/>
                  </a:cubicBezTo>
                  <a:cubicBezTo>
                    <a:pt x="742" y="338"/>
                    <a:pt x="746" y="338"/>
                    <a:pt x="750" y="340"/>
                  </a:cubicBezTo>
                  <a:cubicBezTo>
                    <a:pt x="747" y="341"/>
                    <a:pt x="745" y="342"/>
                    <a:pt x="743" y="343"/>
                  </a:cubicBezTo>
                  <a:cubicBezTo>
                    <a:pt x="747" y="345"/>
                    <a:pt x="749" y="347"/>
                    <a:pt x="753" y="346"/>
                  </a:cubicBezTo>
                  <a:cubicBezTo>
                    <a:pt x="753" y="347"/>
                    <a:pt x="752" y="348"/>
                    <a:pt x="752" y="348"/>
                  </a:cubicBezTo>
                  <a:cubicBezTo>
                    <a:pt x="756" y="349"/>
                    <a:pt x="760" y="350"/>
                    <a:pt x="764" y="352"/>
                  </a:cubicBezTo>
                  <a:cubicBezTo>
                    <a:pt x="765" y="352"/>
                    <a:pt x="765" y="356"/>
                    <a:pt x="768" y="356"/>
                  </a:cubicBezTo>
                  <a:cubicBezTo>
                    <a:pt x="776" y="358"/>
                    <a:pt x="784" y="360"/>
                    <a:pt x="792" y="362"/>
                  </a:cubicBezTo>
                  <a:cubicBezTo>
                    <a:pt x="792" y="359"/>
                    <a:pt x="793" y="357"/>
                    <a:pt x="790" y="355"/>
                  </a:cubicBezTo>
                  <a:cubicBezTo>
                    <a:pt x="787" y="353"/>
                    <a:pt x="785" y="351"/>
                    <a:pt x="782" y="349"/>
                  </a:cubicBezTo>
                  <a:cubicBezTo>
                    <a:pt x="780" y="348"/>
                    <a:pt x="775" y="348"/>
                    <a:pt x="774" y="346"/>
                  </a:cubicBezTo>
                  <a:cubicBezTo>
                    <a:pt x="773" y="343"/>
                    <a:pt x="771" y="341"/>
                    <a:pt x="770" y="338"/>
                  </a:cubicBezTo>
                  <a:cubicBezTo>
                    <a:pt x="772" y="339"/>
                    <a:pt x="775" y="340"/>
                    <a:pt x="778" y="342"/>
                  </a:cubicBezTo>
                  <a:cubicBezTo>
                    <a:pt x="777" y="340"/>
                    <a:pt x="777" y="339"/>
                    <a:pt x="777" y="337"/>
                  </a:cubicBezTo>
                  <a:cubicBezTo>
                    <a:pt x="781" y="340"/>
                    <a:pt x="786" y="343"/>
                    <a:pt x="791" y="346"/>
                  </a:cubicBezTo>
                  <a:cubicBezTo>
                    <a:pt x="794" y="348"/>
                    <a:pt x="798" y="354"/>
                    <a:pt x="800" y="353"/>
                  </a:cubicBezTo>
                  <a:cubicBezTo>
                    <a:pt x="799" y="352"/>
                    <a:pt x="798" y="350"/>
                    <a:pt x="798" y="348"/>
                  </a:cubicBezTo>
                  <a:cubicBezTo>
                    <a:pt x="799" y="349"/>
                    <a:pt x="800" y="349"/>
                    <a:pt x="801" y="349"/>
                  </a:cubicBezTo>
                  <a:cubicBezTo>
                    <a:pt x="803" y="345"/>
                    <a:pt x="796" y="344"/>
                    <a:pt x="799" y="340"/>
                  </a:cubicBezTo>
                  <a:cubicBezTo>
                    <a:pt x="800" y="342"/>
                    <a:pt x="801" y="343"/>
                    <a:pt x="803" y="345"/>
                  </a:cubicBezTo>
                  <a:cubicBezTo>
                    <a:pt x="802" y="342"/>
                    <a:pt x="803" y="337"/>
                    <a:pt x="801" y="335"/>
                  </a:cubicBezTo>
                  <a:cubicBezTo>
                    <a:pt x="800" y="332"/>
                    <a:pt x="797" y="333"/>
                    <a:pt x="796" y="329"/>
                  </a:cubicBezTo>
                  <a:cubicBezTo>
                    <a:pt x="795" y="325"/>
                    <a:pt x="795" y="324"/>
                    <a:pt x="792" y="322"/>
                  </a:cubicBezTo>
                  <a:cubicBezTo>
                    <a:pt x="789" y="321"/>
                    <a:pt x="786" y="319"/>
                    <a:pt x="785" y="324"/>
                  </a:cubicBezTo>
                  <a:cubicBezTo>
                    <a:pt x="784" y="321"/>
                    <a:pt x="783" y="317"/>
                    <a:pt x="782" y="314"/>
                  </a:cubicBezTo>
                  <a:cubicBezTo>
                    <a:pt x="781" y="310"/>
                    <a:pt x="780" y="312"/>
                    <a:pt x="777" y="313"/>
                  </a:cubicBezTo>
                  <a:cubicBezTo>
                    <a:pt x="776" y="311"/>
                    <a:pt x="776" y="309"/>
                    <a:pt x="775" y="307"/>
                  </a:cubicBezTo>
                  <a:cubicBezTo>
                    <a:pt x="777" y="307"/>
                    <a:pt x="779" y="307"/>
                    <a:pt x="781" y="308"/>
                  </a:cubicBezTo>
                  <a:cubicBezTo>
                    <a:pt x="781" y="303"/>
                    <a:pt x="777" y="304"/>
                    <a:pt x="779" y="300"/>
                  </a:cubicBezTo>
                  <a:cubicBezTo>
                    <a:pt x="781" y="297"/>
                    <a:pt x="783" y="297"/>
                    <a:pt x="786" y="299"/>
                  </a:cubicBezTo>
                  <a:cubicBezTo>
                    <a:pt x="788" y="300"/>
                    <a:pt x="791" y="305"/>
                    <a:pt x="793" y="306"/>
                  </a:cubicBezTo>
                  <a:cubicBezTo>
                    <a:pt x="795" y="306"/>
                    <a:pt x="800" y="304"/>
                    <a:pt x="801" y="303"/>
                  </a:cubicBezTo>
                  <a:cubicBezTo>
                    <a:pt x="803" y="308"/>
                    <a:pt x="798" y="308"/>
                    <a:pt x="795" y="310"/>
                  </a:cubicBezTo>
                  <a:cubicBezTo>
                    <a:pt x="800" y="316"/>
                    <a:pt x="803" y="318"/>
                    <a:pt x="810" y="322"/>
                  </a:cubicBezTo>
                  <a:cubicBezTo>
                    <a:pt x="812" y="317"/>
                    <a:pt x="811" y="313"/>
                    <a:pt x="810" y="308"/>
                  </a:cubicBezTo>
                  <a:cubicBezTo>
                    <a:pt x="816" y="312"/>
                    <a:pt x="818" y="309"/>
                    <a:pt x="824" y="306"/>
                  </a:cubicBezTo>
                  <a:cubicBezTo>
                    <a:pt x="822" y="305"/>
                    <a:pt x="820" y="304"/>
                    <a:pt x="818" y="303"/>
                  </a:cubicBezTo>
                  <a:cubicBezTo>
                    <a:pt x="820" y="301"/>
                    <a:pt x="824" y="303"/>
                    <a:pt x="827" y="303"/>
                  </a:cubicBezTo>
                  <a:cubicBezTo>
                    <a:pt x="827" y="297"/>
                    <a:pt x="829" y="294"/>
                    <a:pt x="824" y="292"/>
                  </a:cubicBezTo>
                  <a:cubicBezTo>
                    <a:pt x="821" y="290"/>
                    <a:pt x="815" y="292"/>
                    <a:pt x="811" y="292"/>
                  </a:cubicBezTo>
                  <a:cubicBezTo>
                    <a:pt x="812" y="290"/>
                    <a:pt x="813" y="289"/>
                    <a:pt x="815" y="287"/>
                  </a:cubicBezTo>
                  <a:cubicBezTo>
                    <a:pt x="809" y="286"/>
                    <a:pt x="807" y="286"/>
                    <a:pt x="803" y="282"/>
                  </a:cubicBezTo>
                  <a:cubicBezTo>
                    <a:pt x="800" y="279"/>
                    <a:pt x="799" y="278"/>
                    <a:pt x="795" y="276"/>
                  </a:cubicBezTo>
                  <a:cubicBezTo>
                    <a:pt x="786" y="273"/>
                    <a:pt x="778" y="270"/>
                    <a:pt x="770" y="266"/>
                  </a:cubicBezTo>
                  <a:cubicBezTo>
                    <a:pt x="772" y="266"/>
                    <a:pt x="774" y="265"/>
                    <a:pt x="777" y="265"/>
                  </a:cubicBezTo>
                  <a:cubicBezTo>
                    <a:pt x="776" y="263"/>
                    <a:pt x="776" y="261"/>
                    <a:pt x="776" y="258"/>
                  </a:cubicBezTo>
                  <a:cubicBezTo>
                    <a:pt x="779" y="259"/>
                    <a:pt x="782" y="260"/>
                    <a:pt x="786" y="260"/>
                  </a:cubicBezTo>
                  <a:cubicBezTo>
                    <a:pt x="784" y="255"/>
                    <a:pt x="784" y="255"/>
                    <a:pt x="779" y="256"/>
                  </a:cubicBezTo>
                  <a:cubicBezTo>
                    <a:pt x="776" y="257"/>
                    <a:pt x="774" y="255"/>
                    <a:pt x="771" y="254"/>
                  </a:cubicBezTo>
                  <a:cubicBezTo>
                    <a:pt x="776" y="251"/>
                    <a:pt x="777" y="251"/>
                    <a:pt x="782" y="251"/>
                  </a:cubicBezTo>
                  <a:cubicBezTo>
                    <a:pt x="782" y="247"/>
                    <a:pt x="778" y="245"/>
                    <a:pt x="775" y="243"/>
                  </a:cubicBezTo>
                  <a:cubicBezTo>
                    <a:pt x="775" y="247"/>
                    <a:pt x="770" y="248"/>
                    <a:pt x="767" y="250"/>
                  </a:cubicBezTo>
                  <a:cubicBezTo>
                    <a:pt x="768" y="245"/>
                    <a:pt x="765" y="246"/>
                    <a:pt x="762" y="245"/>
                  </a:cubicBezTo>
                  <a:cubicBezTo>
                    <a:pt x="766" y="244"/>
                    <a:pt x="772" y="244"/>
                    <a:pt x="773" y="240"/>
                  </a:cubicBezTo>
                  <a:cubicBezTo>
                    <a:pt x="770" y="238"/>
                    <a:pt x="754" y="227"/>
                    <a:pt x="752" y="232"/>
                  </a:cubicBezTo>
                  <a:cubicBezTo>
                    <a:pt x="750" y="235"/>
                    <a:pt x="745" y="239"/>
                    <a:pt x="743" y="235"/>
                  </a:cubicBezTo>
                  <a:cubicBezTo>
                    <a:pt x="742" y="232"/>
                    <a:pt x="750" y="229"/>
                    <a:pt x="752" y="228"/>
                  </a:cubicBezTo>
                  <a:close/>
                  <a:moveTo>
                    <a:pt x="507" y="151"/>
                  </a:moveTo>
                  <a:cubicBezTo>
                    <a:pt x="505" y="151"/>
                    <a:pt x="503" y="151"/>
                    <a:pt x="502" y="153"/>
                  </a:cubicBezTo>
                  <a:cubicBezTo>
                    <a:pt x="504" y="153"/>
                    <a:pt x="506" y="153"/>
                    <a:pt x="508" y="153"/>
                  </a:cubicBezTo>
                  <a:cubicBezTo>
                    <a:pt x="501" y="158"/>
                    <a:pt x="511" y="158"/>
                    <a:pt x="515" y="157"/>
                  </a:cubicBezTo>
                  <a:cubicBezTo>
                    <a:pt x="520" y="156"/>
                    <a:pt x="525" y="156"/>
                    <a:pt x="530" y="155"/>
                  </a:cubicBezTo>
                  <a:cubicBezTo>
                    <a:pt x="529" y="157"/>
                    <a:pt x="528" y="158"/>
                    <a:pt x="526" y="158"/>
                  </a:cubicBezTo>
                  <a:cubicBezTo>
                    <a:pt x="526" y="158"/>
                    <a:pt x="527" y="158"/>
                    <a:pt x="527" y="159"/>
                  </a:cubicBezTo>
                  <a:cubicBezTo>
                    <a:pt x="525" y="159"/>
                    <a:pt x="523" y="159"/>
                    <a:pt x="522" y="161"/>
                  </a:cubicBezTo>
                  <a:cubicBezTo>
                    <a:pt x="524" y="161"/>
                    <a:pt x="526" y="162"/>
                    <a:pt x="528" y="163"/>
                  </a:cubicBezTo>
                  <a:cubicBezTo>
                    <a:pt x="527" y="163"/>
                    <a:pt x="525" y="163"/>
                    <a:pt x="524" y="163"/>
                  </a:cubicBezTo>
                  <a:cubicBezTo>
                    <a:pt x="525" y="167"/>
                    <a:pt x="527" y="166"/>
                    <a:pt x="530" y="167"/>
                  </a:cubicBezTo>
                  <a:cubicBezTo>
                    <a:pt x="532" y="168"/>
                    <a:pt x="532" y="165"/>
                    <a:pt x="534" y="165"/>
                  </a:cubicBezTo>
                  <a:cubicBezTo>
                    <a:pt x="538" y="166"/>
                    <a:pt x="544" y="168"/>
                    <a:pt x="547" y="164"/>
                  </a:cubicBezTo>
                  <a:cubicBezTo>
                    <a:pt x="546" y="163"/>
                    <a:pt x="545" y="162"/>
                    <a:pt x="543" y="161"/>
                  </a:cubicBezTo>
                  <a:cubicBezTo>
                    <a:pt x="545" y="160"/>
                    <a:pt x="546" y="159"/>
                    <a:pt x="545" y="157"/>
                  </a:cubicBezTo>
                  <a:cubicBezTo>
                    <a:pt x="546" y="158"/>
                    <a:pt x="547" y="158"/>
                    <a:pt x="548" y="159"/>
                  </a:cubicBezTo>
                  <a:cubicBezTo>
                    <a:pt x="549" y="156"/>
                    <a:pt x="547" y="155"/>
                    <a:pt x="547" y="152"/>
                  </a:cubicBezTo>
                  <a:cubicBezTo>
                    <a:pt x="546" y="150"/>
                    <a:pt x="548" y="148"/>
                    <a:pt x="548" y="146"/>
                  </a:cubicBezTo>
                  <a:cubicBezTo>
                    <a:pt x="547" y="145"/>
                    <a:pt x="545" y="140"/>
                    <a:pt x="544" y="140"/>
                  </a:cubicBezTo>
                  <a:cubicBezTo>
                    <a:pt x="542" y="139"/>
                    <a:pt x="539" y="137"/>
                    <a:pt x="537" y="138"/>
                  </a:cubicBezTo>
                  <a:cubicBezTo>
                    <a:pt x="533" y="141"/>
                    <a:pt x="529" y="137"/>
                    <a:pt x="523" y="139"/>
                  </a:cubicBezTo>
                  <a:cubicBezTo>
                    <a:pt x="517" y="141"/>
                    <a:pt x="527" y="142"/>
                    <a:pt x="528" y="145"/>
                  </a:cubicBezTo>
                  <a:cubicBezTo>
                    <a:pt x="527" y="145"/>
                    <a:pt x="526" y="145"/>
                    <a:pt x="524" y="145"/>
                  </a:cubicBezTo>
                  <a:cubicBezTo>
                    <a:pt x="526" y="147"/>
                    <a:pt x="528" y="149"/>
                    <a:pt x="529" y="152"/>
                  </a:cubicBezTo>
                  <a:cubicBezTo>
                    <a:pt x="527" y="150"/>
                    <a:pt x="511" y="135"/>
                    <a:pt x="512" y="145"/>
                  </a:cubicBezTo>
                  <a:cubicBezTo>
                    <a:pt x="513" y="145"/>
                    <a:pt x="515" y="146"/>
                    <a:pt x="516" y="146"/>
                  </a:cubicBezTo>
                  <a:cubicBezTo>
                    <a:pt x="513" y="147"/>
                    <a:pt x="513" y="151"/>
                    <a:pt x="517" y="150"/>
                  </a:cubicBezTo>
                  <a:cubicBezTo>
                    <a:pt x="516" y="153"/>
                    <a:pt x="510" y="150"/>
                    <a:pt x="507" y="151"/>
                  </a:cubicBezTo>
                  <a:close/>
                  <a:moveTo>
                    <a:pt x="507" y="255"/>
                  </a:moveTo>
                  <a:cubicBezTo>
                    <a:pt x="508" y="248"/>
                    <a:pt x="512" y="250"/>
                    <a:pt x="515" y="253"/>
                  </a:cubicBezTo>
                  <a:cubicBezTo>
                    <a:pt x="515" y="252"/>
                    <a:pt x="516" y="251"/>
                    <a:pt x="517" y="250"/>
                  </a:cubicBezTo>
                  <a:cubicBezTo>
                    <a:pt x="521" y="257"/>
                    <a:pt x="521" y="248"/>
                    <a:pt x="520" y="244"/>
                  </a:cubicBezTo>
                  <a:cubicBezTo>
                    <a:pt x="515" y="245"/>
                    <a:pt x="509" y="242"/>
                    <a:pt x="503" y="238"/>
                  </a:cubicBezTo>
                  <a:cubicBezTo>
                    <a:pt x="501" y="237"/>
                    <a:pt x="493" y="234"/>
                    <a:pt x="492" y="232"/>
                  </a:cubicBezTo>
                  <a:cubicBezTo>
                    <a:pt x="491" y="229"/>
                    <a:pt x="494" y="226"/>
                    <a:pt x="493" y="222"/>
                  </a:cubicBezTo>
                  <a:cubicBezTo>
                    <a:pt x="490" y="215"/>
                    <a:pt x="488" y="203"/>
                    <a:pt x="481" y="199"/>
                  </a:cubicBezTo>
                  <a:cubicBezTo>
                    <a:pt x="478" y="198"/>
                    <a:pt x="475" y="193"/>
                    <a:pt x="473" y="197"/>
                  </a:cubicBezTo>
                  <a:cubicBezTo>
                    <a:pt x="472" y="198"/>
                    <a:pt x="467" y="195"/>
                    <a:pt x="465" y="194"/>
                  </a:cubicBezTo>
                  <a:cubicBezTo>
                    <a:pt x="467" y="197"/>
                    <a:pt x="463" y="198"/>
                    <a:pt x="464" y="200"/>
                  </a:cubicBezTo>
                  <a:cubicBezTo>
                    <a:pt x="465" y="202"/>
                    <a:pt x="466" y="204"/>
                    <a:pt x="466" y="206"/>
                  </a:cubicBezTo>
                  <a:cubicBezTo>
                    <a:pt x="468" y="210"/>
                    <a:pt x="470" y="215"/>
                    <a:pt x="471" y="219"/>
                  </a:cubicBezTo>
                  <a:cubicBezTo>
                    <a:pt x="468" y="221"/>
                    <a:pt x="466" y="223"/>
                    <a:pt x="465" y="219"/>
                  </a:cubicBezTo>
                  <a:cubicBezTo>
                    <a:pt x="464" y="215"/>
                    <a:pt x="462" y="211"/>
                    <a:pt x="461" y="207"/>
                  </a:cubicBezTo>
                  <a:cubicBezTo>
                    <a:pt x="459" y="201"/>
                    <a:pt x="449" y="200"/>
                    <a:pt x="445" y="201"/>
                  </a:cubicBezTo>
                  <a:cubicBezTo>
                    <a:pt x="447" y="204"/>
                    <a:pt x="449" y="206"/>
                    <a:pt x="452" y="209"/>
                  </a:cubicBezTo>
                  <a:cubicBezTo>
                    <a:pt x="450" y="208"/>
                    <a:pt x="445" y="206"/>
                    <a:pt x="444" y="207"/>
                  </a:cubicBezTo>
                  <a:cubicBezTo>
                    <a:pt x="442" y="211"/>
                    <a:pt x="441" y="211"/>
                    <a:pt x="437" y="211"/>
                  </a:cubicBezTo>
                  <a:cubicBezTo>
                    <a:pt x="438" y="210"/>
                    <a:pt x="439" y="208"/>
                    <a:pt x="440" y="207"/>
                  </a:cubicBezTo>
                  <a:cubicBezTo>
                    <a:pt x="438" y="205"/>
                    <a:pt x="429" y="199"/>
                    <a:pt x="427" y="200"/>
                  </a:cubicBezTo>
                  <a:cubicBezTo>
                    <a:pt x="425" y="201"/>
                    <a:pt x="424" y="205"/>
                    <a:pt x="422" y="205"/>
                  </a:cubicBezTo>
                  <a:cubicBezTo>
                    <a:pt x="419" y="206"/>
                    <a:pt x="417" y="206"/>
                    <a:pt x="415" y="206"/>
                  </a:cubicBezTo>
                  <a:cubicBezTo>
                    <a:pt x="419" y="203"/>
                    <a:pt x="422" y="199"/>
                    <a:pt x="417" y="196"/>
                  </a:cubicBezTo>
                  <a:cubicBezTo>
                    <a:pt x="413" y="193"/>
                    <a:pt x="411" y="195"/>
                    <a:pt x="407" y="197"/>
                  </a:cubicBezTo>
                  <a:cubicBezTo>
                    <a:pt x="398" y="200"/>
                    <a:pt x="391" y="203"/>
                    <a:pt x="383" y="209"/>
                  </a:cubicBezTo>
                  <a:cubicBezTo>
                    <a:pt x="385" y="210"/>
                    <a:pt x="386" y="211"/>
                    <a:pt x="387" y="211"/>
                  </a:cubicBezTo>
                  <a:cubicBezTo>
                    <a:pt x="384" y="214"/>
                    <a:pt x="379" y="217"/>
                    <a:pt x="380" y="222"/>
                  </a:cubicBezTo>
                  <a:cubicBezTo>
                    <a:pt x="382" y="222"/>
                    <a:pt x="385" y="222"/>
                    <a:pt x="387" y="222"/>
                  </a:cubicBezTo>
                  <a:cubicBezTo>
                    <a:pt x="387" y="223"/>
                    <a:pt x="387" y="224"/>
                    <a:pt x="386" y="225"/>
                  </a:cubicBezTo>
                  <a:cubicBezTo>
                    <a:pt x="392" y="225"/>
                    <a:pt x="397" y="224"/>
                    <a:pt x="403" y="224"/>
                  </a:cubicBezTo>
                  <a:cubicBezTo>
                    <a:pt x="397" y="227"/>
                    <a:pt x="391" y="229"/>
                    <a:pt x="386" y="232"/>
                  </a:cubicBezTo>
                  <a:cubicBezTo>
                    <a:pt x="389" y="235"/>
                    <a:pt x="390" y="237"/>
                    <a:pt x="394" y="237"/>
                  </a:cubicBezTo>
                  <a:cubicBezTo>
                    <a:pt x="400" y="237"/>
                    <a:pt x="406" y="237"/>
                    <a:pt x="412" y="237"/>
                  </a:cubicBezTo>
                  <a:cubicBezTo>
                    <a:pt x="420" y="237"/>
                    <a:pt x="428" y="239"/>
                    <a:pt x="436" y="241"/>
                  </a:cubicBezTo>
                  <a:cubicBezTo>
                    <a:pt x="442" y="243"/>
                    <a:pt x="432" y="244"/>
                    <a:pt x="430" y="244"/>
                  </a:cubicBezTo>
                  <a:cubicBezTo>
                    <a:pt x="426" y="244"/>
                    <a:pt x="421" y="243"/>
                    <a:pt x="417" y="242"/>
                  </a:cubicBezTo>
                  <a:cubicBezTo>
                    <a:pt x="410" y="242"/>
                    <a:pt x="401" y="245"/>
                    <a:pt x="394" y="247"/>
                  </a:cubicBezTo>
                  <a:cubicBezTo>
                    <a:pt x="398" y="261"/>
                    <a:pt x="411" y="259"/>
                    <a:pt x="422" y="259"/>
                  </a:cubicBezTo>
                  <a:cubicBezTo>
                    <a:pt x="422" y="266"/>
                    <a:pt x="423" y="270"/>
                    <a:pt x="430" y="269"/>
                  </a:cubicBezTo>
                  <a:cubicBezTo>
                    <a:pt x="438" y="269"/>
                    <a:pt x="446" y="268"/>
                    <a:pt x="453" y="268"/>
                  </a:cubicBezTo>
                  <a:cubicBezTo>
                    <a:pt x="459" y="267"/>
                    <a:pt x="461" y="263"/>
                    <a:pt x="466" y="262"/>
                  </a:cubicBezTo>
                  <a:cubicBezTo>
                    <a:pt x="470" y="262"/>
                    <a:pt x="471" y="262"/>
                    <a:pt x="473" y="259"/>
                  </a:cubicBezTo>
                  <a:cubicBezTo>
                    <a:pt x="476" y="258"/>
                    <a:pt x="476" y="255"/>
                    <a:pt x="479" y="256"/>
                  </a:cubicBezTo>
                  <a:cubicBezTo>
                    <a:pt x="479" y="257"/>
                    <a:pt x="479" y="258"/>
                    <a:pt x="478" y="259"/>
                  </a:cubicBezTo>
                  <a:cubicBezTo>
                    <a:pt x="482" y="260"/>
                    <a:pt x="486" y="261"/>
                    <a:pt x="490" y="261"/>
                  </a:cubicBezTo>
                  <a:cubicBezTo>
                    <a:pt x="489" y="262"/>
                    <a:pt x="488" y="263"/>
                    <a:pt x="487" y="263"/>
                  </a:cubicBezTo>
                  <a:cubicBezTo>
                    <a:pt x="494" y="263"/>
                    <a:pt x="500" y="267"/>
                    <a:pt x="506" y="266"/>
                  </a:cubicBezTo>
                  <a:cubicBezTo>
                    <a:pt x="508" y="266"/>
                    <a:pt x="514" y="264"/>
                    <a:pt x="514" y="262"/>
                  </a:cubicBezTo>
                  <a:cubicBezTo>
                    <a:pt x="514" y="259"/>
                    <a:pt x="510" y="260"/>
                    <a:pt x="513" y="256"/>
                  </a:cubicBezTo>
                  <a:cubicBezTo>
                    <a:pt x="508" y="255"/>
                    <a:pt x="506" y="257"/>
                    <a:pt x="503" y="260"/>
                  </a:cubicBezTo>
                  <a:cubicBezTo>
                    <a:pt x="503" y="257"/>
                    <a:pt x="503" y="255"/>
                    <a:pt x="501" y="252"/>
                  </a:cubicBezTo>
                  <a:cubicBezTo>
                    <a:pt x="502" y="253"/>
                    <a:pt x="503" y="253"/>
                    <a:pt x="504" y="253"/>
                  </a:cubicBezTo>
                  <a:cubicBezTo>
                    <a:pt x="505" y="254"/>
                    <a:pt x="506" y="254"/>
                    <a:pt x="507" y="255"/>
                  </a:cubicBezTo>
                  <a:close/>
                  <a:moveTo>
                    <a:pt x="531" y="262"/>
                  </a:moveTo>
                  <a:cubicBezTo>
                    <a:pt x="532" y="263"/>
                    <a:pt x="534" y="265"/>
                    <a:pt x="535" y="265"/>
                  </a:cubicBezTo>
                  <a:cubicBezTo>
                    <a:pt x="535" y="264"/>
                    <a:pt x="536" y="264"/>
                    <a:pt x="536" y="263"/>
                  </a:cubicBezTo>
                  <a:cubicBezTo>
                    <a:pt x="537" y="265"/>
                    <a:pt x="538" y="266"/>
                    <a:pt x="540" y="267"/>
                  </a:cubicBezTo>
                  <a:cubicBezTo>
                    <a:pt x="540" y="266"/>
                    <a:pt x="540" y="265"/>
                    <a:pt x="540" y="265"/>
                  </a:cubicBezTo>
                  <a:cubicBezTo>
                    <a:pt x="542" y="269"/>
                    <a:pt x="549" y="270"/>
                    <a:pt x="553" y="271"/>
                  </a:cubicBezTo>
                  <a:cubicBezTo>
                    <a:pt x="557" y="271"/>
                    <a:pt x="561" y="267"/>
                    <a:pt x="565" y="265"/>
                  </a:cubicBezTo>
                  <a:cubicBezTo>
                    <a:pt x="560" y="261"/>
                    <a:pt x="556" y="257"/>
                    <a:pt x="550" y="253"/>
                  </a:cubicBezTo>
                  <a:cubicBezTo>
                    <a:pt x="547" y="251"/>
                    <a:pt x="545" y="248"/>
                    <a:pt x="542" y="251"/>
                  </a:cubicBezTo>
                  <a:cubicBezTo>
                    <a:pt x="540" y="253"/>
                    <a:pt x="537" y="255"/>
                    <a:pt x="540" y="258"/>
                  </a:cubicBezTo>
                  <a:cubicBezTo>
                    <a:pt x="540" y="258"/>
                    <a:pt x="539" y="258"/>
                    <a:pt x="538" y="258"/>
                  </a:cubicBezTo>
                  <a:cubicBezTo>
                    <a:pt x="537" y="262"/>
                    <a:pt x="533" y="259"/>
                    <a:pt x="531" y="262"/>
                  </a:cubicBezTo>
                  <a:close/>
                  <a:moveTo>
                    <a:pt x="1250" y="413"/>
                  </a:moveTo>
                  <a:cubicBezTo>
                    <a:pt x="1250" y="413"/>
                    <a:pt x="1249" y="413"/>
                    <a:pt x="1249" y="414"/>
                  </a:cubicBezTo>
                  <a:cubicBezTo>
                    <a:pt x="1249" y="414"/>
                    <a:pt x="1249" y="415"/>
                    <a:pt x="1249" y="415"/>
                  </a:cubicBezTo>
                  <a:cubicBezTo>
                    <a:pt x="1251" y="413"/>
                    <a:pt x="1252" y="412"/>
                    <a:pt x="1254" y="412"/>
                  </a:cubicBezTo>
                  <a:cubicBezTo>
                    <a:pt x="1254" y="411"/>
                    <a:pt x="1254" y="411"/>
                    <a:pt x="1253" y="410"/>
                  </a:cubicBezTo>
                  <a:cubicBezTo>
                    <a:pt x="1256" y="410"/>
                    <a:pt x="1256" y="405"/>
                    <a:pt x="1255" y="406"/>
                  </a:cubicBezTo>
                  <a:cubicBezTo>
                    <a:pt x="1252" y="407"/>
                    <a:pt x="1245" y="409"/>
                    <a:pt x="1250" y="413"/>
                  </a:cubicBezTo>
                  <a:close/>
                  <a:moveTo>
                    <a:pt x="681" y="337"/>
                  </a:moveTo>
                  <a:cubicBezTo>
                    <a:pt x="676" y="333"/>
                    <a:pt x="675" y="333"/>
                    <a:pt x="669" y="334"/>
                  </a:cubicBezTo>
                  <a:cubicBezTo>
                    <a:pt x="675" y="328"/>
                    <a:pt x="660" y="321"/>
                    <a:pt x="658" y="319"/>
                  </a:cubicBezTo>
                  <a:cubicBezTo>
                    <a:pt x="655" y="318"/>
                    <a:pt x="652" y="319"/>
                    <a:pt x="650" y="317"/>
                  </a:cubicBezTo>
                  <a:cubicBezTo>
                    <a:pt x="648" y="314"/>
                    <a:pt x="647" y="313"/>
                    <a:pt x="644" y="317"/>
                  </a:cubicBezTo>
                  <a:cubicBezTo>
                    <a:pt x="643" y="316"/>
                    <a:pt x="643" y="314"/>
                    <a:pt x="642" y="313"/>
                  </a:cubicBezTo>
                  <a:cubicBezTo>
                    <a:pt x="648" y="312"/>
                    <a:pt x="646" y="305"/>
                    <a:pt x="641" y="307"/>
                  </a:cubicBezTo>
                  <a:cubicBezTo>
                    <a:pt x="636" y="309"/>
                    <a:pt x="637" y="313"/>
                    <a:pt x="635" y="319"/>
                  </a:cubicBezTo>
                  <a:cubicBezTo>
                    <a:pt x="635" y="321"/>
                    <a:pt x="634" y="323"/>
                    <a:pt x="634" y="326"/>
                  </a:cubicBezTo>
                  <a:cubicBezTo>
                    <a:pt x="633" y="327"/>
                    <a:pt x="635" y="330"/>
                    <a:pt x="635" y="331"/>
                  </a:cubicBezTo>
                  <a:cubicBezTo>
                    <a:pt x="634" y="333"/>
                    <a:pt x="628" y="337"/>
                    <a:pt x="627" y="339"/>
                  </a:cubicBezTo>
                  <a:cubicBezTo>
                    <a:pt x="628" y="339"/>
                    <a:pt x="637" y="337"/>
                    <a:pt x="638" y="337"/>
                  </a:cubicBezTo>
                  <a:cubicBezTo>
                    <a:pt x="639" y="338"/>
                    <a:pt x="640" y="348"/>
                    <a:pt x="642" y="346"/>
                  </a:cubicBezTo>
                  <a:cubicBezTo>
                    <a:pt x="645" y="344"/>
                    <a:pt x="648" y="339"/>
                    <a:pt x="650" y="339"/>
                  </a:cubicBezTo>
                  <a:cubicBezTo>
                    <a:pt x="655" y="337"/>
                    <a:pt x="654" y="333"/>
                    <a:pt x="659" y="331"/>
                  </a:cubicBezTo>
                  <a:cubicBezTo>
                    <a:pt x="658" y="339"/>
                    <a:pt x="670" y="340"/>
                    <a:pt x="675" y="342"/>
                  </a:cubicBezTo>
                  <a:cubicBezTo>
                    <a:pt x="677" y="340"/>
                    <a:pt x="679" y="339"/>
                    <a:pt x="681" y="337"/>
                  </a:cubicBezTo>
                  <a:close/>
                  <a:moveTo>
                    <a:pt x="590" y="170"/>
                  </a:moveTo>
                  <a:cubicBezTo>
                    <a:pt x="592" y="174"/>
                    <a:pt x="597" y="170"/>
                    <a:pt x="599" y="169"/>
                  </a:cubicBezTo>
                  <a:cubicBezTo>
                    <a:pt x="601" y="173"/>
                    <a:pt x="601" y="173"/>
                    <a:pt x="605" y="174"/>
                  </a:cubicBezTo>
                  <a:cubicBezTo>
                    <a:pt x="608" y="174"/>
                    <a:pt x="611" y="175"/>
                    <a:pt x="612" y="170"/>
                  </a:cubicBezTo>
                  <a:cubicBezTo>
                    <a:pt x="612" y="171"/>
                    <a:pt x="613" y="172"/>
                    <a:pt x="614" y="173"/>
                  </a:cubicBezTo>
                  <a:cubicBezTo>
                    <a:pt x="614" y="172"/>
                    <a:pt x="615" y="170"/>
                    <a:pt x="615" y="168"/>
                  </a:cubicBezTo>
                  <a:cubicBezTo>
                    <a:pt x="619" y="170"/>
                    <a:pt x="615" y="175"/>
                    <a:pt x="619" y="175"/>
                  </a:cubicBezTo>
                  <a:cubicBezTo>
                    <a:pt x="624" y="176"/>
                    <a:pt x="629" y="176"/>
                    <a:pt x="634" y="176"/>
                  </a:cubicBezTo>
                  <a:cubicBezTo>
                    <a:pt x="633" y="175"/>
                    <a:pt x="634" y="174"/>
                    <a:pt x="634" y="173"/>
                  </a:cubicBezTo>
                  <a:cubicBezTo>
                    <a:pt x="636" y="176"/>
                    <a:pt x="643" y="177"/>
                    <a:pt x="644" y="172"/>
                  </a:cubicBezTo>
                  <a:cubicBezTo>
                    <a:pt x="645" y="177"/>
                    <a:pt x="653" y="174"/>
                    <a:pt x="656" y="174"/>
                  </a:cubicBezTo>
                  <a:cubicBezTo>
                    <a:pt x="656" y="172"/>
                    <a:pt x="655" y="170"/>
                    <a:pt x="655" y="168"/>
                  </a:cubicBezTo>
                  <a:cubicBezTo>
                    <a:pt x="660" y="168"/>
                    <a:pt x="657" y="173"/>
                    <a:pt x="661" y="174"/>
                  </a:cubicBezTo>
                  <a:cubicBezTo>
                    <a:pt x="664" y="175"/>
                    <a:pt x="666" y="177"/>
                    <a:pt x="670" y="176"/>
                  </a:cubicBezTo>
                  <a:cubicBezTo>
                    <a:pt x="672" y="176"/>
                    <a:pt x="681" y="176"/>
                    <a:pt x="681" y="174"/>
                  </a:cubicBezTo>
                  <a:cubicBezTo>
                    <a:pt x="682" y="169"/>
                    <a:pt x="684" y="169"/>
                    <a:pt x="688" y="168"/>
                  </a:cubicBezTo>
                  <a:cubicBezTo>
                    <a:pt x="686" y="166"/>
                    <a:pt x="684" y="166"/>
                    <a:pt x="681" y="165"/>
                  </a:cubicBezTo>
                  <a:cubicBezTo>
                    <a:pt x="683" y="164"/>
                    <a:pt x="685" y="163"/>
                    <a:pt x="687" y="161"/>
                  </a:cubicBezTo>
                  <a:cubicBezTo>
                    <a:pt x="679" y="155"/>
                    <a:pt x="670" y="150"/>
                    <a:pt x="661" y="153"/>
                  </a:cubicBezTo>
                  <a:cubicBezTo>
                    <a:pt x="657" y="154"/>
                    <a:pt x="653" y="152"/>
                    <a:pt x="649" y="154"/>
                  </a:cubicBezTo>
                  <a:cubicBezTo>
                    <a:pt x="644" y="155"/>
                    <a:pt x="641" y="156"/>
                    <a:pt x="636" y="157"/>
                  </a:cubicBezTo>
                  <a:cubicBezTo>
                    <a:pt x="637" y="158"/>
                    <a:pt x="638" y="159"/>
                    <a:pt x="639" y="159"/>
                  </a:cubicBezTo>
                  <a:cubicBezTo>
                    <a:pt x="634" y="158"/>
                    <a:pt x="628" y="156"/>
                    <a:pt x="624" y="156"/>
                  </a:cubicBezTo>
                  <a:cubicBezTo>
                    <a:pt x="622" y="156"/>
                    <a:pt x="620" y="159"/>
                    <a:pt x="619" y="158"/>
                  </a:cubicBezTo>
                  <a:cubicBezTo>
                    <a:pt x="616" y="157"/>
                    <a:pt x="614" y="155"/>
                    <a:pt x="612" y="154"/>
                  </a:cubicBezTo>
                  <a:cubicBezTo>
                    <a:pt x="611" y="153"/>
                    <a:pt x="602" y="148"/>
                    <a:pt x="602" y="148"/>
                  </a:cubicBezTo>
                  <a:cubicBezTo>
                    <a:pt x="601" y="145"/>
                    <a:pt x="610" y="149"/>
                    <a:pt x="611" y="145"/>
                  </a:cubicBezTo>
                  <a:cubicBezTo>
                    <a:pt x="609" y="144"/>
                    <a:pt x="606" y="143"/>
                    <a:pt x="604" y="142"/>
                  </a:cubicBezTo>
                  <a:cubicBezTo>
                    <a:pt x="600" y="142"/>
                    <a:pt x="602" y="140"/>
                    <a:pt x="599" y="138"/>
                  </a:cubicBezTo>
                  <a:cubicBezTo>
                    <a:pt x="595" y="135"/>
                    <a:pt x="590" y="139"/>
                    <a:pt x="585" y="138"/>
                  </a:cubicBezTo>
                  <a:cubicBezTo>
                    <a:pt x="581" y="137"/>
                    <a:pt x="578" y="133"/>
                    <a:pt x="574" y="133"/>
                  </a:cubicBezTo>
                  <a:cubicBezTo>
                    <a:pt x="569" y="132"/>
                    <a:pt x="563" y="130"/>
                    <a:pt x="559" y="131"/>
                  </a:cubicBezTo>
                  <a:cubicBezTo>
                    <a:pt x="551" y="133"/>
                    <a:pt x="553" y="136"/>
                    <a:pt x="558" y="141"/>
                  </a:cubicBezTo>
                  <a:cubicBezTo>
                    <a:pt x="563" y="146"/>
                    <a:pt x="566" y="145"/>
                    <a:pt x="572" y="144"/>
                  </a:cubicBezTo>
                  <a:cubicBezTo>
                    <a:pt x="577" y="144"/>
                    <a:pt x="580" y="142"/>
                    <a:pt x="584" y="146"/>
                  </a:cubicBezTo>
                  <a:cubicBezTo>
                    <a:pt x="586" y="149"/>
                    <a:pt x="592" y="154"/>
                    <a:pt x="588" y="157"/>
                  </a:cubicBezTo>
                  <a:cubicBezTo>
                    <a:pt x="586" y="163"/>
                    <a:pt x="587" y="164"/>
                    <a:pt x="590" y="170"/>
                  </a:cubicBezTo>
                  <a:close/>
                  <a:moveTo>
                    <a:pt x="725" y="278"/>
                  </a:moveTo>
                  <a:cubicBezTo>
                    <a:pt x="722" y="281"/>
                    <a:pt x="734" y="281"/>
                    <a:pt x="735" y="281"/>
                  </a:cubicBezTo>
                  <a:cubicBezTo>
                    <a:pt x="733" y="275"/>
                    <a:pt x="728" y="274"/>
                    <a:pt x="725" y="278"/>
                  </a:cubicBezTo>
                  <a:close/>
                  <a:moveTo>
                    <a:pt x="615" y="44"/>
                  </a:moveTo>
                  <a:cubicBezTo>
                    <a:pt x="611" y="47"/>
                    <a:pt x="607" y="50"/>
                    <a:pt x="603" y="53"/>
                  </a:cubicBezTo>
                  <a:cubicBezTo>
                    <a:pt x="610" y="58"/>
                    <a:pt x="616" y="54"/>
                    <a:pt x="624" y="54"/>
                  </a:cubicBezTo>
                  <a:cubicBezTo>
                    <a:pt x="631" y="54"/>
                    <a:pt x="638" y="51"/>
                    <a:pt x="644" y="49"/>
                  </a:cubicBezTo>
                  <a:cubicBezTo>
                    <a:pt x="638" y="53"/>
                    <a:pt x="634" y="55"/>
                    <a:pt x="627" y="55"/>
                  </a:cubicBezTo>
                  <a:cubicBezTo>
                    <a:pt x="620" y="56"/>
                    <a:pt x="617" y="56"/>
                    <a:pt x="611" y="59"/>
                  </a:cubicBezTo>
                  <a:cubicBezTo>
                    <a:pt x="617" y="60"/>
                    <a:pt x="624" y="64"/>
                    <a:pt x="629" y="61"/>
                  </a:cubicBezTo>
                  <a:cubicBezTo>
                    <a:pt x="637" y="56"/>
                    <a:pt x="640" y="55"/>
                    <a:pt x="649" y="54"/>
                  </a:cubicBezTo>
                  <a:cubicBezTo>
                    <a:pt x="641" y="57"/>
                    <a:pt x="638" y="58"/>
                    <a:pt x="631" y="64"/>
                  </a:cubicBezTo>
                  <a:cubicBezTo>
                    <a:pt x="637" y="64"/>
                    <a:pt x="642" y="65"/>
                    <a:pt x="648" y="65"/>
                  </a:cubicBezTo>
                  <a:cubicBezTo>
                    <a:pt x="652" y="65"/>
                    <a:pt x="653" y="66"/>
                    <a:pt x="653" y="62"/>
                  </a:cubicBezTo>
                  <a:cubicBezTo>
                    <a:pt x="654" y="60"/>
                    <a:pt x="658" y="59"/>
                    <a:pt x="660" y="59"/>
                  </a:cubicBezTo>
                  <a:cubicBezTo>
                    <a:pt x="659" y="60"/>
                    <a:pt x="658" y="61"/>
                    <a:pt x="658" y="62"/>
                  </a:cubicBezTo>
                  <a:cubicBezTo>
                    <a:pt x="661" y="61"/>
                    <a:pt x="665" y="60"/>
                    <a:pt x="668" y="59"/>
                  </a:cubicBezTo>
                  <a:cubicBezTo>
                    <a:pt x="665" y="61"/>
                    <a:pt x="663" y="63"/>
                    <a:pt x="660" y="65"/>
                  </a:cubicBezTo>
                  <a:cubicBezTo>
                    <a:pt x="664" y="64"/>
                    <a:pt x="669" y="64"/>
                    <a:pt x="673" y="63"/>
                  </a:cubicBezTo>
                  <a:cubicBezTo>
                    <a:pt x="676" y="62"/>
                    <a:pt x="682" y="62"/>
                    <a:pt x="684" y="60"/>
                  </a:cubicBezTo>
                  <a:cubicBezTo>
                    <a:pt x="691" y="54"/>
                    <a:pt x="697" y="51"/>
                    <a:pt x="705" y="48"/>
                  </a:cubicBezTo>
                  <a:cubicBezTo>
                    <a:pt x="702" y="51"/>
                    <a:pt x="698" y="54"/>
                    <a:pt x="695" y="57"/>
                  </a:cubicBezTo>
                  <a:cubicBezTo>
                    <a:pt x="697" y="58"/>
                    <a:pt x="699" y="59"/>
                    <a:pt x="701" y="60"/>
                  </a:cubicBezTo>
                  <a:cubicBezTo>
                    <a:pt x="687" y="64"/>
                    <a:pt x="673" y="67"/>
                    <a:pt x="659" y="69"/>
                  </a:cubicBezTo>
                  <a:cubicBezTo>
                    <a:pt x="664" y="74"/>
                    <a:pt x="669" y="78"/>
                    <a:pt x="673" y="82"/>
                  </a:cubicBezTo>
                  <a:cubicBezTo>
                    <a:pt x="668" y="79"/>
                    <a:pt x="660" y="72"/>
                    <a:pt x="654" y="70"/>
                  </a:cubicBezTo>
                  <a:cubicBezTo>
                    <a:pt x="653" y="70"/>
                    <a:pt x="633" y="70"/>
                    <a:pt x="634" y="69"/>
                  </a:cubicBezTo>
                  <a:cubicBezTo>
                    <a:pt x="628" y="80"/>
                    <a:pt x="639" y="80"/>
                    <a:pt x="645" y="84"/>
                  </a:cubicBezTo>
                  <a:cubicBezTo>
                    <a:pt x="651" y="88"/>
                    <a:pt x="656" y="94"/>
                    <a:pt x="659" y="101"/>
                  </a:cubicBezTo>
                  <a:cubicBezTo>
                    <a:pt x="650" y="96"/>
                    <a:pt x="636" y="94"/>
                    <a:pt x="628" y="102"/>
                  </a:cubicBezTo>
                  <a:cubicBezTo>
                    <a:pt x="621" y="110"/>
                    <a:pt x="627" y="110"/>
                    <a:pt x="634" y="112"/>
                  </a:cubicBezTo>
                  <a:cubicBezTo>
                    <a:pt x="639" y="113"/>
                    <a:pt x="643" y="107"/>
                    <a:pt x="646" y="103"/>
                  </a:cubicBezTo>
                  <a:cubicBezTo>
                    <a:pt x="644" y="111"/>
                    <a:pt x="637" y="116"/>
                    <a:pt x="645" y="122"/>
                  </a:cubicBezTo>
                  <a:cubicBezTo>
                    <a:pt x="652" y="126"/>
                    <a:pt x="660" y="117"/>
                    <a:pt x="663" y="113"/>
                  </a:cubicBezTo>
                  <a:cubicBezTo>
                    <a:pt x="657" y="122"/>
                    <a:pt x="653" y="128"/>
                    <a:pt x="642" y="125"/>
                  </a:cubicBezTo>
                  <a:cubicBezTo>
                    <a:pt x="637" y="124"/>
                    <a:pt x="637" y="118"/>
                    <a:pt x="633" y="117"/>
                  </a:cubicBezTo>
                  <a:cubicBezTo>
                    <a:pt x="628" y="116"/>
                    <a:pt x="625" y="116"/>
                    <a:pt x="620" y="118"/>
                  </a:cubicBezTo>
                  <a:cubicBezTo>
                    <a:pt x="623" y="124"/>
                    <a:pt x="623" y="124"/>
                    <a:pt x="629" y="125"/>
                  </a:cubicBezTo>
                  <a:cubicBezTo>
                    <a:pt x="625" y="130"/>
                    <a:pt x="622" y="128"/>
                    <a:pt x="617" y="131"/>
                  </a:cubicBezTo>
                  <a:cubicBezTo>
                    <a:pt x="615" y="131"/>
                    <a:pt x="611" y="132"/>
                    <a:pt x="609" y="134"/>
                  </a:cubicBezTo>
                  <a:cubicBezTo>
                    <a:pt x="608" y="135"/>
                    <a:pt x="611" y="137"/>
                    <a:pt x="609" y="139"/>
                  </a:cubicBezTo>
                  <a:cubicBezTo>
                    <a:pt x="612" y="143"/>
                    <a:pt x="613" y="140"/>
                    <a:pt x="616" y="137"/>
                  </a:cubicBezTo>
                  <a:cubicBezTo>
                    <a:pt x="617" y="142"/>
                    <a:pt x="624" y="146"/>
                    <a:pt x="626" y="140"/>
                  </a:cubicBezTo>
                  <a:cubicBezTo>
                    <a:pt x="627" y="145"/>
                    <a:pt x="630" y="142"/>
                    <a:pt x="633" y="142"/>
                  </a:cubicBezTo>
                  <a:cubicBezTo>
                    <a:pt x="637" y="143"/>
                    <a:pt x="640" y="143"/>
                    <a:pt x="644" y="143"/>
                  </a:cubicBezTo>
                  <a:cubicBezTo>
                    <a:pt x="648" y="143"/>
                    <a:pt x="649" y="139"/>
                    <a:pt x="652" y="141"/>
                  </a:cubicBezTo>
                  <a:cubicBezTo>
                    <a:pt x="654" y="141"/>
                    <a:pt x="659" y="143"/>
                    <a:pt x="658" y="138"/>
                  </a:cubicBezTo>
                  <a:cubicBezTo>
                    <a:pt x="659" y="142"/>
                    <a:pt x="667" y="146"/>
                    <a:pt x="667" y="139"/>
                  </a:cubicBezTo>
                  <a:cubicBezTo>
                    <a:pt x="670" y="143"/>
                    <a:pt x="672" y="138"/>
                    <a:pt x="674" y="140"/>
                  </a:cubicBezTo>
                  <a:cubicBezTo>
                    <a:pt x="677" y="143"/>
                    <a:pt x="676" y="144"/>
                    <a:pt x="675" y="148"/>
                  </a:cubicBezTo>
                  <a:cubicBezTo>
                    <a:pt x="680" y="147"/>
                    <a:pt x="684" y="145"/>
                    <a:pt x="689" y="144"/>
                  </a:cubicBezTo>
                  <a:cubicBezTo>
                    <a:pt x="690" y="143"/>
                    <a:pt x="691" y="141"/>
                    <a:pt x="692" y="140"/>
                  </a:cubicBezTo>
                  <a:cubicBezTo>
                    <a:pt x="693" y="140"/>
                    <a:pt x="694" y="142"/>
                    <a:pt x="696" y="142"/>
                  </a:cubicBezTo>
                  <a:cubicBezTo>
                    <a:pt x="697" y="141"/>
                    <a:pt x="701" y="141"/>
                    <a:pt x="701" y="139"/>
                  </a:cubicBezTo>
                  <a:cubicBezTo>
                    <a:pt x="700" y="138"/>
                    <a:pt x="701" y="134"/>
                    <a:pt x="699" y="133"/>
                  </a:cubicBezTo>
                  <a:cubicBezTo>
                    <a:pt x="697" y="132"/>
                    <a:pt x="696" y="130"/>
                    <a:pt x="694" y="132"/>
                  </a:cubicBezTo>
                  <a:cubicBezTo>
                    <a:pt x="691" y="134"/>
                    <a:pt x="691" y="135"/>
                    <a:pt x="689" y="132"/>
                  </a:cubicBezTo>
                  <a:cubicBezTo>
                    <a:pt x="687" y="129"/>
                    <a:pt x="695" y="123"/>
                    <a:pt x="697" y="122"/>
                  </a:cubicBezTo>
                  <a:cubicBezTo>
                    <a:pt x="702" y="118"/>
                    <a:pt x="694" y="115"/>
                    <a:pt x="696" y="114"/>
                  </a:cubicBezTo>
                  <a:cubicBezTo>
                    <a:pt x="698" y="112"/>
                    <a:pt x="704" y="116"/>
                    <a:pt x="707" y="115"/>
                  </a:cubicBezTo>
                  <a:cubicBezTo>
                    <a:pt x="713" y="113"/>
                    <a:pt x="714" y="112"/>
                    <a:pt x="718" y="107"/>
                  </a:cubicBezTo>
                  <a:cubicBezTo>
                    <a:pt x="715" y="106"/>
                    <a:pt x="712" y="105"/>
                    <a:pt x="710" y="103"/>
                  </a:cubicBezTo>
                  <a:cubicBezTo>
                    <a:pt x="714" y="103"/>
                    <a:pt x="719" y="102"/>
                    <a:pt x="724" y="101"/>
                  </a:cubicBezTo>
                  <a:cubicBezTo>
                    <a:pt x="724" y="96"/>
                    <a:pt x="712" y="95"/>
                    <a:pt x="708" y="94"/>
                  </a:cubicBezTo>
                  <a:cubicBezTo>
                    <a:pt x="714" y="94"/>
                    <a:pt x="719" y="94"/>
                    <a:pt x="724" y="94"/>
                  </a:cubicBezTo>
                  <a:cubicBezTo>
                    <a:pt x="725" y="88"/>
                    <a:pt x="710" y="90"/>
                    <a:pt x="706" y="89"/>
                  </a:cubicBezTo>
                  <a:cubicBezTo>
                    <a:pt x="716" y="88"/>
                    <a:pt x="726" y="87"/>
                    <a:pt x="735" y="85"/>
                  </a:cubicBezTo>
                  <a:cubicBezTo>
                    <a:pt x="735" y="84"/>
                    <a:pt x="734" y="82"/>
                    <a:pt x="734" y="80"/>
                  </a:cubicBezTo>
                  <a:cubicBezTo>
                    <a:pt x="737" y="81"/>
                    <a:pt x="742" y="84"/>
                    <a:pt x="745" y="82"/>
                  </a:cubicBezTo>
                  <a:cubicBezTo>
                    <a:pt x="750" y="79"/>
                    <a:pt x="752" y="78"/>
                    <a:pt x="756" y="74"/>
                  </a:cubicBezTo>
                  <a:cubicBezTo>
                    <a:pt x="752" y="73"/>
                    <a:pt x="749" y="73"/>
                    <a:pt x="745" y="73"/>
                  </a:cubicBezTo>
                  <a:cubicBezTo>
                    <a:pt x="751" y="72"/>
                    <a:pt x="756" y="71"/>
                    <a:pt x="762" y="70"/>
                  </a:cubicBezTo>
                  <a:cubicBezTo>
                    <a:pt x="767" y="69"/>
                    <a:pt x="772" y="63"/>
                    <a:pt x="777" y="60"/>
                  </a:cubicBezTo>
                  <a:cubicBezTo>
                    <a:pt x="782" y="57"/>
                    <a:pt x="801" y="52"/>
                    <a:pt x="802" y="45"/>
                  </a:cubicBezTo>
                  <a:cubicBezTo>
                    <a:pt x="787" y="48"/>
                    <a:pt x="773" y="51"/>
                    <a:pt x="759" y="54"/>
                  </a:cubicBezTo>
                  <a:cubicBezTo>
                    <a:pt x="768" y="51"/>
                    <a:pt x="776" y="48"/>
                    <a:pt x="785" y="46"/>
                  </a:cubicBezTo>
                  <a:cubicBezTo>
                    <a:pt x="780" y="45"/>
                    <a:pt x="775" y="44"/>
                    <a:pt x="770" y="43"/>
                  </a:cubicBezTo>
                  <a:cubicBezTo>
                    <a:pt x="781" y="42"/>
                    <a:pt x="792" y="42"/>
                    <a:pt x="803" y="41"/>
                  </a:cubicBezTo>
                  <a:cubicBezTo>
                    <a:pt x="811" y="40"/>
                    <a:pt x="821" y="32"/>
                    <a:pt x="829" y="28"/>
                  </a:cubicBezTo>
                  <a:cubicBezTo>
                    <a:pt x="819" y="24"/>
                    <a:pt x="810" y="22"/>
                    <a:pt x="800" y="20"/>
                  </a:cubicBezTo>
                  <a:cubicBezTo>
                    <a:pt x="791" y="19"/>
                    <a:pt x="783" y="21"/>
                    <a:pt x="774" y="23"/>
                  </a:cubicBezTo>
                  <a:cubicBezTo>
                    <a:pt x="779" y="21"/>
                    <a:pt x="784" y="18"/>
                    <a:pt x="788" y="15"/>
                  </a:cubicBezTo>
                  <a:cubicBezTo>
                    <a:pt x="779" y="14"/>
                    <a:pt x="770" y="11"/>
                    <a:pt x="761" y="11"/>
                  </a:cubicBezTo>
                  <a:cubicBezTo>
                    <a:pt x="753" y="11"/>
                    <a:pt x="743" y="14"/>
                    <a:pt x="735" y="15"/>
                  </a:cubicBezTo>
                  <a:cubicBezTo>
                    <a:pt x="736" y="18"/>
                    <a:pt x="737" y="20"/>
                    <a:pt x="739" y="22"/>
                  </a:cubicBezTo>
                  <a:cubicBezTo>
                    <a:pt x="734" y="19"/>
                    <a:pt x="729" y="14"/>
                    <a:pt x="724" y="14"/>
                  </a:cubicBezTo>
                  <a:cubicBezTo>
                    <a:pt x="717" y="14"/>
                    <a:pt x="710" y="13"/>
                    <a:pt x="703" y="13"/>
                  </a:cubicBezTo>
                  <a:cubicBezTo>
                    <a:pt x="708" y="17"/>
                    <a:pt x="712" y="20"/>
                    <a:pt x="716" y="24"/>
                  </a:cubicBezTo>
                  <a:cubicBezTo>
                    <a:pt x="711" y="22"/>
                    <a:pt x="706" y="20"/>
                    <a:pt x="701" y="18"/>
                  </a:cubicBezTo>
                  <a:cubicBezTo>
                    <a:pt x="698" y="17"/>
                    <a:pt x="690" y="14"/>
                    <a:pt x="688" y="15"/>
                  </a:cubicBezTo>
                  <a:cubicBezTo>
                    <a:pt x="686" y="16"/>
                    <a:pt x="685" y="19"/>
                    <a:pt x="683" y="19"/>
                  </a:cubicBezTo>
                  <a:cubicBezTo>
                    <a:pt x="680" y="19"/>
                    <a:pt x="677" y="19"/>
                    <a:pt x="673" y="19"/>
                  </a:cubicBezTo>
                  <a:cubicBezTo>
                    <a:pt x="670" y="20"/>
                    <a:pt x="666" y="25"/>
                    <a:pt x="663" y="27"/>
                  </a:cubicBezTo>
                  <a:cubicBezTo>
                    <a:pt x="671" y="32"/>
                    <a:pt x="679" y="36"/>
                    <a:pt x="688" y="41"/>
                  </a:cubicBezTo>
                  <a:cubicBezTo>
                    <a:pt x="679" y="38"/>
                    <a:pt x="669" y="36"/>
                    <a:pt x="660" y="34"/>
                  </a:cubicBezTo>
                  <a:cubicBezTo>
                    <a:pt x="656" y="33"/>
                    <a:pt x="652" y="28"/>
                    <a:pt x="648" y="26"/>
                  </a:cubicBezTo>
                  <a:cubicBezTo>
                    <a:pt x="646" y="24"/>
                    <a:pt x="641" y="25"/>
                    <a:pt x="638" y="25"/>
                  </a:cubicBezTo>
                  <a:cubicBezTo>
                    <a:pt x="639" y="27"/>
                    <a:pt x="639" y="29"/>
                    <a:pt x="640" y="30"/>
                  </a:cubicBezTo>
                  <a:cubicBezTo>
                    <a:pt x="637" y="30"/>
                    <a:pt x="633" y="31"/>
                    <a:pt x="630" y="31"/>
                  </a:cubicBezTo>
                  <a:cubicBezTo>
                    <a:pt x="632" y="32"/>
                    <a:pt x="634" y="33"/>
                    <a:pt x="637" y="34"/>
                  </a:cubicBezTo>
                  <a:cubicBezTo>
                    <a:pt x="628" y="35"/>
                    <a:pt x="615" y="29"/>
                    <a:pt x="611" y="40"/>
                  </a:cubicBezTo>
                  <a:cubicBezTo>
                    <a:pt x="604" y="35"/>
                    <a:pt x="596" y="39"/>
                    <a:pt x="590" y="43"/>
                  </a:cubicBezTo>
                  <a:cubicBezTo>
                    <a:pt x="594" y="45"/>
                    <a:pt x="598" y="47"/>
                    <a:pt x="602" y="49"/>
                  </a:cubicBezTo>
                  <a:cubicBezTo>
                    <a:pt x="607" y="47"/>
                    <a:pt x="611" y="46"/>
                    <a:pt x="615" y="44"/>
                  </a:cubicBezTo>
                  <a:close/>
                  <a:moveTo>
                    <a:pt x="521" y="118"/>
                  </a:moveTo>
                  <a:cubicBezTo>
                    <a:pt x="518" y="115"/>
                    <a:pt x="515" y="115"/>
                    <a:pt x="511" y="116"/>
                  </a:cubicBezTo>
                  <a:cubicBezTo>
                    <a:pt x="507" y="117"/>
                    <a:pt x="509" y="120"/>
                    <a:pt x="512" y="120"/>
                  </a:cubicBezTo>
                  <a:cubicBezTo>
                    <a:pt x="515" y="119"/>
                    <a:pt x="518" y="117"/>
                    <a:pt x="521" y="118"/>
                  </a:cubicBezTo>
                  <a:close/>
                  <a:moveTo>
                    <a:pt x="684" y="367"/>
                  </a:moveTo>
                  <a:cubicBezTo>
                    <a:pt x="687" y="365"/>
                    <a:pt x="694" y="358"/>
                    <a:pt x="687" y="356"/>
                  </a:cubicBezTo>
                  <a:cubicBezTo>
                    <a:pt x="684" y="355"/>
                    <a:pt x="681" y="358"/>
                    <a:pt x="681" y="360"/>
                  </a:cubicBezTo>
                  <a:cubicBezTo>
                    <a:pt x="681" y="364"/>
                    <a:pt x="682" y="364"/>
                    <a:pt x="684" y="367"/>
                  </a:cubicBezTo>
                  <a:close/>
                  <a:moveTo>
                    <a:pt x="1228" y="486"/>
                  </a:moveTo>
                  <a:cubicBezTo>
                    <a:pt x="1227" y="486"/>
                    <a:pt x="1227" y="487"/>
                    <a:pt x="1226" y="488"/>
                  </a:cubicBezTo>
                  <a:cubicBezTo>
                    <a:pt x="1233" y="494"/>
                    <a:pt x="1243" y="483"/>
                    <a:pt x="1249" y="481"/>
                  </a:cubicBezTo>
                  <a:cubicBezTo>
                    <a:pt x="1252" y="480"/>
                    <a:pt x="1253" y="482"/>
                    <a:pt x="1254" y="479"/>
                  </a:cubicBezTo>
                  <a:cubicBezTo>
                    <a:pt x="1255" y="477"/>
                    <a:pt x="1256" y="474"/>
                    <a:pt x="1257" y="472"/>
                  </a:cubicBezTo>
                  <a:cubicBezTo>
                    <a:pt x="1258" y="468"/>
                    <a:pt x="1256" y="464"/>
                    <a:pt x="1254" y="461"/>
                  </a:cubicBezTo>
                  <a:cubicBezTo>
                    <a:pt x="1259" y="458"/>
                    <a:pt x="1260" y="458"/>
                    <a:pt x="1261" y="452"/>
                  </a:cubicBezTo>
                  <a:cubicBezTo>
                    <a:pt x="1258" y="453"/>
                    <a:pt x="1257" y="448"/>
                    <a:pt x="1256" y="446"/>
                  </a:cubicBezTo>
                  <a:cubicBezTo>
                    <a:pt x="1254" y="444"/>
                    <a:pt x="1250" y="447"/>
                    <a:pt x="1248" y="447"/>
                  </a:cubicBezTo>
                  <a:cubicBezTo>
                    <a:pt x="1249" y="446"/>
                    <a:pt x="1249" y="446"/>
                    <a:pt x="1249" y="445"/>
                  </a:cubicBezTo>
                  <a:cubicBezTo>
                    <a:pt x="1244" y="442"/>
                    <a:pt x="1239" y="448"/>
                    <a:pt x="1236" y="452"/>
                  </a:cubicBezTo>
                  <a:cubicBezTo>
                    <a:pt x="1238" y="453"/>
                    <a:pt x="1240" y="453"/>
                    <a:pt x="1241" y="454"/>
                  </a:cubicBezTo>
                  <a:cubicBezTo>
                    <a:pt x="1239" y="456"/>
                    <a:pt x="1238" y="458"/>
                    <a:pt x="1235" y="457"/>
                  </a:cubicBezTo>
                  <a:cubicBezTo>
                    <a:pt x="1233" y="456"/>
                    <a:pt x="1231" y="455"/>
                    <a:pt x="1229" y="456"/>
                  </a:cubicBezTo>
                  <a:cubicBezTo>
                    <a:pt x="1226" y="458"/>
                    <a:pt x="1227" y="458"/>
                    <a:pt x="1228" y="462"/>
                  </a:cubicBezTo>
                  <a:cubicBezTo>
                    <a:pt x="1229" y="463"/>
                    <a:pt x="1226" y="465"/>
                    <a:pt x="1225" y="466"/>
                  </a:cubicBezTo>
                  <a:cubicBezTo>
                    <a:pt x="1228" y="467"/>
                    <a:pt x="1230" y="469"/>
                    <a:pt x="1234" y="469"/>
                  </a:cubicBezTo>
                  <a:cubicBezTo>
                    <a:pt x="1232" y="471"/>
                    <a:pt x="1229" y="473"/>
                    <a:pt x="1227" y="477"/>
                  </a:cubicBezTo>
                  <a:cubicBezTo>
                    <a:pt x="1230" y="476"/>
                    <a:pt x="1233" y="474"/>
                    <a:pt x="1236" y="476"/>
                  </a:cubicBezTo>
                  <a:cubicBezTo>
                    <a:pt x="1234" y="476"/>
                    <a:pt x="1230" y="476"/>
                    <a:pt x="1228" y="478"/>
                  </a:cubicBezTo>
                  <a:cubicBezTo>
                    <a:pt x="1227" y="480"/>
                    <a:pt x="1225" y="481"/>
                    <a:pt x="1223" y="481"/>
                  </a:cubicBezTo>
                  <a:cubicBezTo>
                    <a:pt x="1224" y="481"/>
                    <a:pt x="1226" y="482"/>
                    <a:pt x="1227" y="482"/>
                  </a:cubicBezTo>
                  <a:cubicBezTo>
                    <a:pt x="1226" y="483"/>
                    <a:pt x="1224" y="484"/>
                    <a:pt x="1223" y="484"/>
                  </a:cubicBezTo>
                  <a:cubicBezTo>
                    <a:pt x="1225" y="485"/>
                    <a:pt x="1226" y="485"/>
                    <a:pt x="1228" y="486"/>
                  </a:cubicBezTo>
                  <a:close/>
                  <a:moveTo>
                    <a:pt x="652" y="356"/>
                  </a:moveTo>
                  <a:cubicBezTo>
                    <a:pt x="653" y="356"/>
                    <a:pt x="653" y="359"/>
                    <a:pt x="654" y="359"/>
                  </a:cubicBezTo>
                  <a:cubicBezTo>
                    <a:pt x="661" y="359"/>
                    <a:pt x="668" y="356"/>
                    <a:pt x="669" y="348"/>
                  </a:cubicBezTo>
                  <a:cubicBezTo>
                    <a:pt x="667" y="348"/>
                    <a:pt x="666" y="348"/>
                    <a:pt x="664" y="348"/>
                  </a:cubicBezTo>
                  <a:cubicBezTo>
                    <a:pt x="660" y="348"/>
                    <a:pt x="658" y="348"/>
                    <a:pt x="654" y="351"/>
                  </a:cubicBezTo>
                  <a:cubicBezTo>
                    <a:pt x="652" y="353"/>
                    <a:pt x="651" y="353"/>
                    <a:pt x="652" y="356"/>
                  </a:cubicBezTo>
                  <a:close/>
                  <a:moveTo>
                    <a:pt x="578" y="165"/>
                  </a:moveTo>
                  <a:cubicBezTo>
                    <a:pt x="577" y="161"/>
                    <a:pt x="573" y="154"/>
                    <a:pt x="568" y="156"/>
                  </a:cubicBezTo>
                  <a:cubicBezTo>
                    <a:pt x="565" y="157"/>
                    <a:pt x="552" y="159"/>
                    <a:pt x="554" y="166"/>
                  </a:cubicBezTo>
                  <a:cubicBezTo>
                    <a:pt x="555" y="168"/>
                    <a:pt x="566" y="172"/>
                    <a:pt x="568" y="174"/>
                  </a:cubicBezTo>
                  <a:cubicBezTo>
                    <a:pt x="574" y="173"/>
                    <a:pt x="580" y="174"/>
                    <a:pt x="578" y="165"/>
                  </a:cubicBezTo>
                  <a:close/>
                  <a:moveTo>
                    <a:pt x="489" y="98"/>
                  </a:moveTo>
                  <a:cubicBezTo>
                    <a:pt x="493" y="99"/>
                    <a:pt x="494" y="93"/>
                    <a:pt x="498" y="96"/>
                  </a:cubicBezTo>
                  <a:cubicBezTo>
                    <a:pt x="497" y="97"/>
                    <a:pt x="496" y="98"/>
                    <a:pt x="496" y="98"/>
                  </a:cubicBezTo>
                  <a:cubicBezTo>
                    <a:pt x="498" y="99"/>
                    <a:pt x="500" y="99"/>
                    <a:pt x="502" y="100"/>
                  </a:cubicBezTo>
                  <a:cubicBezTo>
                    <a:pt x="502" y="106"/>
                    <a:pt x="493" y="101"/>
                    <a:pt x="489" y="104"/>
                  </a:cubicBezTo>
                  <a:cubicBezTo>
                    <a:pt x="490" y="116"/>
                    <a:pt x="503" y="104"/>
                    <a:pt x="506" y="107"/>
                  </a:cubicBezTo>
                  <a:cubicBezTo>
                    <a:pt x="508" y="110"/>
                    <a:pt x="513" y="109"/>
                    <a:pt x="517" y="110"/>
                  </a:cubicBezTo>
                  <a:cubicBezTo>
                    <a:pt x="521" y="110"/>
                    <a:pt x="521" y="112"/>
                    <a:pt x="523" y="116"/>
                  </a:cubicBezTo>
                  <a:cubicBezTo>
                    <a:pt x="525" y="119"/>
                    <a:pt x="541" y="119"/>
                    <a:pt x="533" y="109"/>
                  </a:cubicBezTo>
                  <a:cubicBezTo>
                    <a:pt x="532" y="108"/>
                    <a:pt x="529" y="106"/>
                    <a:pt x="529" y="104"/>
                  </a:cubicBezTo>
                  <a:cubicBezTo>
                    <a:pt x="530" y="102"/>
                    <a:pt x="530" y="102"/>
                    <a:pt x="528" y="100"/>
                  </a:cubicBezTo>
                  <a:cubicBezTo>
                    <a:pt x="525" y="97"/>
                    <a:pt x="524" y="98"/>
                    <a:pt x="520" y="99"/>
                  </a:cubicBezTo>
                  <a:cubicBezTo>
                    <a:pt x="521" y="90"/>
                    <a:pt x="510" y="95"/>
                    <a:pt x="507" y="96"/>
                  </a:cubicBezTo>
                  <a:cubicBezTo>
                    <a:pt x="505" y="91"/>
                    <a:pt x="503" y="87"/>
                    <a:pt x="497" y="88"/>
                  </a:cubicBezTo>
                  <a:cubicBezTo>
                    <a:pt x="490" y="89"/>
                    <a:pt x="486" y="87"/>
                    <a:pt x="484" y="94"/>
                  </a:cubicBezTo>
                  <a:cubicBezTo>
                    <a:pt x="486" y="94"/>
                    <a:pt x="488" y="94"/>
                    <a:pt x="491" y="94"/>
                  </a:cubicBezTo>
                  <a:cubicBezTo>
                    <a:pt x="490" y="95"/>
                    <a:pt x="489" y="97"/>
                    <a:pt x="489" y="98"/>
                  </a:cubicBezTo>
                  <a:close/>
                  <a:moveTo>
                    <a:pt x="491" y="129"/>
                  </a:moveTo>
                  <a:cubicBezTo>
                    <a:pt x="493" y="132"/>
                    <a:pt x="495" y="128"/>
                    <a:pt x="493" y="126"/>
                  </a:cubicBezTo>
                  <a:cubicBezTo>
                    <a:pt x="491" y="124"/>
                    <a:pt x="490" y="123"/>
                    <a:pt x="488" y="121"/>
                  </a:cubicBezTo>
                  <a:cubicBezTo>
                    <a:pt x="486" y="120"/>
                    <a:pt x="484" y="117"/>
                    <a:pt x="481" y="118"/>
                  </a:cubicBezTo>
                  <a:cubicBezTo>
                    <a:pt x="481" y="121"/>
                    <a:pt x="482" y="123"/>
                    <a:pt x="483" y="125"/>
                  </a:cubicBezTo>
                  <a:cubicBezTo>
                    <a:pt x="485" y="127"/>
                    <a:pt x="489" y="128"/>
                    <a:pt x="491" y="129"/>
                  </a:cubicBezTo>
                  <a:close/>
                  <a:moveTo>
                    <a:pt x="537" y="75"/>
                  </a:moveTo>
                  <a:cubicBezTo>
                    <a:pt x="535" y="71"/>
                    <a:pt x="524" y="72"/>
                    <a:pt x="527" y="78"/>
                  </a:cubicBezTo>
                  <a:cubicBezTo>
                    <a:pt x="533" y="80"/>
                    <a:pt x="541" y="85"/>
                    <a:pt x="537" y="75"/>
                  </a:cubicBezTo>
                  <a:close/>
                  <a:moveTo>
                    <a:pt x="552" y="111"/>
                  </a:moveTo>
                  <a:cubicBezTo>
                    <a:pt x="550" y="112"/>
                    <a:pt x="548" y="112"/>
                    <a:pt x="545" y="113"/>
                  </a:cubicBezTo>
                  <a:cubicBezTo>
                    <a:pt x="547" y="114"/>
                    <a:pt x="551" y="118"/>
                    <a:pt x="551" y="118"/>
                  </a:cubicBezTo>
                  <a:cubicBezTo>
                    <a:pt x="554" y="118"/>
                    <a:pt x="556" y="117"/>
                    <a:pt x="558" y="116"/>
                  </a:cubicBezTo>
                  <a:cubicBezTo>
                    <a:pt x="561" y="115"/>
                    <a:pt x="566" y="115"/>
                    <a:pt x="567" y="113"/>
                  </a:cubicBezTo>
                  <a:cubicBezTo>
                    <a:pt x="568" y="111"/>
                    <a:pt x="565" y="109"/>
                    <a:pt x="568" y="106"/>
                  </a:cubicBezTo>
                  <a:cubicBezTo>
                    <a:pt x="565" y="105"/>
                    <a:pt x="561" y="105"/>
                    <a:pt x="559" y="104"/>
                  </a:cubicBezTo>
                  <a:cubicBezTo>
                    <a:pt x="557" y="104"/>
                    <a:pt x="555" y="101"/>
                    <a:pt x="552" y="100"/>
                  </a:cubicBezTo>
                  <a:cubicBezTo>
                    <a:pt x="549" y="98"/>
                    <a:pt x="536" y="96"/>
                    <a:pt x="543" y="104"/>
                  </a:cubicBezTo>
                  <a:cubicBezTo>
                    <a:pt x="542" y="104"/>
                    <a:pt x="541" y="104"/>
                    <a:pt x="541" y="104"/>
                  </a:cubicBezTo>
                  <a:cubicBezTo>
                    <a:pt x="542" y="111"/>
                    <a:pt x="548" y="108"/>
                    <a:pt x="552" y="111"/>
                  </a:cubicBezTo>
                  <a:close/>
                  <a:moveTo>
                    <a:pt x="434" y="114"/>
                  </a:moveTo>
                  <a:cubicBezTo>
                    <a:pt x="427" y="115"/>
                    <a:pt x="424" y="114"/>
                    <a:pt x="426" y="122"/>
                  </a:cubicBezTo>
                  <a:cubicBezTo>
                    <a:pt x="429" y="122"/>
                    <a:pt x="432" y="127"/>
                    <a:pt x="434" y="126"/>
                  </a:cubicBezTo>
                  <a:cubicBezTo>
                    <a:pt x="439" y="125"/>
                    <a:pt x="443" y="124"/>
                    <a:pt x="447" y="123"/>
                  </a:cubicBezTo>
                  <a:cubicBezTo>
                    <a:pt x="450" y="122"/>
                    <a:pt x="449" y="121"/>
                    <a:pt x="450" y="119"/>
                  </a:cubicBezTo>
                  <a:cubicBezTo>
                    <a:pt x="450" y="117"/>
                    <a:pt x="445" y="118"/>
                    <a:pt x="444" y="116"/>
                  </a:cubicBezTo>
                  <a:cubicBezTo>
                    <a:pt x="447" y="116"/>
                    <a:pt x="451" y="115"/>
                    <a:pt x="453" y="112"/>
                  </a:cubicBezTo>
                  <a:cubicBezTo>
                    <a:pt x="448" y="110"/>
                    <a:pt x="440" y="113"/>
                    <a:pt x="434" y="114"/>
                  </a:cubicBezTo>
                  <a:close/>
                  <a:moveTo>
                    <a:pt x="448" y="144"/>
                  </a:moveTo>
                  <a:cubicBezTo>
                    <a:pt x="450" y="146"/>
                    <a:pt x="453" y="147"/>
                    <a:pt x="456" y="149"/>
                  </a:cubicBezTo>
                  <a:cubicBezTo>
                    <a:pt x="454" y="150"/>
                    <a:pt x="452" y="151"/>
                    <a:pt x="450" y="151"/>
                  </a:cubicBezTo>
                  <a:cubicBezTo>
                    <a:pt x="452" y="152"/>
                    <a:pt x="459" y="154"/>
                    <a:pt x="459" y="156"/>
                  </a:cubicBezTo>
                  <a:cubicBezTo>
                    <a:pt x="459" y="161"/>
                    <a:pt x="454" y="158"/>
                    <a:pt x="450" y="158"/>
                  </a:cubicBezTo>
                  <a:cubicBezTo>
                    <a:pt x="449" y="158"/>
                    <a:pt x="441" y="159"/>
                    <a:pt x="440" y="157"/>
                  </a:cubicBezTo>
                  <a:cubicBezTo>
                    <a:pt x="439" y="152"/>
                    <a:pt x="438" y="152"/>
                    <a:pt x="434" y="153"/>
                  </a:cubicBezTo>
                  <a:cubicBezTo>
                    <a:pt x="434" y="152"/>
                    <a:pt x="435" y="152"/>
                    <a:pt x="436" y="151"/>
                  </a:cubicBezTo>
                  <a:cubicBezTo>
                    <a:pt x="433" y="149"/>
                    <a:pt x="429" y="144"/>
                    <a:pt x="425" y="145"/>
                  </a:cubicBezTo>
                  <a:cubicBezTo>
                    <a:pt x="418" y="146"/>
                    <a:pt x="421" y="143"/>
                    <a:pt x="415" y="141"/>
                  </a:cubicBezTo>
                  <a:cubicBezTo>
                    <a:pt x="414" y="140"/>
                    <a:pt x="405" y="141"/>
                    <a:pt x="405" y="143"/>
                  </a:cubicBezTo>
                  <a:cubicBezTo>
                    <a:pt x="405" y="145"/>
                    <a:pt x="412" y="146"/>
                    <a:pt x="414" y="147"/>
                  </a:cubicBezTo>
                  <a:cubicBezTo>
                    <a:pt x="408" y="146"/>
                    <a:pt x="404" y="146"/>
                    <a:pt x="398" y="148"/>
                  </a:cubicBezTo>
                  <a:cubicBezTo>
                    <a:pt x="398" y="151"/>
                    <a:pt x="398" y="151"/>
                    <a:pt x="398" y="151"/>
                  </a:cubicBezTo>
                  <a:cubicBezTo>
                    <a:pt x="402" y="153"/>
                    <a:pt x="409" y="151"/>
                    <a:pt x="413" y="151"/>
                  </a:cubicBezTo>
                  <a:cubicBezTo>
                    <a:pt x="411" y="152"/>
                    <a:pt x="394" y="151"/>
                    <a:pt x="394" y="156"/>
                  </a:cubicBezTo>
                  <a:cubicBezTo>
                    <a:pt x="395" y="160"/>
                    <a:pt x="409" y="155"/>
                    <a:pt x="411" y="155"/>
                  </a:cubicBezTo>
                  <a:cubicBezTo>
                    <a:pt x="405" y="159"/>
                    <a:pt x="394" y="156"/>
                    <a:pt x="391" y="162"/>
                  </a:cubicBezTo>
                  <a:cubicBezTo>
                    <a:pt x="395" y="164"/>
                    <a:pt x="397" y="165"/>
                    <a:pt x="402" y="163"/>
                  </a:cubicBezTo>
                  <a:cubicBezTo>
                    <a:pt x="402" y="164"/>
                    <a:pt x="402" y="165"/>
                    <a:pt x="402" y="166"/>
                  </a:cubicBezTo>
                  <a:cubicBezTo>
                    <a:pt x="403" y="166"/>
                    <a:pt x="405" y="167"/>
                    <a:pt x="407" y="167"/>
                  </a:cubicBezTo>
                  <a:cubicBezTo>
                    <a:pt x="406" y="163"/>
                    <a:pt x="410" y="164"/>
                    <a:pt x="411" y="168"/>
                  </a:cubicBezTo>
                  <a:cubicBezTo>
                    <a:pt x="416" y="165"/>
                    <a:pt x="417" y="164"/>
                    <a:pt x="419" y="158"/>
                  </a:cubicBezTo>
                  <a:cubicBezTo>
                    <a:pt x="422" y="160"/>
                    <a:pt x="421" y="162"/>
                    <a:pt x="420" y="165"/>
                  </a:cubicBezTo>
                  <a:cubicBezTo>
                    <a:pt x="423" y="165"/>
                    <a:pt x="429" y="167"/>
                    <a:pt x="430" y="163"/>
                  </a:cubicBezTo>
                  <a:cubicBezTo>
                    <a:pt x="432" y="167"/>
                    <a:pt x="438" y="165"/>
                    <a:pt x="441" y="162"/>
                  </a:cubicBezTo>
                  <a:cubicBezTo>
                    <a:pt x="436" y="169"/>
                    <a:pt x="424" y="170"/>
                    <a:pt x="416" y="172"/>
                  </a:cubicBezTo>
                  <a:cubicBezTo>
                    <a:pt x="426" y="179"/>
                    <a:pt x="430" y="177"/>
                    <a:pt x="440" y="173"/>
                  </a:cubicBezTo>
                  <a:cubicBezTo>
                    <a:pt x="446" y="171"/>
                    <a:pt x="452" y="169"/>
                    <a:pt x="457" y="167"/>
                  </a:cubicBezTo>
                  <a:cubicBezTo>
                    <a:pt x="461" y="165"/>
                    <a:pt x="463" y="168"/>
                    <a:pt x="466" y="168"/>
                  </a:cubicBezTo>
                  <a:cubicBezTo>
                    <a:pt x="467" y="168"/>
                    <a:pt x="468" y="165"/>
                    <a:pt x="470" y="165"/>
                  </a:cubicBezTo>
                  <a:cubicBezTo>
                    <a:pt x="473" y="165"/>
                    <a:pt x="476" y="165"/>
                    <a:pt x="479" y="165"/>
                  </a:cubicBezTo>
                  <a:cubicBezTo>
                    <a:pt x="482" y="165"/>
                    <a:pt x="484" y="161"/>
                    <a:pt x="485" y="157"/>
                  </a:cubicBezTo>
                  <a:cubicBezTo>
                    <a:pt x="486" y="152"/>
                    <a:pt x="485" y="148"/>
                    <a:pt x="479" y="149"/>
                  </a:cubicBezTo>
                  <a:cubicBezTo>
                    <a:pt x="471" y="150"/>
                    <a:pt x="478" y="152"/>
                    <a:pt x="475" y="156"/>
                  </a:cubicBezTo>
                  <a:cubicBezTo>
                    <a:pt x="473" y="152"/>
                    <a:pt x="472" y="151"/>
                    <a:pt x="469" y="150"/>
                  </a:cubicBezTo>
                  <a:cubicBezTo>
                    <a:pt x="467" y="149"/>
                    <a:pt x="466" y="145"/>
                    <a:pt x="464" y="144"/>
                  </a:cubicBezTo>
                  <a:cubicBezTo>
                    <a:pt x="461" y="141"/>
                    <a:pt x="463" y="132"/>
                    <a:pt x="456" y="135"/>
                  </a:cubicBezTo>
                  <a:cubicBezTo>
                    <a:pt x="453" y="139"/>
                    <a:pt x="451" y="141"/>
                    <a:pt x="448" y="144"/>
                  </a:cubicBezTo>
                  <a:close/>
                  <a:moveTo>
                    <a:pt x="553" y="74"/>
                  </a:moveTo>
                  <a:cubicBezTo>
                    <a:pt x="554" y="83"/>
                    <a:pt x="564" y="83"/>
                    <a:pt x="570" y="81"/>
                  </a:cubicBezTo>
                  <a:cubicBezTo>
                    <a:pt x="568" y="84"/>
                    <a:pt x="565" y="84"/>
                    <a:pt x="562" y="84"/>
                  </a:cubicBezTo>
                  <a:cubicBezTo>
                    <a:pt x="560" y="84"/>
                    <a:pt x="560" y="88"/>
                    <a:pt x="563" y="87"/>
                  </a:cubicBezTo>
                  <a:cubicBezTo>
                    <a:pt x="565" y="87"/>
                    <a:pt x="565" y="91"/>
                    <a:pt x="568" y="89"/>
                  </a:cubicBezTo>
                  <a:cubicBezTo>
                    <a:pt x="570" y="88"/>
                    <a:pt x="571" y="86"/>
                    <a:pt x="573" y="87"/>
                  </a:cubicBezTo>
                  <a:cubicBezTo>
                    <a:pt x="573" y="88"/>
                    <a:pt x="573" y="89"/>
                    <a:pt x="573" y="89"/>
                  </a:cubicBezTo>
                  <a:cubicBezTo>
                    <a:pt x="576" y="91"/>
                    <a:pt x="577" y="88"/>
                    <a:pt x="579" y="87"/>
                  </a:cubicBezTo>
                  <a:cubicBezTo>
                    <a:pt x="580" y="87"/>
                    <a:pt x="582" y="90"/>
                    <a:pt x="582" y="86"/>
                  </a:cubicBezTo>
                  <a:cubicBezTo>
                    <a:pt x="586" y="88"/>
                    <a:pt x="593" y="85"/>
                    <a:pt x="596" y="88"/>
                  </a:cubicBezTo>
                  <a:cubicBezTo>
                    <a:pt x="593" y="89"/>
                    <a:pt x="589" y="89"/>
                    <a:pt x="585" y="89"/>
                  </a:cubicBezTo>
                  <a:cubicBezTo>
                    <a:pt x="591" y="92"/>
                    <a:pt x="596" y="91"/>
                    <a:pt x="602" y="90"/>
                  </a:cubicBezTo>
                  <a:cubicBezTo>
                    <a:pt x="592" y="92"/>
                    <a:pt x="582" y="91"/>
                    <a:pt x="572" y="95"/>
                  </a:cubicBezTo>
                  <a:cubicBezTo>
                    <a:pt x="575" y="98"/>
                    <a:pt x="578" y="98"/>
                    <a:pt x="582" y="99"/>
                  </a:cubicBezTo>
                  <a:cubicBezTo>
                    <a:pt x="580" y="99"/>
                    <a:pt x="578" y="99"/>
                    <a:pt x="576" y="99"/>
                  </a:cubicBezTo>
                  <a:cubicBezTo>
                    <a:pt x="579" y="104"/>
                    <a:pt x="587" y="102"/>
                    <a:pt x="592" y="103"/>
                  </a:cubicBezTo>
                  <a:cubicBezTo>
                    <a:pt x="589" y="104"/>
                    <a:pt x="586" y="104"/>
                    <a:pt x="582" y="104"/>
                  </a:cubicBezTo>
                  <a:cubicBezTo>
                    <a:pt x="587" y="111"/>
                    <a:pt x="596" y="110"/>
                    <a:pt x="603" y="111"/>
                  </a:cubicBezTo>
                  <a:cubicBezTo>
                    <a:pt x="603" y="109"/>
                    <a:pt x="601" y="107"/>
                    <a:pt x="600" y="107"/>
                  </a:cubicBezTo>
                  <a:cubicBezTo>
                    <a:pt x="604" y="107"/>
                    <a:pt x="606" y="109"/>
                    <a:pt x="609" y="111"/>
                  </a:cubicBezTo>
                  <a:cubicBezTo>
                    <a:pt x="608" y="108"/>
                    <a:pt x="606" y="105"/>
                    <a:pt x="605" y="102"/>
                  </a:cubicBezTo>
                  <a:cubicBezTo>
                    <a:pt x="608" y="105"/>
                    <a:pt x="611" y="108"/>
                    <a:pt x="614" y="111"/>
                  </a:cubicBezTo>
                  <a:cubicBezTo>
                    <a:pt x="616" y="107"/>
                    <a:pt x="617" y="105"/>
                    <a:pt x="615" y="102"/>
                  </a:cubicBezTo>
                  <a:cubicBezTo>
                    <a:pt x="628" y="109"/>
                    <a:pt x="613" y="96"/>
                    <a:pt x="623" y="93"/>
                  </a:cubicBezTo>
                  <a:cubicBezTo>
                    <a:pt x="622" y="96"/>
                    <a:pt x="623" y="99"/>
                    <a:pt x="624" y="101"/>
                  </a:cubicBezTo>
                  <a:cubicBezTo>
                    <a:pt x="627" y="99"/>
                    <a:pt x="630" y="98"/>
                    <a:pt x="629" y="94"/>
                  </a:cubicBezTo>
                  <a:cubicBezTo>
                    <a:pt x="631" y="96"/>
                    <a:pt x="641" y="91"/>
                    <a:pt x="645" y="90"/>
                  </a:cubicBezTo>
                  <a:cubicBezTo>
                    <a:pt x="643" y="87"/>
                    <a:pt x="641" y="85"/>
                    <a:pt x="638" y="83"/>
                  </a:cubicBezTo>
                  <a:cubicBezTo>
                    <a:pt x="638" y="84"/>
                    <a:pt x="637" y="85"/>
                    <a:pt x="636" y="86"/>
                  </a:cubicBezTo>
                  <a:cubicBezTo>
                    <a:pt x="636" y="79"/>
                    <a:pt x="628" y="83"/>
                    <a:pt x="625" y="85"/>
                  </a:cubicBezTo>
                  <a:cubicBezTo>
                    <a:pt x="629" y="78"/>
                    <a:pt x="631" y="75"/>
                    <a:pt x="622" y="74"/>
                  </a:cubicBezTo>
                  <a:cubicBezTo>
                    <a:pt x="627" y="69"/>
                    <a:pt x="620" y="64"/>
                    <a:pt x="615" y="68"/>
                  </a:cubicBezTo>
                  <a:cubicBezTo>
                    <a:pt x="616" y="69"/>
                    <a:pt x="617" y="71"/>
                    <a:pt x="618" y="73"/>
                  </a:cubicBezTo>
                  <a:cubicBezTo>
                    <a:pt x="616" y="73"/>
                    <a:pt x="613" y="72"/>
                    <a:pt x="611" y="70"/>
                  </a:cubicBezTo>
                  <a:cubicBezTo>
                    <a:pt x="611" y="68"/>
                    <a:pt x="613" y="64"/>
                    <a:pt x="609" y="65"/>
                  </a:cubicBezTo>
                  <a:cubicBezTo>
                    <a:pt x="605" y="66"/>
                    <a:pt x="601" y="64"/>
                    <a:pt x="598" y="61"/>
                  </a:cubicBezTo>
                  <a:cubicBezTo>
                    <a:pt x="593" y="55"/>
                    <a:pt x="591" y="51"/>
                    <a:pt x="584" y="49"/>
                  </a:cubicBezTo>
                  <a:cubicBezTo>
                    <a:pt x="580" y="48"/>
                    <a:pt x="574" y="46"/>
                    <a:pt x="571" y="50"/>
                  </a:cubicBezTo>
                  <a:cubicBezTo>
                    <a:pt x="574" y="52"/>
                    <a:pt x="578" y="50"/>
                    <a:pt x="582" y="52"/>
                  </a:cubicBezTo>
                  <a:cubicBezTo>
                    <a:pt x="578" y="58"/>
                    <a:pt x="566" y="50"/>
                    <a:pt x="563" y="59"/>
                  </a:cubicBezTo>
                  <a:cubicBezTo>
                    <a:pt x="566" y="60"/>
                    <a:pt x="570" y="59"/>
                    <a:pt x="572" y="61"/>
                  </a:cubicBezTo>
                  <a:cubicBezTo>
                    <a:pt x="570" y="62"/>
                    <a:pt x="556" y="63"/>
                    <a:pt x="560" y="67"/>
                  </a:cubicBezTo>
                  <a:cubicBezTo>
                    <a:pt x="558" y="68"/>
                    <a:pt x="556" y="68"/>
                    <a:pt x="554" y="69"/>
                  </a:cubicBezTo>
                  <a:cubicBezTo>
                    <a:pt x="558" y="71"/>
                    <a:pt x="560" y="70"/>
                    <a:pt x="563" y="71"/>
                  </a:cubicBezTo>
                  <a:cubicBezTo>
                    <a:pt x="563" y="71"/>
                    <a:pt x="562" y="72"/>
                    <a:pt x="562" y="72"/>
                  </a:cubicBezTo>
                  <a:cubicBezTo>
                    <a:pt x="565" y="74"/>
                    <a:pt x="569" y="70"/>
                    <a:pt x="572" y="72"/>
                  </a:cubicBezTo>
                  <a:cubicBezTo>
                    <a:pt x="570" y="72"/>
                    <a:pt x="569" y="73"/>
                    <a:pt x="568" y="74"/>
                  </a:cubicBezTo>
                  <a:cubicBezTo>
                    <a:pt x="569" y="74"/>
                    <a:pt x="570" y="75"/>
                    <a:pt x="571" y="76"/>
                  </a:cubicBezTo>
                  <a:cubicBezTo>
                    <a:pt x="569" y="76"/>
                    <a:pt x="568" y="75"/>
                    <a:pt x="567" y="75"/>
                  </a:cubicBezTo>
                  <a:cubicBezTo>
                    <a:pt x="562" y="75"/>
                    <a:pt x="558" y="74"/>
                    <a:pt x="553" y="74"/>
                  </a:cubicBezTo>
                  <a:close/>
                  <a:moveTo>
                    <a:pt x="493" y="147"/>
                  </a:moveTo>
                  <a:cubicBezTo>
                    <a:pt x="496" y="150"/>
                    <a:pt x="509" y="151"/>
                    <a:pt x="507" y="144"/>
                  </a:cubicBezTo>
                  <a:cubicBezTo>
                    <a:pt x="504" y="144"/>
                    <a:pt x="496" y="144"/>
                    <a:pt x="493" y="147"/>
                  </a:cubicBezTo>
                  <a:close/>
                  <a:moveTo>
                    <a:pt x="391" y="147"/>
                  </a:moveTo>
                  <a:cubicBezTo>
                    <a:pt x="389" y="148"/>
                    <a:pt x="377" y="153"/>
                    <a:pt x="378" y="156"/>
                  </a:cubicBezTo>
                  <a:cubicBezTo>
                    <a:pt x="379" y="159"/>
                    <a:pt x="385" y="158"/>
                    <a:pt x="386" y="156"/>
                  </a:cubicBezTo>
                  <a:cubicBezTo>
                    <a:pt x="388" y="154"/>
                    <a:pt x="392" y="151"/>
                    <a:pt x="391" y="147"/>
                  </a:cubicBezTo>
                  <a:close/>
                  <a:moveTo>
                    <a:pt x="1255" y="424"/>
                  </a:moveTo>
                  <a:cubicBezTo>
                    <a:pt x="1254" y="424"/>
                    <a:pt x="1254" y="424"/>
                    <a:pt x="1254" y="424"/>
                  </a:cubicBezTo>
                  <a:cubicBezTo>
                    <a:pt x="1255" y="425"/>
                    <a:pt x="1255" y="425"/>
                    <a:pt x="1255" y="425"/>
                  </a:cubicBezTo>
                  <a:cubicBezTo>
                    <a:pt x="1255" y="425"/>
                    <a:pt x="1255" y="424"/>
                    <a:pt x="1255" y="424"/>
                  </a:cubicBezTo>
                  <a:close/>
                  <a:moveTo>
                    <a:pt x="474" y="193"/>
                  </a:moveTo>
                  <a:cubicBezTo>
                    <a:pt x="478" y="194"/>
                    <a:pt x="478" y="195"/>
                    <a:pt x="481" y="197"/>
                  </a:cubicBezTo>
                  <a:cubicBezTo>
                    <a:pt x="484" y="200"/>
                    <a:pt x="485" y="202"/>
                    <a:pt x="488" y="201"/>
                  </a:cubicBezTo>
                  <a:cubicBezTo>
                    <a:pt x="491" y="200"/>
                    <a:pt x="493" y="196"/>
                    <a:pt x="493" y="193"/>
                  </a:cubicBezTo>
                  <a:cubicBezTo>
                    <a:pt x="493" y="190"/>
                    <a:pt x="490" y="189"/>
                    <a:pt x="487" y="187"/>
                  </a:cubicBezTo>
                  <a:cubicBezTo>
                    <a:pt x="482" y="188"/>
                    <a:pt x="476" y="186"/>
                    <a:pt x="474" y="193"/>
                  </a:cubicBezTo>
                  <a:close/>
                  <a:moveTo>
                    <a:pt x="500" y="164"/>
                  </a:moveTo>
                  <a:cubicBezTo>
                    <a:pt x="498" y="159"/>
                    <a:pt x="496" y="159"/>
                    <a:pt x="491" y="161"/>
                  </a:cubicBezTo>
                  <a:cubicBezTo>
                    <a:pt x="486" y="168"/>
                    <a:pt x="498" y="165"/>
                    <a:pt x="500" y="164"/>
                  </a:cubicBezTo>
                  <a:close/>
                  <a:moveTo>
                    <a:pt x="492" y="139"/>
                  </a:moveTo>
                  <a:cubicBezTo>
                    <a:pt x="493" y="141"/>
                    <a:pt x="493" y="141"/>
                    <a:pt x="494" y="144"/>
                  </a:cubicBezTo>
                  <a:cubicBezTo>
                    <a:pt x="497" y="144"/>
                    <a:pt x="502" y="145"/>
                    <a:pt x="505" y="142"/>
                  </a:cubicBezTo>
                  <a:cubicBezTo>
                    <a:pt x="503" y="141"/>
                    <a:pt x="501" y="140"/>
                    <a:pt x="500" y="139"/>
                  </a:cubicBezTo>
                  <a:cubicBezTo>
                    <a:pt x="497" y="137"/>
                    <a:pt x="494" y="138"/>
                    <a:pt x="492" y="139"/>
                  </a:cubicBezTo>
                  <a:close/>
                  <a:moveTo>
                    <a:pt x="577" y="124"/>
                  </a:moveTo>
                  <a:cubicBezTo>
                    <a:pt x="579" y="122"/>
                    <a:pt x="580" y="120"/>
                    <a:pt x="581" y="119"/>
                  </a:cubicBezTo>
                  <a:cubicBezTo>
                    <a:pt x="573" y="116"/>
                    <a:pt x="564" y="116"/>
                    <a:pt x="557" y="120"/>
                  </a:cubicBezTo>
                  <a:cubicBezTo>
                    <a:pt x="558" y="126"/>
                    <a:pt x="573" y="124"/>
                    <a:pt x="577" y="124"/>
                  </a:cubicBezTo>
                  <a:close/>
                  <a:moveTo>
                    <a:pt x="682" y="201"/>
                  </a:moveTo>
                  <a:cubicBezTo>
                    <a:pt x="683" y="203"/>
                    <a:pt x="685" y="204"/>
                    <a:pt x="687" y="204"/>
                  </a:cubicBezTo>
                  <a:cubicBezTo>
                    <a:pt x="690" y="206"/>
                    <a:pt x="698" y="202"/>
                    <a:pt x="701" y="202"/>
                  </a:cubicBezTo>
                  <a:cubicBezTo>
                    <a:pt x="705" y="201"/>
                    <a:pt x="710" y="202"/>
                    <a:pt x="713" y="202"/>
                  </a:cubicBezTo>
                  <a:cubicBezTo>
                    <a:pt x="708" y="195"/>
                    <a:pt x="705" y="193"/>
                    <a:pt x="697" y="189"/>
                  </a:cubicBezTo>
                  <a:cubicBezTo>
                    <a:pt x="695" y="188"/>
                    <a:pt x="692" y="190"/>
                    <a:pt x="689" y="189"/>
                  </a:cubicBezTo>
                  <a:cubicBezTo>
                    <a:pt x="686" y="188"/>
                    <a:pt x="683" y="187"/>
                    <a:pt x="680" y="186"/>
                  </a:cubicBezTo>
                  <a:cubicBezTo>
                    <a:pt x="675" y="187"/>
                    <a:pt x="674" y="193"/>
                    <a:pt x="679" y="196"/>
                  </a:cubicBezTo>
                  <a:cubicBezTo>
                    <a:pt x="683" y="197"/>
                    <a:pt x="680" y="198"/>
                    <a:pt x="682" y="201"/>
                  </a:cubicBezTo>
                  <a:close/>
                  <a:moveTo>
                    <a:pt x="597" y="122"/>
                  </a:moveTo>
                  <a:cubicBezTo>
                    <a:pt x="594" y="124"/>
                    <a:pt x="600" y="127"/>
                    <a:pt x="601" y="127"/>
                  </a:cubicBezTo>
                  <a:cubicBezTo>
                    <a:pt x="604" y="129"/>
                    <a:pt x="606" y="127"/>
                    <a:pt x="609" y="126"/>
                  </a:cubicBezTo>
                  <a:cubicBezTo>
                    <a:pt x="608" y="120"/>
                    <a:pt x="600" y="119"/>
                    <a:pt x="597" y="122"/>
                  </a:cubicBezTo>
                  <a:close/>
                  <a:moveTo>
                    <a:pt x="602" y="135"/>
                  </a:moveTo>
                  <a:cubicBezTo>
                    <a:pt x="599" y="137"/>
                    <a:pt x="606" y="142"/>
                    <a:pt x="608" y="141"/>
                  </a:cubicBezTo>
                  <a:cubicBezTo>
                    <a:pt x="607" y="140"/>
                    <a:pt x="607" y="138"/>
                    <a:pt x="607" y="138"/>
                  </a:cubicBezTo>
                  <a:cubicBezTo>
                    <a:pt x="610" y="135"/>
                    <a:pt x="604" y="134"/>
                    <a:pt x="602" y="135"/>
                  </a:cubicBezTo>
                  <a:close/>
                  <a:moveTo>
                    <a:pt x="2449" y="172"/>
                  </a:moveTo>
                  <a:cubicBezTo>
                    <a:pt x="2458" y="173"/>
                    <a:pt x="2464" y="172"/>
                    <a:pt x="2473" y="169"/>
                  </a:cubicBezTo>
                  <a:cubicBezTo>
                    <a:pt x="2474" y="169"/>
                    <a:pt x="2474" y="164"/>
                    <a:pt x="2474" y="164"/>
                  </a:cubicBezTo>
                  <a:cubicBezTo>
                    <a:pt x="2473" y="163"/>
                    <a:pt x="2469" y="162"/>
                    <a:pt x="2468" y="162"/>
                  </a:cubicBezTo>
                  <a:cubicBezTo>
                    <a:pt x="2463" y="161"/>
                    <a:pt x="2461" y="161"/>
                    <a:pt x="2457" y="163"/>
                  </a:cubicBezTo>
                  <a:cubicBezTo>
                    <a:pt x="2457" y="162"/>
                    <a:pt x="2456" y="160"/>
                    <a:pt x="2457" y="159"/>
                  </a:cubicBezTo>
                  <a:cubicBezTo>
                    <a:pt x="2453" y="159"/>
                    <a:pt x="2449" y="158"/>
                    <a:pt x="2445" y="161"/>
                  </a:cubicBezTo>
                  <a:cubicBezTo>
                    <a:pt x="2445" y="153"/>
                    <a:pt x="2435" y="158"/>
                    <a:pt x="2436" y="163"/>
                  </a:cubicBezTo>
                  <a:cubicBezTo>
                    <a:pt x="2437" y="166"/>
                    <a:pt x="2447" y="171"/>
                    <a:pt x="2449" y="172"/>
                  </a:cubicBezTo>
                  <a:close/>
                  <a:moveTo>
                    <a:pt x="1709" y="227"/>
                  </a:moveTo>
                  <a:cubicBezTo>
                    <a:pt x="1713" y="233"/>
                    <a:pt x="1719" y="236"/>
                    <a:pt x="1726" y="237"/>
                  </a:cubicBezTo>
                  <a:cubicBezTo>
                    <a:pt x="1732" y="237"/>
                    <a:pt x="1744" y="241"/>
                    <a:pt x="1750" y="236"/>
                  </a:cubicBezTo>
                  <a:cubicBezTo>
                    <a:pt x="1741" y="231"/>
                    <a:pt x="1735" y="226"/>
                    <a:pt x="1734" y="214"/>
                  </a:cubicBezTo>
                  <a:cubicBezTo>
                    <a:pt x="1734" y="205"/>
                    <a:pt x="1743" y="197"/>
                    <a:pt x="1748" y="191"/>
                  </a:cubicBezTo>
                  <a:cubicBezTo>
                    <a:pt x="1751" y="187"/>
                    <a:pt x="1754" y="183"/>
                    <a:pt x="1757" y="179"/>
                  </a:cubicBezTo>
                  <a:cubicBezTo>
                    <a:pt x="1759" y="176"/>
                    <a:pt x="1766" y="174"/>
                    <a:pt x="1769" y="172"/>
                  </a:cubicBezTo>
                  <a:cubicBezTo>
                    <a:pt x="1776" y="167"/>
                    <a:pt x="1781" y="162"/>
                    <a:pt x="1788" y="159"/>
                  </a:cubicBezTo>
                  <a:cubicBezTo>
                    <a:pt x="1797" y="157"/>
                    <a:pt x="1807" y="154"/>
                    <a:pt x="1816" y="151"/>
                  </a:cubicBezTo>
                  <a:cubicBezTo>
                    <a:pt x="1820" y="149"/>
                    <a:pt x="1839" y="146"/>
                    <a:pt x="1839" y="138"/>
                  </a:cubicBezTo>
                  <a:cubicBezTo>
                    <a:pt x="1840" y="128"/>
                    <a:pt x="1821" y="132"/>
                    <a:pt x="1818" y="135"/>
                  </a:cubicBezTo>
                  <a:cubicBezTo>
                    <a:pt x="1811" y="141"/>
                    <a:pt x="1802" y="142"/>
                    <a:pt x="1793" y="145"/>
                  </a:cubicBezTo>
                  <a:cubicBezTo>
                    <a:pt x="1785" y="145"/>
                    <a:pt x="1779" y="146"/>
                    <a:pt x="1771" y="149"/>
                  </a:cubicBezTo>
                  <a:cubicBezTo>
                    <a:pt x="1765" y="151"/>
                    <a:pt x="1755" y="153"/>
                    <a:pt x="1750" y="157"/>
                  </a:cubicBezTo>
                  <a:cubicBezTo>
                    <a:pt x="1745" y="162"/>
                    <a:pt x="1739" y="167"/>
                    <a:pt x="1734" y="173"/>
                  </a:cubicBezTo>
                  <a:cubicBezTo>
                    <a:pt x="1730" y="177"/>
                    <a:pt x="1727" y="181"/>
                    <a:pt x="1723" y="185"/>
                  </a:cubicBezTo>
                  <a:cubicBezTo>
                    <a:pt x="1720" y="188"/>
                    <a:pt x="1722" y="190"/>
                    <a:pt x="1723" y="194"/>
                  </a:cubicBezTo>
                  <a:cubicBezTo>
                    <a:pt x="1723" y="196"/>
                    <a:pt x="1716" y="200"/>
                    <a:pt x="1714" y="201"/>
                  </a:cubicBezTo>
                  <a:cubicBezTo>
                    <a:pt x="1709" y="205"/>
                    <a:pt x="1714" y="205"/>
                    <a:pt x="1711" y="210"/>
                  </a:cubicBezTo>
                  <a:cubicBezTo>
                    <a:pt x="1710" y="213"/>
                    <a:pt x="1704" y="212"/>
                    <a:pt x="1704" y="216"/>
                  </a:cubicBezTo>
                  <a:cubicBezTo>
                    <a:pt x="1704" y="223"/>
                    <a:pt x="1704" y="223"/>
                    <a:pt x="1709" y="227"/>
                  </a:cubicBezTo>
                  <a:close/>
                  <a:moveTo>
                    <a:pt x="1725" y="69"/>
                  </a:moveTo>
                  <a:cubicBezTo>
                    <a:pt x="1717" y="66"/>
                    <a:pt x="1716" y="66"/>
                    <a:pt x="1709" y="72"/>
                  </a:cubicBezTo>
                  <a:cubicBezTo>
                    <a:pt x="1712" y="73"/>
                    <a:pt x="1716" y="73"/>
                    <a:pt x="1719" y="74"/>
                  </a:cubicBezTo>
                  <a:cubicBezTo>
                    <a:pt x="1721" y="72"/>
                    <a:pt x="1723" y="71"/>
                    <a:pt x="1725" y="69"/>
                  </a:cubicBezTo>
                  <a:close/>
                  <a:moveTo>
                    <a:pt x="1758" y="49"/>
                  </a:moveTo>
                  <a:cubicBezTo>
                    <a:pt x="1756" y="47"/>
                    <a:pt x="1754" y="45"/>
                    <a:pt x="1752" y="43"/>
                  </a:cubicBezTo>
                  <a:cubicBezTo>
                    <a:pt x="1756" y="42"/>
                    <a:pt x="1760" y="41"/>
                    <a:pt x="1764" y="40"/>
                  </a:cubicBezTo>
                  <a:cubicBezTo>
                    <a:pt x="1757" y="39"/>
                    <a:pt x="1754" y="38"/>
                    <a:pt x="1749" y="42"/>
                  </a:cubicBezTo>
                  <a:cubicBezTo>
                    <a:pt x="1744" y="45"/>
                    <a:pt x="1740" y="48"/>
                    <a:pt x="1735" y="51"/>
                  </a:cubicBezTo>
                  <a:cubicBezTo>
                    <a:pt x="1739" y="52"/>
                    <a:pt x="1743" y="52"/>
                    <a:pt x="1748" y="53"/>
                  </a:cubicBezTo>
                  <a:cubicBezTo>
                    <a:pt x="1751" y="51"/>
                    <a:pt x="1754" y="50"/>
                    <a:pt x="1758" y="49"/>
                  </a:cubicBezTo>
                  <a:close/>
                  <a:moveTo>
                    <a:pt x="1758" y="243"/>
                  </a:moveTo>
                  <a:cubicBezTo>
                    <a:pt x="1759" y="246"/>
                    <a:pt x="1769" y="255"/>
                    <a:pt x="1772" y="252"/>
                  </a:cubicBezTo>
                  <a:cubicBezTo>
                    <a:pt x="1776" y="248"/>
                    <a:pt x="1764" y="242"/>
                    <a:pt x="1762" y="241"/>
                  </a:cubicBezTo>
                  <a:cubicBezTo>
                    <a:pt x="1760" y="242"/>
                    <a:pt x="1759" y="242"/>
                    <a:pt x="1758" y="243"/>
                  </a:cubicBezTo>
                  <a:close/>
                  <a:moveTo>
                    <a:pt x="1769" y="75"/>
                  </a:moveTo>
                  <a:cubicBezTo>
                    <a:pt x="1767" y="72"/>
                    <a:pt x="1763" y="74"/>
                    <a:pt x="1761" y="75"/>
                  </a:cubicBezTo>
                  <a:cubicBezTo>
                    <a:pt x="1762" y="76"/>
                    <a:pt x="1763" y="77"/>
                    <a:pt x="1764" y="78"/>
                  </a:cubicBezTo>
                  <a:cubicBezTo>
                    <a:pt x="1766" y="77"/>
                    <a:pt x="1767" y="76"/>
                    <a:pt x="1769" y="75"/>
                  </a:cubicBezTo>
                  <a:close/>
                  <a:moveTo>
                    <a:pt x="1754" y="58"/>
                  </a:moveTo>
                  <a:cubicBezTo>
                    <a:pt x="1748" y="56"/>
                    <a:pt x="1743" y="54"/>
                    <a:pt x="1738" y="55"/>
                  </a:cubicBezTo>
                  <a:cubicBezTo>
                    <a:pt x="1730" y="55"/>
                    <a:pt x="1728" y="54"/>
                    <a:pt x="1722" y="60"/>
                  </a:cubicBezTo>
                  <a:cubicBezTo>
                    <a:pt x="1727" y="61"/>
                    <a:pt x="1732" y="63"/>
                    <a:pt x="1738" y="64"/>
                  </a:cubicBezTo>
                  <a:cubicBezTo>
                    <a:pt x="1744" y="63"/>
                    <a:pt x="1748" y="62"/>
                    <a:pt x="1754" y="58"/>
                  </a:cubicBezTo>
                  <a:close/>
                  <a:moveTo>
                    <a:pt x="1677" y="63"/>
                  </a:moveTo>
                  <a:cubicBezTo>
                    <a:pt x="1674" y="65"/>
                    <a:pt x="1670" y="68"/>
                    <a:pt x="1666" y="70"/>
                  </a:cubicBezTo>
                  <a:cubicBezTo>
                    <a:pt x="1673" y="72"/>
                    <a:pt x="1677" y="73"/>
                    <a:pt x="1684" y="73"/>
                  </a:cubicBezTo>
                  <a:cubicBezTo>
                    <a:pt x="1684" y="71"/>
                    <a:pt x="1683" y="69"/>
                    <a:pt x="1683" y="67"/>
                  </a:cubicBezTo>
                  <a:cubicBezTo>
                    <a:pt x="1690" y="65"/>
                    <a:pt x="1697" y="63"/>
                    <a:pt x="1705" y="62"/>
                  </a:cubicBezTo>
                  <a:cubicBezTo>
                    <a:pt x="1701" y="59"/>
                    <a:pt x="1698" y="57"/>
                    <a:pt x="1693" y="58"/>
                  </a:cubicBezTo>
                  <a:cubicBezTo>
                    <a:pt x="1689" y="59"/>
                    <a:pt x="1684" y="61"/>
                    <a:pt x="1679" y="60"/>
                  </a:cubicBezTo>
                  <a:cubicBezTo>
                    <a:pt x="1670" y="58"/>
                    <a:pt x="1663" y="61"/>
                    <a:pt x="1653" y="64"/>
                  </a:cubicBezTo>
                  <a:cubicBezTo>
                    <a:pt x="1657" y="65"/>
                    <a:pt x="1660" y="65"/>
                    <a:pt x="1663" y="66"/>
                  </a:cubicBezTo>
                  <a:cubicBezTo>
                    <a:pt x="1668" y="65"/>
                    <a:pt x="1673" y="64"/>
                    <a:pt x="1677" y="63"/>
                  </a:cubicBezTo>
                  <a:close/>
                  <a:moveTo>
                    <a:pt x="1681" y="266"/>
                  </a:moveTo>
                  <a:cubicBezTo>
                    <a:pt x="1684" y="268"/>
                    <a:pt x="1691" y="262"/>
                    <a:pt x="1693" y="260"/>
                  </a:cubicBezTo>
                  <a:cubicBezTo>
                    <a:pt x="1690" y="257"/>
                    <a:pt x="1688" y="256"/>
                    <a:pt x="1684" y="255"/>
                  </a:cubicBezTo>
                  <a:cubicBezTo>
                    <a:pt x="1678" y="258"/>
                    <a:pt x="1676" y="261"/>
                    <a:pt x="1681" y="266"/>
                  </a:cubicBezTo>
                  <a:close/>
                  <a:moveTo>
                    <a:pt x="1471" y="245"/>
                  </a:moveTo>
                  <a:cubicBezTo>
                    <a:pt x="1479" y="244"/>
                    <a:pt x="1483" y="242"/>
                    <a:pt x="1489" y="236"/>
                  </a:cubicBezTo>
                  <a:cubicBezTo>
                    <a:pt x="1485" y="236"/>
                    <a:pt x="1485" y="239"/>
                    <a:pt x="1482" y="241"/>
                  </a:cubicBezTo>
                  <a:cubicBezTo>
                    <a:pt x="1480" y="242"/>
                    <a:pt x="1476" y="241"/>
                    <a:pt x="1473" y="241"/>
                  </a:cubicBezTo>
                  <a:cubicBezTo>
                    <a:pt x="1475" y="244"/>
                    <a:pt x="1473" y="245"/>
                    <a:pt x="1471" y="245"/>
                  </a:cubicBezTo>
                  <a:close/>
                  <a:moveTo>
                    <a:pt x="435" y="107"/>
                  </a:moveTo>
                  <a:cubicBezTo>
                    <a:pt x="439" y="109"/>
                    <a:pt x="438" y="106"/>
                    <a:pt x="441" y="106"/>
                  </a:cubicBezTo>
                  <a:cubicBezTo>
                    <a:pt x="444" y="106"/>
                    <a:pt x="458" y="111"/>
                    <a:pt x="456" y="104"/>
                  </a:cubicBezTo>
                  <a:cubicBezTo>
                    <a:pt x="455" y="99"/>
                    <a:pt x="444" y="100"/>
                    <a:pt x="441" y="101"/>
                  </a:cubicBezTo>
                  <a:cubicBezTo>
                    <a:pt x="436" y="102"/>
                    <a:pt x="428" y="103"/>
                    <a:pt x="425" y="107"/>
                  </a:cubicBezTo>
                  <a:cubicBezTo>
                    <a:pt x="425" y="108"/>
                    <a:pt x="426" y="108"/>
                    <a:pt x="427" y="109"/>
                  </a:cubicBezTo>
                  <a:cubicBezTo>
                    <a:pt x="429" y="108"/>
                    <a:pt x="433" y="106"/>
                    <a:pt x="435" y="107"/>
                  </a:cubicBezTo>
                  <a:close/>
                  <a:moveTo>
                    <a:pt x="1758" y="66"/>
                  </a:moveTo>
                  <a:cubicBezTo>
                    <a:pt x="1756" y="66"/>
                    <a:pt x="1736" y="67"/>
                    <a:pt x="1738" y="72"/>
                  </a:cubicBezTo>
                  <a:cubicBezTo>
                    <a:pt x="1739" y="78"/>
                    <a:pt x="1753" y="74"/>
                    <a:pt x="1758" y="73"/>
                  </a:cubicBezTo>
                  <a:cubicBezTo>
                    <a:pt x="1757" y="72"/>
                    <a:pt x="1757" y="71"/>
                    <a:pt x="1756" y="70"/>
                  </a:cubicBezTo>
                  <a:cubicBezTo>
                    <a:pt x="1758" y="70"/>
                    <a:pt x="1761" y="69"/>
                    <a:pt x="1763" y="69"/>
                  </a:cubicBezTo>
                  <a:cubicBezTo>
                    <a:pt x="1761" y="68"/>
                    <a:pt x="1759" y="67"/>
                    <a:pt x="1758" y="66"/>
                  </a:cubicBezTo>
                  <a:close/>
                  <a:moveTo>
                    <a:pt x="2372" y="168"/>
                  </a:moveTo>
                  <a:cubicBezTo>
                    <a:pt x="2374" y="170"/>
                    <a:pt x="2377" y="173"/>
                    <a:pt x="2380" y="173"/>
                  </a:cubicBezTo>
                  <a:cubicBezTo>
                    <a:pt x="2386" y="172"/>
                    <a:pt x="2386" y="172"/>
                    <a:pt x="2388" y="167"/>
                  </a:cubicBezTo>
                  <a:cubicBezTo>
                    <a:pt x="2392" y="173"/>
                    <a:pt x="2398" y="168"/>
                    <a:pt x="2404" y="165"/>
                  </a:cubicBezTo>
                  <a:cubicBezTo>
                    <a:pt x="2406" y="165"/>
                    <a:pt x="2408" y="171"/>
                    <a:pt x="2410" y="170"/>
                  </a:cubicBezTo>
                  <a:cubicBezTo>
                    <a:pt x="2413" y="170"/>
                    <a:pt x="2415" y="169"/>
                    <a:pt x="2418" y="168"/>
                  </a:cubicBezTo>
                  <a:cubicBezTo>
                    <a:pt x="2417" y="167"/>
                    <a:pt x="2416" y="165"/>
                    <a:pt x="2415" y="163"/>
                  </a:cubicBezTo>
                  <a:cubicBezTo>
                    <a:pt x="2419" y="165"/>
                    <a:pt x="2420" y="166"/>
                    <a:pt x="2424" y="164"/>
                  </a:cubicBezTo>
                  <a:cubicBezTo>
                    <a:pt x="2427" y="162"/>
                    <a:pt x="2429" y="161"/>
                    <a:pt x="2431" y="158"/>
                  </a:cubicBezTo>
                  <a:cubicBezTo>
                    <a:pt x="2423" y="155"/>
                    <a:pt x="2415" y="152"/>
                    <a:pt x="2407" y="149"/>
                  </a:cubicBezTo>
                  <a:cubicBezTo>
                    <a:pt x="2405" y="148"/>
                    <a:pt x="2402" y="146"/>
                    <a:pt x="2399" y="147"/>
                  </a:cubicBezTo>
                  <a:cubicBezTo>
                    <a:pt x="2395" y="149"/>
                    <a:pt x="2397" y="151"/>
                    <a:pt x="2398" y="156"/>
                  </a:cubicBezTo>
                  <a:cubicBezTo>
                    <a:pt x="2392" y="153"/>
                    <a:pt x="2381" y="143"/>
                    <a:pt x="2376" y="147"/>
                  </a:cubicBezTo>
                  <a:cubicBezTo>
                    <a:pt x="2371" y="151"/>
                    <a:pt x="2368" y="152"/>
                    <a:pt x="2366" y="159"/>
                  </a:cubicBezTo>
                  <a:cubicBezTo>
                    <a:pt x="2365" y="163"/>
                    <a:pt x="2370" y="166"/>
                    <a:pt x="2372" y="168"/>
                  </a:cubicBezTo>
                  <a:close/>
                  <a:moveTo>
                    <a:pt x="1255" y="442"/>
                  </a:moveTo>
                  <a:cubicBezTo>
                    <a:pt x="1257" y="441"/>
                    <a:pt x="1257" y="439"/>
                    <a:pt x="1256" y="437"/>
                  </a:cubicBezTo>
                  <a:cubicBezTo>
                    <a:pt x="1255" y="438"/>
                    <a:pt x="1254" y="438"/>
                    <a:pt x="1253" y="439"/>
                  </a:cubicBezTo>
                  <a:cubicBezTo>
                    <a:pt x="1256" y="440"/>
                    <a:pt x="1254" y="440"/>
                    <a:pt x="1255" y="442"/>
                  </a:cubicBezTo>
                  <a:close/>
                  <a:moveTo>
                    <a:pt x="2402" y="194"/>
                  </a:moveTo>
                  <a:cubicBezTo>
                    <a:pt x="2408" y="198"/>
                    <a:pt x="2411" y="197"/>
                    <a:pt x="2418" y="197"/>
                  </a:cubicBezTo>
                  <a:cubicBezTo>
                    <a:pt x="2416" y="191"/>
                    <a:pt x="2416" y="191"/>
                    <a:pt x="2411" y="188"/>
                  </a:cubicBezTo>
                  <a:cubicBezTo>
                    <a:pt x="2410" y="187"/>
                    <a:pt x="2401" y="183"/>
                    <a:pt x="2401" y="183"/>
                  </a:cubicBezTo>
                  <a:cubicBezTo>
                    <a:pt x="2401" y="179"/>
                    <a:pt x="2398" y="175"/>
                    <a:pt x="2393" y="178"/>
                  </a:cubicBezTo>
                  <a:cubicBezTo>
                    <a:pt x="2387" y="182"/>
                    <a:pt x="2394" y="186"/>
                    <a:pt x="2396" y="187"/>
                  </a:cubicBezTo>
                  <a:cubicBezTo>
                    <a:pt x="2393" y="190"/>
                    <a:pt x="2390" y="192"/>
                    <a:pt x="2387" y="194"/>
                  </a:cubicBezTo>
                  <a:cubicBezTo>
                    <a:pt x="2391" y="194"/>
                    <a:pt x="2399" y="191"/>
                    <a:pt x="2402" y="194"/>
                  </a:cubicBezTo>
                  <a:close/>
                  <a:moveTo>
                    <a:pt x="1808" y="59"/>
                  </a:moveTo>
                  <a:cubicBezTo>
                    <a:pt x="1813" y="58"/>
                    <a:pt x="1811" y="56"/>
                    <a:pt x="1811" y="51"/>
                  </a:cubicBezTo>
                  <a:cubicBezTo>
                    <a:pt x="1809" y="51"/>
                    <a:pt x="1805" y="50"/>
                    <a:pt x="1804" y="51"/>
                  </a:cubicBezTo>
                  <a:cubicBezTo>
                    <a:pt x="1802" y="52"/>
                    <a:pt x="1802" y="56"/>
                    <a:pt x="1801" y="57"/>
                  </a:cubicBezTo>
                  <a:cubicBezTo>
                    <a:pt x="1797" y="59"/>
                    <a:pt x="1793" y="53"/>
                    <a:pt x="1790" y="59"/>
                  </a:cubicBezTo>
                  <a:cubicBezTo>
                    <a:pt x="1791" y="60"/>
                    <a:pt x="1792" y="62"/>
                    <a:pt x="1793" y="62"/>
                  </a:cubicBezTo>
                  <a:cubicBezTo>
                    <a:pt x="1798" y="61"/>
                    <a:pt x="1803" y="60"/>
                    <a:pt x="1808" y="59"/>
                  </a:cubicBezTo>
                  <a:close/>
                  <a:moveTo>
                    <a:pt x="1766" y="66"/>
                  </a:moveTo>
                  <a:cubicBezTo>
                    <a:pt x="1769" y="66"/>
                    <a:pt x="1770" y="65"/>
                    <a:pt x="1772" y="68"/>
                  </a:cubicBezTo>
                  <a:cubicBezTo>
                    <a:pt x="1775" y="72"/>
                    <a:pt x="1783" y="66"/>
                    <a:pt x="1786" y="63"/>
                  </a:cubicBezTo>
                  <a:cubicBezTo>
                    <a:pt x="1789" y="59"/>
                    <a:pt x="1782" y="54"/>
                    <a:pt x="1778" y="55"/>
                  </a:cubicBezTo>
                  <a:cubicBezTo>
                    <a:pt x="1773" y="56"/>
                    <a:pt x="1768" y="58"/>
                    <a:pt x="1762" y="61"/>
                  </a:cubicBezTo>
                  <a:cubicBezTo>
                    <a:pt x="1763" y="63"/>
                    <a:pt x="1763" y="66"/>
                    <a:pt x="1766" y="66"/>
                  </a:cubicBezTo>
                  <a:close/>
                  <a:moveTo>
                    <a:pt x="2074" y="112"/>
                  </a:moveTo>
                  <a:cubicBezTo>
                    <a:pt x="2079" y="118"/>
                    <a:pt x="2089" y="111"/>
                    <a:pt x="2094" y="109"/>
                  </a:cubicBezTo>
                  <a:cubicBezTo>
                    <a:pt x="2096" y="108"/>
                    <a:pt x="2099" y="111"/>
                    <a:pt x="2101" y="111"/>
                  </a:cubicBezTo>
                  <a:cubicBezTo>
                    <a:pt x="2106" y="110"/>
                    <a:pt x="2110" y="109"/>
                    <a:pt x="2115" y="109"/>
                  </a:cubicBezTo>
                  <a:cubicBezTo>
                    <a:pt x="2118" y="108"/>
                    <a:pt x="2119" y="107"/>
                    <a:pt x="2122" y="105"/>
                  </a:cubicBezTo>
                  <a:cubicBezTo>
                    <a:pt x="2124" y="103"/>
                    <a:pt x="2120" y="98"/>
                    <a:pt x="2118" y="98"/>
                  </a:cubicBezTo>
                  <a:cubicBezTo>
                    <a:pt x="2114" y="97"/>
                    <a:pt x="2113" y="96"/>
                    <a:pt x="2110" y="92"/>
                  </a:cubicBezTo>
                  <a:cubicBezTo>
                    <a:pt x="2109" y="90"/>
                    <a:pt x="2103" y="92"/>
                    <a:pt x="2101" y="92"/>
                  </a:cubicBezTo>
                  <a:cubicBezTo>
                    <a:pt x="2102" y="91"/>
                    <a:pt x="2104" y="90"/>
                    <a:pt x="2105" y="89"/>
                  </a:cubicBezTo>
                  <a:cubicBezTo>
                    <a:pt x="2099" y="86"/>
                    <a:pt x="2094" y="86"/>
                    <a:pt x="2090" y="91"/>
                  </a:cubicBezTo>
                  <a:cubicBezTo>
                    <a:pt x="2085" y="96"/>
                    <a:pt x="2082" y="102"/>
                    <a:pt x="2078" y="108"/>
                  </a:cubicBezTo>
                  <a:cubicBezTo>
                    <a:pt x="2077" y="109"/>
                    <a:pt x="2076" y="111"/>
                    <a:pt x="2074" y="112"/>
                  </a:cubicBezTo>
                  <a:close/>
                  <a:moveTo>
                    <a:pt x="2016" y="82"/>
                  </a:moveTo>
                  <a:cubicBezTo>
                    <a:pt x="2020" y="82"/>
                    <a:pt x="2029" y="79"/>
                    <a:pt x="2032" y="83"/>
                  </a:cubicBezTo>
                  <a:cubicBezTo>
                    <a:pt x="2036" y="88"/>
                    <a:pt x="2038" y="95"/>
                    <a:pt x="2044" y="94"/>
                  </a:cubicBezTo>
                  <a:cubicBezTo>
                    <a:pt x="2052" y="94"/>
                    <a:pt x="2056" y="93"/>
                    <a:pt x="2063" y="96"/>
                  </a:cubicBezTo>
                  <a:cubicBezTo>
                    <a:pt x="2069" y="98"/>
                    <a:pt x="2072" y="97"/>
                    <a:pt x="2078" y="95"/>
                  </a:cubicBezTo>
                  <a:cubicBezTo>
                    <a:pt x="2078" y="93"/>
                    <a:pt x="2076" y="89"/>
                    <a:pt x="2076" y="86"/>
                  </a:cubicBezTo>
                  <a:cubicBezTo>
                    <a:pt x="2077" y="84"/>
                    <a:pt x="2080" y="80"/>
                    <a:pt x="2077" y="79"/>
                  </a:cubicBezTo>
                  <a:cubicBezTo>
                    <a:pt x="2071" y="75"/>
                    <a:pt x="2068" y="78"/>
                    <a:pt x="2062" y="81"/>
                  </a:cubicBezTo>
                  <a:cubicBezTo>
                    <a:pt x="2064" y="78"/>
                    <a:pt x="2066" y="76"/>
                    <a:pt x="2068" y="74"/>
                  </a:cubicBezTo>
                  <a:cubicBezTo>
                    <a:pt x="2065" y="73"/>
                    <a:pt x="2058" y="73"/>
                    <a:pt x="2057" y="70"/>
                  </a:cubicBezTo>
                  <a:cubicBezTo>
                    <a:pt x="2056" y="62"/>
                    <a:pt x="2056" y="63"/>
                    <a:pt x="2062" y="61"/>
                  </a:cubicBezTo>
                  <a:cubicBezTo>
                    <a:pt x="2058" y="58"/>
                    <a:pt x="2050" y="49"/>
                    <a:pt x="2045" y="49"/>
                  </a:cubicBezTo>
                  <a:cubicBezTo>
                    <a:pt x="2039" y="49"/>
                    <a:pt x="2043" y="52"/>
                    <a:pt x="2040" y="54"/>
                  </a:cubicBezTo>
                  <a:cubicBezTo>
                    <a:pt x="2036" y="55"/>
                    <a:pt x="2032" y="56"/>
                    <a:pt x="2028" y="57"/>
                  </a:cubicBezTo>
                  <a:cubicBezTo>
                    <a:pt x="2023" y="59"/>
                    <a:pt x="2024" y="60"/>
                    <a:pt x="2023" y="65"/>
                  </a:cubicBezTo>
                  <a:cubicBezTo>
                    <a:pt x="2022" y="67"/>
                    <a:pt x="2015" y="67"/>
                    <a:pt x="2014" y="68"/>
                  </a:cubicBezTo>
                  <a:cubicBezTo>
                    <a:pt x="2012" y="68"/>
                    <a:pt x="2010" y="75"/>
                    <a:pt x="2009" y="77"/>
                  </a:cubicBezTo>
                  <a:cubicBezTo>
                    <a:pt x="2009" y="78"/>
                    <a:pt x="2015" y="82"/>
                    <a:pt x="2016" y="82"/>
                  </a:cubicBezTo>
                  <a:close/>
                  <a:moveTo>
                    <a:pt x="2700" y="234"/>
                  </a:moveTo>
                  <a:cubicBezTo>
                    <a:pt x="2702" y="234"/>
                    <a:pt x="2703" y="235"/>
                    <a:pt x="2705" y="235"/>
                  </a:cubicBezTo>
                  <a:cubicBezTo>
                    <a:pt x="2712" y="233"/>
                    <a:pt x="2717" y="234"/>
                    <a:pt x="2722" y="228"/>
                  </a:cubicBezTo>
                  <a:cubicBezTo>
                    <a:pt x="2719" y="226"/>
                    <a:pt x="2717" y="223"/>
                    <a:pt x="2714" y="223"/>
                  </a:cubicBezTo>
                  <a:cubicBezTo>
                    <a:pt x="2709" y="222"/>
                    <a:pt x="2704" y="222"/>
                    <a:pt x="2699" y="222"/>
                  </a:cubicBezTo>
                  <a:cubicBezTo>
                    <a:pt x="2696" y="222"/>
                    <a:pt x="2691" y="225"/>
                    <a:pt x="2688" y="227"/>
                  </a:cubicBezTo>
                  <a:cubicBezTo>
                    <a:pt x="2687" y="227"/>
                    <a:pt x="2690" y="236"/>
                    <a:pt x="2690" y="237"/>
                  </a:cubicBezTo>
                  <a:cubicBezTo>
                    <a:pt x="2693" y="236"/>
                    <a:pt x="2696" y="235"/>
                    <a:pt x="2700" y="234"/>
                  </a:cubicBezTo>
                  <a:close/>
                  <a:moveTo>
                    <a:pt x="1429" y="259"/>
                  </a:moveTo>
                  <a:cubicBezTo>
                    <a:pt x="1427" y="260"/>
                    <a:pt x="1423" y="260"/>
                    <a:pt x="1424" y="264"/>
                  </a:cubicBezTo>
                  <a:cubicBezTo>
                    <a:pt x="1426" y="263"/>
                    <a:pt x="1427" y="262"/>
                    <a:pt x="1429" y="260"/>
                  </a:cubicBezTo>
                  <a:cubicBezTo>
                    <a:pt x="1429" y="260"/>
                    <a:pt x="1429" y="259"/>
                    <a:pt x="1429" y="259"/>
                  </a:cubicBezTo>
                  <a:close/>
                  <a:moveTo>
                    <a:pt x="1409" y="276"/>
                  </a:moveTo>
                  <a:cubicBezTo>
                    <a:pt x="1411" y="276"/>
                    <a:pt x="1413" y="275"/>
                    <a:pt x="1414" y="273"/>
                  </a:cubicBezTo>
                  <a:cubicBezTo>
                    <a:pt x="1412" y="272"/>
                    <a:pt x="1411" y="272"/>
                    <a:pt x="1409" y="274"/>
                  </a:cubicBezTo>
                  <a:cubicBezTo>
                    <a:pt x="1409" y="274"/>
                    <a:pt x="1409" y="275"/>
                    <a:pt x="1409" y="276"/>
                  </a:cubicBezTo>
                  <a:close/>
                  <a:moveTo>
                    <a:pt x="1420" y="262"/>
                  </a:moveTo>
                  <a:cubicBezTo>
                    <a:pt x="1419" y="264"/>
                    <a:pt x="1417" y="266"/>
                    <a:pt x="1415" y="268"/>
                  </a:cubicBezTo>
                  <a:cubicBezTo>
                    <a:pt x="1417" y="268"/>
                    <a:pt x="1419" y="269"/>
                    <a:pt x="1420" y="269"/>
                  </a:cubicBezTo>
                  <a:cubicBezTo>
                    <a:pt x="1424" y="267"/>
                    <a:pt x="1423" y="265"/>
                    <a:pt x="1420" y="262"/>
                  </a:cubicBezTo>
                  <a:close/>
                  <a:moveTo>
                    <a:pt x="1279" y="401"/>
                  </a:moveTo>
                  <a:cubicBezTo>
                    <a:pt x="1281" y="401"/>
                    <a:pt x="1281" y="401"/>
                    <a:pt x="1283" y="400"/>
                  </a:cubicBezTo>
                  <a:cubicBezTo>
                    <a:pt x="1281" y="400"/>
                    <a:pt x="1281" y="399"/>
                    <a:pt x="1279" y="400"/>
                  </a:cubicBezTo>
                  <a:cubicBezTo>
                    <a:pt x="1280" y="399"/>
                    <a:pt x="1280" y="399"/>
                    <a:pt x="1281" y="399"/>
                  </a:cubicBezTo>
                  <a:cubicBezTo>
                    <a:pt x="1278" y="397"/>
                    <a:pt x="1277" y="400"/>
                    <a:pt x="1277" y="401"/>
                  </a:cubicBezTo>
                  <a:cubicBezTo>
                    <a:pt x="1278" y="401"/>
                    <a:pt x="1278" y="402"/>
                    <a:pt x="1278" y="402"/>
                  </a:cubicBezTo>
                  <a:cubicBezTo>
                    <a:pt x="1279" y="402"/>
                    <a:pt x="1279" y="401"/>
                    <a:pt x="1279" y="401"/>
                  </a:cubicBezTo>
                  <a:close/>
                  <a:moveTo>
                    <a:pt x="1482" y="240"/>
                  </a:moveTo>
                  <a:cubicBezTo>
                    <a:pt x="1483" y="238"/>
                    <a:pt x="1485" y="237"/>
                    <a:pt x="1486" y="235"/>
                  </a:cubicBezTo>
                  <a:cubicBezTo>
                    <a:pt x="1483" y="236"/>
                    <a:pt x="1483" y="238"/>
                    <a:pt x="1480" y="237"/>
                  </a:cubicBezTo>
                  <a:cubicBezTo>
                    <a:pt x="1478" y="236"/>
                    <a:pt x="1476" y="236"/>
                    <a:pt x="1474" y="236"/>
                  </a:cubicBezTo>
                  <a:cubicBezTo>
                    <a:pt x="1475" y="241"/>
                    <a:pt x="1478" y="240"/>
                    <a:pt x="1482" y="240"/>
                  </a:cubicBezTo>
                  <a:close/>
                  <a:moveTo>
                    <a:pt x="1257" y="439"/>
                  </a:moveTo>
                  <a:cubicBezTo>
                    <a:pt x="1258" y="438"/>
                    <a:pt x="1259" y="437"/>
                    <a:pt x="1259" y="435"/>
                  </a:cubicBezTo>
                  <a:cubicBezTo>
                    <a:pt x="1258" y="435"/>
                    <a:pt x="1256" y="436"/>
                    <a:pt x="1257" y="439"/>
                  </a:cubicBezTo>
                  <a:close/>
                  <a:moveTo>
                    <a:pt x="1421" y="270"/>
                  </a:moveTo>
                  <a:cubicBezTo>
                    <a:pt x="1418" y="270"/>
                    <a:pt x="1415" y="269"/>
                    <a:pt x="1415" y="274"/>
                  </a:cubicBezTo>
                  <a:cubicBezTo>
                    <a:pt x="1417" y="273"/>
                    <a:pt x="1419" y="272"/>
                    <a:pt x="1421" y="270"/>
                  </a:cubicBezTo>
                  <a:close/>
                  <a:moveTo>
                    <a:pt x="1262" y="440"/>
                  </a:moveTo>
                  <a:cubicBezTo>
                    <a:pt x="1262" y="441"/>
                    <a:pt x="1263" y="442"/>
                    <a:pt x="1264" y="443"/>
                  </a:cubicBezTo>
                  <a:cubicBezTo>
                    <a:pt x="1265" y="442"/>
                    <a:pt x="1264" y="440"/>
                    <a:pt x="1262" y="440"/>
                  </a:cubicBezTo>
                  <a:close/>
                  <a:moveTo>
                    <a:pt x="1260" y="420"/>
                  </a:moveTo>
                  <a:cubicBezTo>
                    <a:pt x="1260" y="420"/>
                    <a:pt x="1260" y="420"/>
                    <a:pt x="1259" y="420"/>
                  </a:cubicBezTo>
                  <a:cubicBezTo>
                    <a:pt x="1260" y="421"/>
                    <a:pt x="1260" y="421"/>
                    <a:pt x="1261" y="421"/>
                  </a:cubicBezTo>
                  <a:cubicBezTo>
                    <a:pt x="1259" y="422"/>
                    <a:pt x="1259" y="424"/>
                    <a:pt x="1258" y="426"/>
                  </a:cubicBezTo>
                  <a:cubicBezTo>
                    <a:pt x="1258" y="427"/>
                    <a:pt x="1255" y="428"/>
                    <a:pt x="1254" y="430"/>
                  </a:cubicBezTo>
                  <a:cubicBezTo>
                    <a:pt x="1258" y="430"/>
                    <a:pt x="1258" y="432"/>
                    <a:pt x="1255" y="432"/>
                  </a:cubicBezTo>
                  <a:cubicBezTo>
                    <a:pt x="1257" y="434"/>
                    <a:pt x="1262" y="432"/>
                    <a:pt x="1257" y="429"/>
                  </a:cubicBezTo>
                  <a:cubicBezTo>
                    <a:pt x="1260" y="431"/>
                    <a:pt x="1262" y="429"/>
                    <a:pt x="1264" y="427"/>
                  </a:cubicBezTo>
                  <a:cubicBezTo>
                    <a:pt x="1264" y="427"/>
                    <a:pt x="1264" y="427"/>
                    <a:pt x="1264" y="428"/>
                  </a:cubicBezTo>
                  <a:cubicBezTo>
                    <a:pt x="1261" y="429"/>
                    <a:pt x="1261" y="433"/>
                    <a:pt x="1260" y="436"/>
                  </a:cubicBezTo>
                  <a:cubicBezTo>
                    <a:pt x="1259" y="439"/>
                    <a:pt x="1261" y="439"/>
                    <a:pt x="1260" y="442"/>
                  </a:cubicBezTo>
                  <a:cubicBezTo>
                    <a:pt x="1259" y="443"/>
                    <a:pt x="1258" y="444"/>
                    <a:pt x="1259" y="445"/>
                  </a:cubicBezTo>
                  <a:cubicBezTo>
                    <a:pt x="1262" y="447"/>
                    <a:pt x="1261" y="442"/>
                    <a:pt x="1261" y="440"/>
                  </a:cubicBezTo>
                  <a:cubicBezTo>
                    <a:pt x="1262" y="438"/>
                    <a:pt x="1261" y="435"/>
                    <a:pt x="1265" y="433"/>
                  </a:cubicBezTo>
                  <a:cubicBezTo>
                    <a:pt x="1261" y="436"/>
                    <a:pt x="1264" y="440"/>
                    <a:pt x="1267" y="434"/>
                  </a:cubicBezTo>
                  <a:cubicBezTo>
                    <a:pt x="1267" y="435"/>
                    <a:pt x="1267" y="436"/>
                    <a:pt x="1268" y="437"/>
                  </a:cubicBezTo>
                  <a:cubicBezTo>
                    <a:pt x="1265" y="437"/>
                    <a:pt x="1266" y="438"/>
                    <a:pt x="1266" y="440"/>
                  </a:cubicBezTo>
                  <a:cubicBezTo>
                    <a:pt x="1267" y="443"/>
                    <a:pt x="1267" y="442"/>
                    <a:pt x="1266" y="446"/>
                  </a:cubicBezTo>
                  <a:cubicBezTo>
                    <a:pt x="1265" y="449"/>
                    <a:pt x="1262" y="450"/>
                    <a:pt x="1266" y="453"/>
                  </a:cubicBezTo>
                  <a:cubicBezTo>
                    <a:pt x="1266" y="452"/>
                    <a:pt x="1266" y="451"/>
                    <a:pt x="1266" y="450"/>
                  </a:cubicBezTo>
                  <a:cubicBezTo>
                    <a:pt x="1268" y="451"/>
                    <a:pt x="1271" y="453"/>
                    <a:pt x="1269" y="450"/>
                  </a:cubicBezTo>
                  <a:cubicBezTo>
                    <a:pt x="1272" y="452"/>
                    <a:pt x="1276" y="448"/>
                    <a:pt x="1280" y="449"/>
                  </a:cubicBezTo>
                  <a:cubicBezTo>
                    <a:pt x="1273" y="450"/>
                    <a:pt x="1277" y="461"/>
                    <a:pt x="1281" y="458"/>
                  </a:cubicBezTo>
                  <a:cubicBezTo>
                    <a:pt x="1279" y="461"/>
                    <a:pt x="1280" y="467"/>
                    <a:pt x="1282" y="468"/>
                  </a:cubicBezTo>
                  <a:cubicBezTo>
                    <a:pt x="1281" y="469"/>
                    <a:pt x="1281" y="469"/>
                    <a:pt x="1281" y="469"/>
                  </a:cubicBezTo>
                  <a:cubicBezTo>
                    <a:pt x="1280" y="467"/>
                    <a:pt x="1280" y="468"/>
                    <a:pt x="1279" y="467"/>
                  </a:cubicBezTo>
                  <a:cubicBezTo>
                    <a:pt x="1279" y="468"/>
                    <a:pt x="1279" y="468"/>
                    <a:pt x="1279" y="469"/>
                  </a:cubicBezTo>
                  <a:cubicBezTo>
                    <a:pt x="1277" y="469"/>
                    <a:pt x="1274" y="467"/>
                    <a:pt x="1272" y="469"/>
                  </a:cubicBezTo>
                  <a:cubicBezTo>
                    <a:pt x="1272" y="467"/>
                    <a:pt x="1270" y="467"/>
                    <a:pt x="1268" y="467"/>
                  </a:cubicBezTo>
                  <a:cubicBezTo>
                    <a:pt x="1271" y="470"/>
                    <a:pt x="1269" y="472"/>
                    <a:pt x="1267" y="474"/>
                  </a:cubicBezTo>
                  <a:cubicBezTo>
                    <a:pt x="1268" y="474"/>
                    <a:pt x="1270" y="473"/>
                    <a:pt x="1272" y="473"/>
                  </a:cubicBezTo>
                  <a:cubicBezTo>
                    <a:pt x="1271" y="476"/>
                    <a:pt x="1274" y="477"/>
                    <a:pt x="1271" y="481"/>
                  </a:cubicBezTo>
                  <a:cubicBezTo>
                    <a:pt x="1270" y="482"/>
                    <a:pt x="1265" y="483"/>
                    <a:pt x="1263" y="484"/>
                  </a:cubicBezTo>
                  <a:cubicBezTo>
                    <a:pt x="1263" y="485"/>
                    <a:pt x="1263" y="487"/>
                    <a:pt x="1263" y="486"/>
                  </a:cubicBezTo>
                  <a:cubicBezTo>
                    <a:pt x="1265" y="490"/>
                    <a:pt x="1268" y="485"/>
                    <a:pt x="1272" y="487"/>
                  </a:cubicBezTo>
                  <a:cubicBezTo>
                    <a:pt x="1271" y="487"/>
                    <a:pt x="1271" y="488"/>
                    <a:pt x="1270" y="488"/>
                  </a:cubicBezTo>
                  <a:cubicBezTo>
                    <a:pt x="1272" y="488"/>
                    <a:pt x="1276" y="490"/>
                    <a:pt x="1276" y="490"/>
                  </a:cubicBezTo>
                  <a:cubicBezTo>
                    <a:pt x="1279" y="489"/>
                    <a:pt x="1281" y="488"/>
                    <a:pt x="1284" y="487"/>
                  </a:cubicBezTo>
                  <a:cubicBezTo>
                    <a:pt x="1282" y="489"/>
                    <a:pt x="1281" y="491"/>
                    <a:pt x="1280" y="493"/>
                  </a:cubicBezTo>
                  <a:cubicBezTo>
                    <a:pt x="1275" y="492"/>
                    <a:pt x="1270" y="490"/>
                    <a:pt x="1269" y="496"/>
                  </a:cubicBezTo>
                  <a:cubicBezTo>
                    <a:pt x="1268" y="500"/>
                    <a:pt x="1262" y="502"/>
                    <a:pt x="1260" y="505"/>
                  </a:cubicBezTo>
                  <a:cubicBezTo>
                    <a:pt x="1264" y="508"/>
                    <a:pt x="1269" y="499"/>
                    <a:pt x="1275" y="504"/>
                  </a:cubicBezTo>
                  <a:cubicBezTo>
                    <a:pt x="1278" y="495"/>
                    <a:pt x="1280" y="502"/>
                    <a:pt x="1286" y="499"/>
                  </a:cubicBezTo>
                  <a:cubicBezTo>
                    <a:pt x="1288" y="498"/>
                    <a:pt x="1291" y="495"/>
                    <a:pt x="1293" y="495"/>
                  </a:cubicBezTo>
                  <a:cubicBezTo>
                    <a:pt x="1296" y="496"/>
                    <a:pt x="1297" y="498"/>
                    <a:pt x="1299" y="498"/>
                  </a:cubicBezTo>
                  <a:cubicBezTo>
                    <a:pt x="1305" y="496"/>
                    <a:pt x="1308" y="497"/>
                    <a:pt x="1313" y="494"/>
                  </a:cubicBezTo>
                  <a:cubicBezTo>
                    <a:pt x="1320" y="492"/>
                    <a:pt x="1310" y="489"/>
                    <a:pt x="1308" y="489"/>
                  </a:cubicBezTo>
                  <a:cubicBezTo>
                    <a:pt x="1313" y="485"/>
                    <a:pt x="1316" y="483"/>
                    <a:pt x="1317" y="476"/>
                  </a:cubicBezTo>
                  <a:cubicBezTo>
                    <a:pt x="1318" y="469"/>
                    <a:pt x="1306" y="474"/>
                    <a:pt x="1305" y="473"/>
                  </a:cubicBezTo>
                  <a:cubicBezTo>
                    <a:pt x="1309" y="469"/>
                    <a:pt x="1302" y="463"/>
                    <a:pt x="1299" y="463"/>
                  </a:cubicBezTo>
                  <a:cubicBezTo>
                    <a:pt x="1301" y="463"/>
                    <a:pt x="1303" y="463"/>
                    <a:pt x="1304" y="465"/>
                  </a:cubicBezTo>
                  <a:cubicBezTo>
                    <a:pt x="1303" y="456"/>
                    <a:pt x="1295" y="455"/>
                    <a:pt x="1293" y="448"/>
                  </a:cubicBezTo>
                  <a:cubicBezTo>
                    <a:pt x="1290" y="438"/>
                    <a:pt x="1286" y="437"/>
                    <a:pt x="1277" y="436"/>
                  </a:cubicBezTo>
                  <a:cubicBezTo>
                    <a:pt x="1279" y="434"/>
                    <a:pt x="1281" y="433"/>
                    <a:pt x="1283" y="434"/>
                  </a:cubicBezTo>
                  <a:cubicBezTo>
                    <a:pt x="1280" y="428"/>
                    <a:pt x="1292" y="422"/>
                    <a:pt x="1289" y="417"/>
                  </a:cubicBezTo>
                  <a:cubicBezTo>
                    <a:pt x="1287" y="414"/>
                    <a:pt x="1273" y="415"/>
                    <a:pt x="1271" y="419"/>
                  </a:cubicBezTo>
                  <a:cubicBezTo>
                    <a:pt x="1271" y="418"/>
                    <a:pt x="1271" y="418"/>
                    <a:pt x="1271" y="418"/>
                  </a:cubicBezTo>
                  <a:cubicBezTo>
                    <a:pt x="1272" y="417"/>
                    <a:pt x="1272" y="415"/>
                    <a:pt x="1273" y="415"/>
                  </a:cubicBezTo>
                  <a:cubicBezTo>
                    <a:pt x="1272" y="414"/>
                    <a:pt x="1271" y="414"/>
                    <a:pt x="1270" y="413"/>
                  </a:cubicBezTo>
                  <a:cubicBezTo>
                    <a:pt x="1271" y="414"/>
                    <a:pt x="1271" y="413"/>
                    <a:pt x="1272" y="414"/>
                  </a:cubicBezTo>
                  <a:cubicBezTo>
                    <a:pt x="1273" y="410"/>
                    <a:pt x="1279" y="409"/>
                    <a:pt x="1280" y="404"/>
                  </a:cubicBezTo>
                  <a:cubicBezTo>
                    <a:pt x="1277" y="403"/>
                    <a:pt x="1272" y="404"/>
                    <a:pt x="1269" y="406"/>
                  </a:cubicBezTo>
                  <a:cubicBezTo>
                    <a:pt x="1268" y="405"/>
                    <a:pt x="1269" y="405"/>
                    <a:pt x="1267" y="406"/>
                  </a:cubicBezTo>
                  <a:cubicBezTo>
                    <a:pt x="1266" y="403"/>
                    <a:pt x="1263" y="406"/>
                    <a:pt x="1265" y="409"/>
                  </a:cubicBezTo>
                  <a:cubicBezTo>
                    <a:pt x="1264" y="409"/>
                    <a:pt x="1263" y="409"/>
                    <a:pt x="1262" y="409"/>
                  </a:cubicBezTo>
                  <a:cubicBezTo>
                    <a:pt x="1262" y="410"/>
                    <a:pt x="1262" y="410"/>
                    <a:pt x="1261" y="411"/>
                  </a:cubicBezTo>
                  <a:cubicBezTo>
                    <a:pt x="1263" y="412"/>
                    <a:pt x="1263" y="413"/>
                    <a:pt x="1264" y="414"/>
                  </a:cubicBezTo>
                  <a:cubicBezTo>
                    <a:pt x="1263" y="413"/>
                    <a:pt x="1261" y="413"/>
                    <a:pt x="1259" y="414"/>
                  </a:cubicBezTo>
                  <a:cubicBezTo>
                    <a:pt x="1260" y="415"/>
                    <a:pt x="1260" y="417"/>
                    <a:pt x="1260" y="418"/>
                  </a:cubicBezTo>
                  <a:cubicBezTo>
                    <a:pt x="1260" y="418"/>
                    <a:pt x="1259" y="418"/>
                    <a:pt x="1258" y="417"/>
                  </a:cubicBezTo>
                  <a:cubicBezTo>
                    <a:pt x="1258" y="419"/>
                    <a:pt x="1259" y="419"/>
                    <a:pt x="1260" y="420"/>
                  </a:cubicBezTo>
                  <a:close/>
                  <a:moveTo>
                    <a:pt x="1270" y="455"/>
                  </a:moveTo>
                  <a:cubicBezTo>
                    <a:pt x="1268" y="456"/>
                    <a:pt x="1267" y="457"/>
                    <a:pt x="1267" y="459"/>
                  </a:cubicBezTo>
                  <a:cubicBezTo>
                    <a:pt x="1267" y="459"/>
                    <a:pt x="1268" y="460"/>
                    <a:pt x="1268" y="460"/>
                  </a:cubicBezTo>
                  <a:cubicBezTo>
                    <a:pt x="1270" y="458"/>
                    <a:pt x="1271" y="457"/>
                    <a:pt x="1270" y="455"/>
                  </a:cubicBezTo>
                  <a:close/>
                  <a:moveTo>
                    <a:pt x="1434" y="268"/>
                  </a:moveTo>
                  <a:cubicBezTo>
                    <a:pt x="1437" y="264"/>
                    <a:pt x="1440" y="261"/>
                    <a:pt x="1443" y="258"/>
                  </a:cubicBezTo>
                  <a:cubicBezTo>
                    <a:pt x="1440" y="260"/>
                    <a:pt x="1438" y="262"/>
                    <a:pt x="1436" y="263"/>
                  </a:cubicBezTo>
                  <a:cubicBezTo>
                    <a:pt x="1434" y="263"/>
                    <a:pt x="1433" y="265"/>
                    <a:pt x="1434" y="268"/>
                  </a:cubicBezTo>
                  <a:close/>
                  <a:moveTo>
                    <a:pt x="1449" y="249"/>
                  </a:moveTo>
                  <a:cubicBezTo>
                    <a:pt x="1448" y="251"/>
                    <a:pt x="1446" y="252"/>
                    <a:pt x="1444" y="254"/>
                  </a:cubicBezTo>
                  <a:cubicBezTo>
                    <a:pt x="1446" y="254"/>
                    <a:pt x="1448" y="254"/>
                    <a:pt x="1449" y="254"/>
                  </a:cubicBezTo>
                  <a:cubicBezTo>
                    <a:pt x="1451" y="252"/>
                    <a:pt x="1453" y="250"/>
                    <a:pt x="1449" y="249"/>
                  </a:cubicBezTo>
                  <a:close/>
                  <a:moveTo>
                    <a:pt x="1439" y="254"/>
                  </a:moveTo>
                  <a:cubicBezTo>
                    <a:pt x="1435" y="256"/>
                    <a:pt x="1435" y="255"/>
                    <a:pt x="1435" y="259"/>
                  </a:cubicBezTo>
                  <a:cubicBezTo>
                    <a:pt x="1434" y="265"/>
                    <a:pt x="1443" y="257"/>
                    <a:pt x="1445" y="256"/>
                  </a:cubicBezTo>
                  <a:cubicBezTo>
                    <a:pt x="1443" y="253"/>
                    <a:pt x="1441" y="254"/>
                    <a:pt x="1439" y="254"/>
                  </a:cubicBezTo>
                  <a:close/>
                  <a:moveTo>
                    <a:pt x="1457" y="247"/>
                  </a:moveTo>
                  <a:cubicBezTo>
                    <a:pt x="1454" y="246"/>
                    <a:pt x="1451" y="246"/>
                    <a:pt x="1450" y="249"/>
                  </a:cubicBezTo>
                  <a:cubicBezTo>
                    <a:pt x="1451" y="249"/>
                    <a:pt x="1452" y="250"/>
                    <a:pt x="1453" y="250"/>
                  </a:cubicBezTo>
                  <a:cubicBezTo>
                    <a:pt x="1454" y="250"/>
                    <a:pt x="1456" y="249"/>
                    <a:pt x="1457" y="247"/>
                  </a:cubicBezTo>
                  <a:close/>
                  <a:moveTo>
                    <a:pt x="1430" y="264"/>
                  </a:moveTo>
                  <a:cubicBezTo>
                    <a:pt x="1428" y="265"/>
                    <a:pt x="1429" y="268"/>
                    <a:pt x="1427" y="269"/>
                  </a:cubicBezTo>
                  <a:cubicBezTo>
                    <a:pt x="1427" y="267"/>
                    <a:pt x="1427" y="265"/>
                    <a:pt x="1428" y="263"/>
                  </a:cubicBezTo>
                  <a:cubicBezTo>
                    <a:pt x="1425" y="263"/>
                    <a:pt x="1424" y="265"/>
                    <a:pt x="1425" y="268"/>
                  </a:cubicBezTo>
                  <a:cubicBezTo>
                    <a:pt x="1424" y="268"/>
                    <a:pt x="1423" y="268"/>
                    <a:pt x="1423" y="268"/>
                  </a:cubicBezTo>
                  <a:cubicBezTo>
                    <a:pt x="1422" y="271"/>
                    <a:pt x="1423" y="270"/>
                    <a:pt x="1421" y="272"/>
                  </a:cubicBezTo>
                  <a:cubicBezTo>
                    <a:pt x="1424" y="272"/>
                    <a:pt x="1425" y="273"/>
                    <a:pt x="1427" y="271"/>
                  </a:cubicBezTo>
                  <a:cubicBezTo>
                    <a:pt x="1429" y="269"/>
                    <a:pt x="1430" y="268"/>
                    <a:pt x="1432" y="269"/>
                  </a:cubicBezTo>
                  <a:cubicBezTo>
                    <a:pt x="1433" y="267"/>
                    <a:pt x="1433" y="262"/>
                    <a:pt x="1430" y="264"/>
                  </a:cubicBezTo>
                  <a:close/>
                  <a:moveTo>
                    <a:pt x="1423" y="275"/>
                  </a:moveTo>
                  <a:cubicBezTo>
                    <a:pt x="1423" y="279"/>
                    <a:pt x="1421" y="280"/>
                    <a:pt x="1418" y="280"/>
                  </a:cubicBezTo>
                  <a:cubicBezTo>
                    <a:pt x="1419" y="281"/>
                    <a:pt x="1419" y="281"/>
                    <a:pt x="1420" y="282"/>
                  </a:cubicBezTo>
                  <a:cubicBezTo>
                    <a:pt x="1420" y="283"/>
                    <a:pt x="1419" y="284"/>
                    <a:pt x="1419" y="285"/>
                  </a:cubicBezTo>
                  <a:cubicBezTo>
                    <a:pt x="1422" y="281"/>
                    <a:pt x="1424" y="280"/>
                    <a:pt x="1423" y="275"/>
                  </a:cubicBezTo>
                  <a:close/>
                  <a:moveTo>
                    <a:pt x="1426" y="274"/>
                  </a:moveTo>
                  <a:cubicBezTo>
                    <a:pt x="1426" y="274"/>
                    <a:pt x="1425" y="274"/>
                    <a:pt x="1424" y="274"/>
                  </a:cubicBezTo>
                  <a:cubicBezTo>
                    <a:pt x="1424" y="275"/>
                    <a:pt x="1424" y="277"/>
                    <a:pt x="1424" y="278"/>
                  </a:cubicBezTo>
                  <a:cubicBezTo>
                    <a:pt x="1427" y="275"/>
                    <a:pt x="1429" y="273"/>
                    <a:pt x="1431" y="270"/>
                  </a:cubicBezTo>
                  <a:cubicBezTo>
                    <a:pt x="1429" y="270"/>
                    <a:pt x="1427" y="272"/>
                    <a:pt x="1426" y="274"/>
                  </a:cubicBezTo>
                  <a:close/>
                  <a:moveTo>
                    <a:pt x="1462" y="249"/>
                  </a:moveTo>
                  <a:cubicBezTo>
                    <a:pt x="1459" y="246"/>
                    <a:pt x="1453" y="250"/>
                    <a:pt x="1451" y="253"/>
                  </a:cubicBezTo>
                  <a:cubicBezTo>
                    <a:pt x="1452" y="253"/>
                    <a:pt x="1454" y="252"/>
                    <a:pt x="1456" y="252"/>
                  </a:cubicBezTo>
                  <a:cubicBezTo>
                    <a:pt x="1458" y="251"/>
                    <a:pt x="1460" y="250"/>
                    <a:pt x="1462" y="249"/>
                  </a:cubicBezTo>
                  <a:close/>
                  <a:moveTo>
                    <a:pt x="1465" y="244"/>
                  </a:moveTo>
                  <a:cubicBezTo>
                    <a:pt x="1464" y="244"/>
                    <a:pt x="1463" y="244"/>
                    <a:pt x="1462" y="244"/>
                  </a:cubicBezTo>
                  <a:cubicBezTo>
                    <a:pt x="1462" y="245"/>
                    <a:pt x="1462" y="246"/>
                    <a:pt x="1462" y="247"/>
                  </a:cubicBezTo>
                  <a:cubicBezTo>
                    <a:pt x="1465" y="248"/>
                    <a:pt x="1466" y="247"/>
                    <a:pt x="1465" y="244"/>
                  </a:cubicBezTo>
                  <a:close/>
                  <a:moveTo>
                    <a:pt x="1850" y="192"/>
                  </a:moveTo>
                  <a:cubicBezTo>
                    <a:pt x="1845" y="193"/>
                    <a:pt x="1847" y="195"/>
                    <a:pt x="1846" y="200"/>
                  </a:cubicBezTo>
                  <a:cubicBezTo>
                    <a:pt x="1850" y="199"/>
                    <a:pt x="1855" y="198"/>
                    <a:pt x="1859" y="198"/>
                  </a:cubicBezTo>
                  <a:cubicBezTo>
                    <a:pt x="1858" y="193"/>
                    <a:pt x="1854" y="192"/>
                    <a:pt x="1850" y="192"/>
                  </a:cubicBezTo>
                  <a:close/>
                  <a:moveTo>
                    <a:pt x="2309" y="678"/>
                  </a:moveTo>
                  <a:cubicBezTo>
                    <a:pt x="2309" y="680"/>
                    <a:pt x="2309" y="682"/>
                    <a:pt x="2310" y="684"/>
                  </a:cubicBezTo>
                  <a:cubicBezTo>
                    <a:pt x="2315" y="685"/>
                    <a:pt x="2311" y="679"/>
                    <a:pt x="2314" y="679"/>
                  </a:cubicBezTo>
                  <a:cubicBezTo>
                    <a:pt x="2319" y="680"/>
                    <a:pt x="2316" y="685"/>
                    <a:pt x="2315" y="687"/>
                  </a:cubicBezTo>
                  <a:cubicBezTo>
                    <a:pt x="2313" y="691"/>
                    <a:pt x="2313" y="702"/>
                    <a:pt x="2319" y="698"/>
                  </a:cubicBezTo>
                  <a:cubicBezTo>
                    <a:pt x="2324" y="694"/>
                    <a:pt x="2325" y="688"/>
                    <a:pt x="2328" y="682"/>
                  </a:cubicBezTo>
                  <a:cubicBezTo>
                    <a:pt x="2329" y="680"/>
                    <a:pt x="2326" y="677"/>
                    <a:pt x="2326" y="676"/>
                  </a:cubicBezTo>
                  <a:cubicBezTo>
                    <a:pt x="2324" y="673"/>
                    <a:pt x="2322" y="676"/>
                    <a:pt x="2320" y="673"/>
                  </a:cubicBezTo>
                  <a:cubicBezTo>
                    <a:pt x="2324" y="669"/>
                    <a:pt x="2328" y="675"/>
                    <a:pt x="2330" y="667"/>
                  </a:cubicBezTo>
                  <a:cubicBezTo>
                    <a:pt x="2332" y="671"/>
                    <a:pt x="2334" y="669"/>
                    <a:pt x="2336" y="668"/>
                  </a:cubicBezTo>
                  <a:cubicBezTo>
                    <a:pt x="2338" y="667"/>
                    <a:pt x="2342" y="666"/>
                    <a:pt x="2342" y="665"/>
                  </a:cubicBezTo>
                  <a:cubicBezTo>
                    <a:pt x="2345" y="662"/>
                    <a:pt x="2351" y="664"/>
                    <a:pt x="2355" y="665"/>
                  </a:cubicBezTo>
                  <a:cubicBezTo>
                    <a:pt x="2349" y="670"/>
                    <a:pt x="2352" y="673"/>
                    <a:pt x="2357" y="677"/>
                  </a:cubicBezTo>
                  <a:cubicBezTo>
                    <a:pt x="2359" y="674"/>
                    <a:pt x="2361" y="668"/>
                    <a:pt x="2366" y="669"/>
                  </a:cubicBezTo>
                  <a:cubicBezTo>
                    <a:pt x="2363" y="666"/>
                    <a:pt x="2362" y="664"/>
                    <a:pt x="2365" y="661"/>
                  </a:cubicBezTo>
                  <a:cubicBezTo>
                    <a:pt x="2369" y="667"/>
                    <a:pt x="2376" y="665"/>
                    <a:pt x="2380" y="660"/>
                  </a:cubicBezTo>
                  <a:cubicBezTo>
                    <a:pt x="2381" y="661"/>
                    <a:pt x="2382" y="663"/>
                    <a:pt x="2382" y="665"/>
                  </a:cubicBezTo>
                  <a:cubicBezTo>
                    <a:pt x="2384" y="662"/>
                    <a:pt x="2386" y="659"/>
                    <a:pt x="2389" y="656"/>
                  </a:cubicBezTo>
                  <a:cubicBezTo>
                    <a:pt x="2388" y="658"/>
                    <a:pt x="2388" y="660"/>
                    <a:pt x="2388" y="662"/>
                  </a:cubicBezTo>
                  <a:cubicBezTo>
                    <a:pt x="2391" y="660"/>
                    <a:pt x="2392" y="657"/>
                    <a:pt x="2395" y="655"/>
                  </a:cubicBezTo>
                  <a:cubicBezTo>
                    <a:pt x="2396" y="655"/>
                    <a:pt x="2395" y="647"/>
                    <a:pt x="2395" y="645"/>
                  </a:cubicBezTo>
                  <a:cubicBezTo>
                    <a:pt x="2396" y="641"/>
                    <a:pt x="2398" y="641"/>
                    <a:pt x="2398" y="636"/>
                  </a:cubicBezTo>
                  <a:cubicBezTo>
                    <a:pt x="2398" y="632"/>
                    <a:pt x="2397" y="627"/>
                    <a:pt x="2402" y="629"/>
                  </a:cubicBezTo>
                  <a:cubicBezTo>
                    <a:pt x="2402" y="626"/>
                    <a:pt x="2401" y="624"/>
                    <a:pt x="2403" y="622"/>
                  </a:cubicBezTo>
                  <a:cubicBezTo>
                    <a:pt x="2406" y="620"/>
                    <a:pt x="2405" y="616"/>
                    <a:pt x="2405" y="613"/>
                  </a:cubicBezTo>
                  <a:cubicBezTo>
                    <a:pt x="2405" y="610"/>
                    <a:pt x="2403" y="607"/>
                    <a:pt x="2402" y="605"/>
                  </a:cubicBezTo>
                  <a:cubicBezTo>
                    <a:pt x="2400" y="602"/>
                    <a:pt x="2402" y="600"/>
                    <a:pt x="2402" y="597"/>
                  </a:cubicBezTo>
                  <a:cubicBezTo>
                    <a:pt x="2398" y="595"/>
                    <a:pt x="2396" y="598"/>
                    <a:pt x="2397" y="603"/>
                  </a:cubicBezTo>
                  <a:cubicBezTo>
                    <a:pt x="2394" y="594"/>
                    <a:pt x="2389" y="606"/>
                    <a:pt x="2388" y="609"/>
                  </a:cubicBezTo>
                  <a:cubicBezTo>
                    <a:pt x="2387" y="612"/>
                    <a:pt x="2390" y="613"/>
                    <a:pt x="2390" y="615"/>
                  </a:cubicBezTo>
                  <a:cubicBezTo>
                    <a:pt x="2389" y="619"/>
                    <a:pt x="2388" y="622"/>
                    <a:pt x="2386" y="626"/>
                  </a:cubicBezTo>
                  <a:cubicBezTo>
                    <a:pt x="2385" y="631"/>
                    <a:pt x="2381" y="636"/>
                    <a:pt x="2377" y="639"/>
                  </a:cubicBezTo>
                  <a:cubicBezTo>
                    <a:pt x="2374" y="640"/>
                    <a:pt x="2372" y="642"/>
                    <a:pt x="2368" y="642"/>
                  </a:cubicBezTo>
                  <a:cubicBezTo>
                    <a:pt x="2366" y="642"/>
                    <a:pt x="2369" y="637"/>
                    <a:pt x="2370" y="636"/>
                  </a:cubicBezTo>
                  <a:cubicBezTo>
                    <a:pt x="2366" y="637"/>
                    <a:pt x="2364" y="637"/>
                    <a:pt x="2364" y="642"/>
                  </a:cubicBezTo>
                  <a:cubicBezTo>
                    <a:pt x="2364" y="644"/>
                    <a:pt x="2360" y="647"/>
                    <a:pt x="2359" y="649"/>
                  </a:cubicBezTo>
                  <a:cubicBezTo>
                    <a:pt x="2357" y="652"/>
                    <a:pt x="2360" y="654"/>
                    <a:pt x="2357" y="655"/>
                  </a:cubicBezTo>
                  <a:cubicBezTo>
                    <a:pt x="2352" y="657"/>
                    <a:pt x="2354" y="653"/>
                    <a:pt x="2351" y="654"/>
                  </a:cubicBezTo>
                  <a:cubicBezTo>
                    <a:pt x="2346" y="654"/>
                    <a:pt x="2336" y="653"/>
                    <a:pt x="2333" y="658"/>
                  </a:cubicBezTo>
                  <a:cubicBezTo>
                    <a:pt x="2330" y="663"/>
                    <a:pt x="2325" y="666"/>
                    <a:pt x="2319" y="666"/>
                  </a:cubicBezTo>
                  <a:cubicBezTo>
                    <a:pt x="2321" y="673"/>
                    <a:pt x="2313" y="675"/>
                    <a:pt x="2309" y="678"/>
                  </a:cubicBezTo>
                  <a:close/>
                  <a:moveTo>
                    <a:pt x="2301" y="950"/>
                  </a:moveTo>
                  <a:cubicBezTo>
                    <a:pt x="2299" y="952"/>
                    <a:pt x="2295" y="955"/>
                    <a:pt x="2294" y="958"/>
                  </a:cubicBezTo>
                  <a:cubicBezTo>
                    <a:pt x="2291" y="962"/>
                    <a:pt x="2293" y="962"/>
                    <a:pt x="2293" y="966"/>
                  </a:cubicBezTo>
                  <a:cubicBezTo>
                    <a:pt x="2294" y="969"/>
                    <a:pt x="2294" y="972"/>
                    <a:pt x="2294" y="975"/>
                  </a:cubicBezTo>
                  <a:cubicBezTo>
                    <a:pt x="2294" y="977"/>
                    <a:pt x="2298" y="980"/>
                    <a:pt x="2300" y="981"/>
                  </a:cubicBezTo>
                  <a:cubicBezTo>
                    <a:pt x="2299" y="977"/>
                    <a:pt x="2298" y="969"/>
                    <a:pt x="2304" y="971"/>
                  </a:cubicBezTo>
                  <a:cubicBezTo>
                    <a:pt x="2303" y="971"/>
                    <a:pt x="2297" y="966"/>
                    <a:pt x="2300" y="965"/>
                  </a:cubicBezTo>
                  <a:cubicBezTo>
                    <a:pt x="2303" y="964"/>
                    <a:pt x="2304" y="960"/>
                    <a:pt x="2300" y="959"/>
                  </a:cubicBezTo>
                  <a:cubicBezTo>
                    <a:pt x="2300" y="958"/>
                    <a:pt x="2301" y="956"/>
                    <a:pt x="2302" y="955"/>
                  </a:cubicBezTo>
                  <a:cubicBezTo>
                    <a:pt x="2302" y="954"/>
                    <a:pt x="2301" y="952"/>
                    <a:pt x="2301" y="950"/>
                  </a:cubicBezTo>
                  <a:close/>
                  <a:moveTo>
                    <a:pt x="2475" y="1179"/>
                  </a:moveTo>
                  <a:cubicBezTo>
                    <a:pt x="2470" y="1175"/>
                    <a:pt x="2476" y="1170"/>
                    <a:pt x="2469" y="1167"/>
                  </a:cubicBezTo>
                  <a:cubicBezTo>
                    <a:pt x="2468" y="1167"/>
                    <a:pt x="2465" y="1172"/>
                    <a:pt x="2464" y="1169"/>
                  </a:cubicBezTo>
                  <a:cubicBezTo>
                    <a:pt x="2463" y="1166"/>
                    <a:pt x="2462" y="1162"/>
                    <a:pt x="2461" y="1159"/>
                  </a:cubicBezTo>
                  <a:cubicBezTo>
                    <a:pt x="2459" y="1153"/>
                    <a:pt x="2459" y="1150"/>
                    <a:pt x="2454" y="1147"/>
                  </a:cubicBezTo>
                  <a:cubicBezTo>
                    <a:pt x="2452" y="1145"/>
                    <a:pt x="2438" y="1139"/>
                    <a:pt x="2438" y="1137"/>
                  </a:cubicBezTo>
                  <a:cubicBezTo>
                    <a:pt x="2438" y="1131"/>
                    <a:pt x="2439" y="1124"/>
                    <a:pt x="2436" y="1120"/>
                  </a:cubicBezTo>
                  <a:cubicBezTo>
                    <a:pt x="2430" y="1114"/>
                    <a:pt x="2431" y="1111"/>
                    <a:pt x="2430" y="1103"/>
                  </a:cubicBezTo>
                  <a:cubicBezTo>
                    <a:pt x="2430" y="1098"/>
                    <a:pt x="2423" y="1095"/>
                    <a:pt x="2420" y="1098"/>
                  </a:cubicBezTo>
                  <a:cubicBezTo>
                    <a:pt x="2418" y="1085"/>
                    <a:pt x="2414" y="1076"/>
                    <a:pt x="2410" y="1065"/>
                  </a:cubicBezTo>
                  <a:cubicBezTo>
                    <a:pt x="2404" y="1066"/>
                    <a:pt x="2403" y="1077"/>
                    <a:pt x="2402" y="1082"/>
                  </a:cubicBezTo>
                  <a:cubicBezTo>
                    <a:pt x="2400" y="1088"/>
                    <a:pt x="2402" y="1094"/>
                    <a:pt x="2402" y="1100"/>
                  </a:cubicBezTo>
                  <a:cubicBezTo>
                    <a:pt x="2402" y="1107"/>
                    <a:pt x="2398" y="1130"/>
                    <a:pt x="2388" y="1126"/>
                  </a:cubicBezTo>
                  <a:cubicBezTo>
                    <a:pt x="2385" y="1125"/>
                    <a:pt x="2382" y="1119"/>
                    <a:pt x="2378" y="1117"/>
                  </a:cubicBezTo>
                  <a:cubicBezTo>
                    <a:pt x="2372" y="1113"/>
                    <a:pt x="2365" y="1109"/>
                    <a:pt x="2359" y="1105"/>
                  </a:cubicBezTo>
                  <a:cubicBezTo>
                    <a:pt x="2353" y="1102"/>
                    <a:pt x="2356" y="1100"/>
                    <a:pt x="2357" y="1092"/>
                  </a:cubicBezTo>
                  <a:cubicBezTo>
                    <a:pt x="2359" y="1086"/>
                    <a:pt x="2362" y="1083"/>
                    <a:pt x="2366" y="1079"/>
                  </a:cubicBezTo>
                  <a:cubicBezTo>
                    <a:pt x="2360" y="1073"/>
                    <a:pt x="2358" y="1073"/>
                    <a:pt x="2350" y="1072"/>
                  </a:cubicBezTo>
                  <a:cubicBezTo>
                    <a:pt x="2344" y="1071"/>
                    <a:pt x="2337" y="1070"/>
                    <a:pt x="2331" y="1070"/>
                  </a:cubicBezTo>
                  <a:cubicBezTo>
                    <a:pt x="2331" y="1073"/>
                    <a:pt x="2332" y="1076"/>
                    <a:pt x="2332" y="1079"/>
                  </a:cubicBezTo>
                  <a:cubicBezTo>
                    <a:pt x="2325" y="1078"/>
                    <a:pt x="2319" y="1074"/>
                    <a:pt x="2314" y="1081"/>
                  </a:cubicBezTo>
                  <a:cubicBezTo>
                    <a:pt x="2310" y="1087"/>
                    <a:pt x="2309" y="1093"/>
                    <a:pt x="2307" y="1101"/>
                  </a:cubicBezTo>
                  <a:cubicBezTo>
                    <a:pt x="2301" y="1098"/>
                    <a:pt x="2295" y="1095"/>
                    <a:pt x="2289" y="1092"/>
                  </a:cubicBezTo>
                  <a:cubicBezTo>
                    <a:pt x="2287" y="1090"/>
                    <a:pt x="2279" y="1099"/>
                    <a:pt x="2277" y="1100"/>
                  </a:cubicBezTo>
                  <a:cubicBezTo>
                    <a:pt x="2268" y="1109"/>
                    <a:pt x="2254" y="1116"/>
                    <a:pt x="2250" y="1129"/>
                  </a:cubicBezTo>
                  <a:cubicBezTo>
                    <a:pt x="2247" y="1135"/>
                    <a:pt x="2247" y="1141"/>
                    <a:pt x="2241" y="1142"/>
                  </a:cubicBezTo>
                  <a:cubicBezTo>
                    <a:pt x="2232" y="1144"/>
                    <a:pt x="2224" y="1146"/>
                    <a:pt x="2216" y="1148"/>
                  </a:cubicBezTo>
                  <a:cubicBezTo>
                    <a:pt x="2210" y="1149"/>
                    <a:pt x="2207" y="1152"/>
                    <a:pt x="2202" y="1155"/>
                  </a:cubicBezTo>
                  <a:cubicBezTo>
                    <a:pt x="2196" y="1160"/>
                    <a:pt x="2194" y="1161"/>
                    <a:pt x="2192" y="1169"/>
                  </a:cubicBezTo>
                  <a:cubicBezTo>
                    <a:pt x="2190" y="1167"/>
                    <a:pt x="2189" y="1164"/>
                    <a:pt x="2188" y="1161"/>
                  </a:cubicBezTo>
                  <a:cubicBezTo>
                    <a:pt x="2184" y="1172"/>
                    <a:pt x="2182" y="1180"/>
                    <a:pt x="2186" y="1191"/>
                  </a:cubicBezTo>
                  <a:cubicBezTo>
                    <a:pt x="2188" y="1197"/>
                    <a:pt x="2188" y="1198"/>
                    <a:pt x="2185" y="1204"/>
                  </a:cubicBezTo>
                  <a:cubicBezTo>
                    <a:pt x="2184" y="1209"/>
                    <a:pt x="2187" y="1212"/>
                    <a:pt x="2189" y="1216"/>
                  </a:cubicBezTo>
                  <a:cubicBezTo>
                    <a:pt x="2194" y="1227"/>
                    <a:pt x="2197" y="1237"/>
                    <a:pt x="2199" y="1248"/>
                  </a:cubicBezTo>
                  <a:cubicBezTo>
                    <a:pt x="2199" y="1252"/>
                    <a:pt x="2203" y="1264"/>
                    <a:pt x="2201" y="1267"/>
                  </a:cubicBezTo>
                  <a:cubicBezTo>
                    <a:pt x="2201" y="1269"/>
                    <a:pt x="2191" y="1274"/>
                    <a:pt x="2196" y="1278"/>
                  </a:cubicBezTo>
                  <a:cubicBezTo>
                    <a:pt x="2200" y="1280"/>
                    <a:pt x="2204" y="1286"/>
                    <a:pt x="2209" y="1286"/>
                  </a:cubicBezTo>
                  <a:cubicBezTo>
                    <a:pt x="2213" y="1286"/>
                    <a:pt x="2219" y="1287"/>
                    <a:pt x="2223" y="1284"/>
                  </a:cubicBezTo>
                  <a:cubicBezTo>
                    <a:pt x="2228" y="1279"/>
                    <a:pt x="2230" y="1277"/>
                    <a:pt x="2236" y="1276"/>
                  </a:cubicBezTo>
                  <a:cubicBezTo>
                    <a:pt x="2241" y="1275"/>
                    <a:pt x="2246" y="1275"/>
                    <a:pt x="2251" y="1275"/>
                  </a:cubicBezTo>
                  <a:cubicBezTo>
                    <a:pt x="2255" y="1274"/>
                    <a:pt x="2258" y="1274"/>
                    <a:pt x="2262" y="1274"/>
                  </a:cubicBezTo>
                  <a:cubicBezTo>
                    <a:pt x="2263" y="1274"/>
                    <a:pt x="2265" y="1269"/>
                    <a:pt x="2266" y="1268"/>
                  </a:cubicBezTo>
                  <a:cubicBezTo>
                    <a:pt x="2268" y="1264"/>
                    <a:pt x="2275" y="1262"/>
                    <a:pt x="2279" y="1260"/>
                  </a:cubicBezTo>
                  <a:cubicBezTo>
                    <a:pt x="2283" y="1258"/>
                    <a:pt x="2289" y="1261"/>
                    <a:pt x="2292" y="1259"/>
                  </a:cubicBezTo>
                  <a:cubicBezTo>
                    <a:pt x="2295" y="1257"/>
                    <a:pt x="2301" y="1252"/>
                    <a:pt x="2304" y="1252"/>
                  </a:cubicBezTo>
                  <a:cubicBezTo>
                    <a:pt x="2316" y="1254"/>
                    <a:pt x="2326" y="1255"/>
                    <a:pt x="2337" y="1259"/>
                  </a:cubicBezTo>
                  <a:cubicBezTo>
                    <a:pt x="2344" y="1262"/>
                    <a:pt x="2345" y="1263"/>
                    <a:pt x="2349" y="1270"/>
                  </a:cubicBezTo>
                  <a:cubicBezTo>
                    <a:pt x="2351" y="1275"/>
                    <a:pt x="2354" y="1279"/>
                    <a:pt x="2357" y="1283"/>
                  </a:cubicBezTo>
                  <a:cubicBezTo>
                    <a:pt x="2363" y="1276"/>
                    <a:pt x="2368" y="1270"/>
                    <a:pt x="2373" y="1262"/>
                  </a:cubicBezTo>
                  <a:cubicBezTo>
                    <a:pt x="2376" y="1271"/>
                    <a:pt x="2370" y="1278"/>
                    <a:pt x="2366" y="1285"/>
                  </a:cubicBezTo>
                  <a:cubicBezTo>
                    <a:pt x="2373" y="1287"/>
                    <a:pt x="2373" y="1282"/>
                    <a:pt x="2376" y="1275"/>
                  </a:cubicBezTo>
                  <a:cubicBezTo>
                    <a:pt x="2377" y="1280"/>
                    <a:pt x="2375" y="1291"/>
                    <a:pt x="2380" y="1291"/>
                  </a:cubicBezTo>
                  <a:cubicBezTo>
                    <a:pt x="2384" y="1291"/>
                    <a:pt x="2387" y="1299"/>
                    <a:pt x="2388" y="1303"/>
                  </a:cubicBezTo>
                  <a:cubicBezTo>
                    <a:pt x="2390" y="1315"/>
                    <a:pt x="2399" y="1319"/>
                    <a:pt x="2410" y="1320"/>
                  </a:cubicBezTo>
                  <a:cubicBezTo>
                    <a:pt x="2417" y="1322"/>
                    <a:pt x="2418" y="1322"/>
                    <a:pt x="2423" y="1318"/>
                  </a:cubicBezTo>
                  <a:cubicBezTo>
                    <a:pt x="2429" y="1313"/>
                    <a:pt x="2429" y="1315"/>
                    <a:pt x="2434" y="1321"/>
                  </a:cubicBezTo>
                  <a:cubicBezTo>
                    <a:pt x="2436" y="1324"/>
                    <a:pt x="2443" y="1322"/>
                    <a:pt x="2445" y="1319"/>
                  </a:cubicBezTo>
                  <a:cubicBezTo>
                    <a:pt x="2450" y="1314"/>
                    <a:pt x="2451" y="1313"/>
                    <a:pt x="2459" y="1313"/>
                  </a:cubicBezTo>
                  <a:cubicBezTo>
                    <a:pt x="2471" y="1313"/>
                    <a:pt x="2470" y="1296"/>
                    <a:pt x="2472" y="1285"/>
                  </a:cubicBezTo>
                  <a:cubicBezTo>
                    <a:pt x="2473" y="1276"/>
                    <a:pt x="2483" y="1270"/>
                    <a:pt x="2486" y="1261"/>
                  </a:cubicBezTo>
                  <a:cubicBezTo>
                    <a:pt x="2488" y="1250"/>
                    <a:pt x="2494" y="1237"/>
                    <a:pt x="2494" y="1226"/>
                  </a:cubicBezTo>
                  <a:cubicBezTo>
                    <a:pt x="2494" y="1215"/>
                    <a:pt x="2491" y="1203"/>
                    <a:pt x="2489" y="1193"/>
                  </a:cubicBezTo>
                  <a:cubicBezTo>
                    <a:pt x="2484" y="1188"/>
                    <a:pt x="2479" y="1184"/>
                    <a:pt x="2475" y="1179"/>
                  </a:cubicBezTo>
                  <a:close/>
                  <a:moveTo>
                    <a:pt x="2281" y="1001"/>
                  </a:moveTo>
                  <a:cubicBezTo>
                    <a:pt x="2278" y="1008"/>
                    <a:pt x="2290" y="1005"/>
                    <a:pt x="2291" y="1004"/>
                  </a:cubicBezTo>
                  <a:cubicBezTo>
                    <a:pt x="2291" y="1000"/>
                    <a:pt x="2282" y="996"/>
                    <a:pt x="2281" y="1001"/>
                  </a:cubicBezTo>
                  <a:close/>
                  <a:moveTo>
                    <a:pt x="2321" y="1070"/>
                  </a:moveTo>
                  <a:cubicBezTo>
                    <a:pt x="2317" y="1072"/>
                    <a:pt x="2313" y="1067"/>
                    <a:pt x="2312" y="1074"/>
                  </a:cubicBezTo>
                  <a:cubicBezTo>
                    <a:pt x="2316" y="1074"/>
                    <a:pt x="2319" y="1076"/>
                    <a:pt x="2322" y="1074"/>
                  </a:cubicBezTo>
                  <a:cubicBezTo>
                    <a:pt x="2324" y="1073"/>
                    <a:pt x="2325" y="1069"/>
                    <a:pt x="2321" y="1070"/>
                  </a:cubicBezTo>
                  <a:close/>
                  <a:moveTo>
                    <a:pt x="2490" y="1015"/>
                  </a:moveTo>
                  <a:cubicBezTo>
                    <a:pt x="2492" y="1010"/>
                    <a:pt x="2492" y="1010"/>
                    <a:pt x="2490" y="1006"/>
                  </a:cubicBezTo>
                  <a:cubicBezTo>
                    <a:pt x="2490" y="1006"/>
                    <a:pt x="2488" y="1007"/>
                    <a:pt x="2488" y="1006"/>
                  </a:cubicBezTo>
                  <a:cubicBezTo>
                    <a:pt x="2487" y="1005"/>
                    <a:pt x="2486" y="1003"/>
                    <a:pt x="2486" y="1003"/>
                  </a:cubicBezTo>
                  <a:cubicBezTo>
                    <a:pt x="2482" y="1000"/>
                    <a:pt x="2477" y="997"/>
                    <a:pt x="2473" y="995"/>
                  </a:cubicBezTo>
                  <a:cubicBezTo>
                    <a:pt x="2472" y="1000"/>
                    <a:pt x="2490" y="1002"/>
                    <a:pt x="2488" y="1011"/>
                  </a:cubicBezTo>
                  <a:cubicBezTo>
                    <a:pt x="2488" y="1012"/>
                    <a:pt x="2489" y="1013"/>
                    <a:pt x="2490" y="1015"/>
                  </a:cubicBezTo>
                  <a:close/>
                  <a:moveTo>
                    <a:pt x="2451" y="1341"/>
                  </a:moveTo>
                  <a:cubicBezTo>
                    <a:pt x="2448" y="1342"/>
                    <a:pt x="2441" y="1347"/>
                    <a:pt x="2439" y="1346"/>
                  </a:cubicBezTo>
                  <a:cubicBezTo>
                    <a:pt x="2435" y="1344"/>
                    <a:pt x="2430" y="1342"/>
                    <a:pt x="2426" y="1340"/>
                  </a:cubicBezTo>
                  <a:cubicBezTo>
                    <a:pt x="2425" y="1347"/>
                    <a:pt x="2426" y="1355"/>
                    <a:pt x="2429" y="1361"/>
                  </a:cubicBezTo>
                  <a:cubicBezTo>
                    <a:pt x="2432" y="1368"/>
                    <a:pt x="2436" y="1370"/>
                    <a:pt x="2443" y="1371"/>
                  </a:cubicBezTo>
                  <a:cubicBezTo>
                    <a:pt x="2451" y="1373"/>
                    <a:pt x="2459" y="1344"/>
                    <a:pt x="2451" y="1341"/>
                  </a:cubicBezTo>
                  <a:close/>
                  <a:moveTo>
                    <a:pt x="2463" y="1020"/>
                  </a:moveTo>
                  <a:cubicBezTo>
                    <a:pt x="2460" y="1021"/>
                    <a:pt x="2457" y="1020"/>
                    <a:pt x="2454" y="1021"/>
                  </a:cubicBezTo>
                  <a:cubicBezTo>
                    <a:pt x="2456" y="1026"/>
                    <a:pt x="2465" y="1028"/>
                    <a:pt x="2470" y="1027"/>
                  </a:cubicBezTo>
                  <a:cubicBezTo>
                    <a:pt x="2473" y="1026"/>
                    <a:pt x="2478" y="1025"/>
                    <a:pt x="2479" y="1021"/>
                  </a:cubicBezTo>
                  <a:cubicBezTo>
                    <a:pt x="2480" y="1020"/>
                    <a:pt x="2487" y="1021"/>
                    <a:pt x="2482" y="1016"/>
                  </a:cubicBezTo>
                  <a:cubicBezTo>
                    <a:pt x="2488" y="1015"/>
                    <a:pt x="2486" y="1010"/>
                    <a:pt x="2482" y="1008"/>
                  </a:cubicBezTo>
                  <a:cubicBezTo>
                    <a:pt x="2478" y="1005"/>
                    <a:pt x="2479" y="1013"/>
                    <a:pt x="2479" y="1015"/>
                  </a:cubicBezTo>
                  <a:cubicBezTo>
                    <a:pt x="2479" y="1015"/>
                    <a:pt x="2465" y="1025"/>
                    <a:pt x="2468" y="1017"/>
                  </a:cubicBezTo>
                  <a:cubicBezTo>
                    <a:pt x="2468" y="1016"/>
                    <a:pt x="2466" y="1020"/>
                    <a:pt x="2463" y="1020"/>
                  </a:cubicBezTo>
                  <a:close/>
                  <a:moveTo>
                    <a:pt x="2434" y="1020"/>
                  </a:moveTo>
                  <a:cubicBezTo>
                    <a:pt x="2432" y="1017"/>
                    <a:pt x="2434" y="1013"/>
                    <a:pt x="2430" y="1010"/>
                  </a:cubicBezTo>
                  <a:cubicBezTo>
                    <a:pt x="2427" y="1008"/>
                    <a:pt x="2423" y="1006"/>
                    <a:pt x="2420" y="1004"/>
                  </a:cubicBezTo>
                  <a:cubicBezTo>
                    <a:pt x="2415" y="1001"/>
                    <a:pt x="2408" y="999"/>
                    <a:pt x="2402" y="997"/>
                  </a:cubicBezTo>
                  <a:cubicBezTo>
                    <a:pt x="2393" y="994"/>
                    <a:pt x="2384" y="990"/>
                    <a:pt x="2376" y="987"/>
                  </a:cubicBezTo>
                  <a:cubicBezTo>
                    <a:pt x="2371" y="985"/>
                    <a:pt x="2364" y="989"/>
                    <a:pt x="2361" y="992"/>
                  </a:cubicBezTo>
                  <a:cubicBezTo>
                    <a:pt x="2360" y="994"/>
                    <a:pt x="2356" y="1002"/>
                    <a:pt x="2354" y="1001"/>
                  </a:cubicBezTo>
                  <a:cubicBezTo>
                    <a:pt x="2351" y="999"/>
                    <a:pt x="2349" y="999"/>
                    <a:pt x="2347" y="995"/>
                  </a:cubicBezTo>
                  <a:cubicBezTo>
                    <a:pt x="2345" y="990"/>
                    <a:pt x="2344" y="987"/>
                    <a:pt x="2344" y="982"/>
                  </a:cubicBezTo>
                  <a:cubicBezTo>
                    <a:pt x="2343" y="977"/>
                    <a:pt x="2342" y="978"/>
                    <a:pt x="2337" y="977"/>
                  </a:cubicBezTo>
                  <a:cubicBezTo>
                    <a:pt x="2330" y="975"/>
                    <a:pt x="2323" y="977"/>
                    <a:pt x="2319" y="984"/>
                  </a:cubicBezTo>
                  <a:cubicBezTo>
                    <a:pt x="2322" y="985"/>
                    <a:pt x="2324" y="985"/>
                    <a:pt x="2327" y="986"/>
                  </a:cubicBezTo>
                  <a:cubicBezTo>
                    <a:pt x="2328" y="986"/>
                    <a:pt x="2327" y="990"/>
                    <a:pt x="2328" y="991"/>
                  </a:cubicBezTo>
                  <a:cubicBezTo>
                    <a:pt x="2332" y="993"/>
                    <a:pt x="2338" y="992"/>
                    <a:pt x="2342" y="991"/>
                  </a:cubicBezTo>
                  <a:cubicBezTo>
                    <a:pt x="2342" y="992"/>
                    <a:pt x="2342" y="994"/>
                    <a:pt x="2342" y="995"/>
                  </a:cubicBezTo>
                  <a:cubicBezTo>
                    <a:pt x="2336" y="993"/>
                    <a:pt x="2333" y="994"/>
                    <a:pt x="2327" y="996"/>
                  </a:cubicBezTo>
                  <a:cubicBezTo>
                    <a:pt x="2330" y="1000"/>
                    <a:pt x="2332" y="1004"/>
                    <a:pt x="2334" y="1008"/>
                  </a:cubicBezTo>
                  <a:cubicBezTo>
                    <a:pt x="2337" y="1005"/>
                    <a:pt x="2339" y="1003"/>
                    <a:pt x="2341" y="1000"/>
                  </a:cubicBezTo>
                  <a:cubicBezTo>
                    <a:pt x="2342" y="1006"/>
                    <a:pt x="2342" y="1006"/>
                    <a:pt x="2347" y="1008"/>
                  </a:cubicBezTo>
                  <a:cubicBezTo>
                    <a:pt x="2353" y="1011"/>
                    <a:pt x="2359" y="1014"/>
                    <a:pt x="2366" y="1016"/>
                  </a:cubicBezTo>
                  <a:cubicBezTo>
                    <a:pt x="2368" y="1017"/>
                    <a:pt x="2374" y="1018"/>
                    <a:pt x="2376" y="1021"/>
                  </a:cubicBezTo>
                  <a:cubicBezTo>
                    <a:pt x="2378" y="1026"/>
                    <a:pt x="2380" y="1031"/>
                    <a:pt x="2382" y="1036"/>
                  </a:cubicBezTo>
                  <a:cubicBezTo>
                    <a:pt x="2375" y="1038"/>
                    <a:pt x="2374" y="1037"/>
                    <a:pt x="2373" y="1045"/>
                  </a:cubicBezTo>
                  <a:cubicBezTo>
                    <a:pt x="2378" y="1045"/>
                    <a:pt x="2384" y="1044"/>
                    <a:pt x="2389" y="1044"/>
                  </a:cubicBezTo>
                  <a:cubicBezTo>
                    <a:pt x="2392" y="1044"/>
                    <a:pt x="2394" y="1052"/>
                    <a:pt x="2398" y="1052"/>
                  </a:cubicBezTo>
                  <a:cubicBezTo>
                    <a:pt x="2404" y="1053"/>
                    <a:pt x="2409" y="1054"/>
                    <a:pt x="2414" y="1051"/>
                  </a:cubicBezTo>
                  <a:cubicBezTo>
                    <a:pt x="2417" y="1049"/>
                    <a:pt x="2418" y="1040"/>
                    <a:pt x="2421" y="1041"/>
                  </a:cubicBezTo>
                  <a:cubicBezTo>
                    <a:pt x="2424" y="1041"/>
                    <a:pt x="2433" y="1041"/>
                    <a:pt x="2435" y="1043"/>
                  </a:cubicBezTo>
                  <a:cubicBezTo>
                    <a:pt x="2440" y="1048"/>
                    <a:pt x="2444" y="1052"/>
                    <a:pt x="2448" y="1057"/>
                  </a:cubicBezTo>
                  <a:cubicBezTo>
                    <a:pt x="2452" y="1060"/>
                    <a:pt x="2457" y="1060"/>
                    <a:pt x="2461" y="1061"/>
                  </a:cubicBezTo>
                  <a:cubicBezTo>
                    <a:pt x="2465" y="1061"/>
                    <a:pt x="2470" y="1065"/>
                    <a:pt x="2472" y="1064"/>
                  </a:cubicBezTo>
                  <a:cubicBezTo>
                    <a:pt x="2470" y="1062"/>
                    <a:pt x="2464" y="1058"/>
                    <a:pt x="2467" y="1055"/>
                  </a:cubicBezTo>
                  <a:cubicBezTo>
                    <a:pt x="2464" y="1055"/>
                    <a:pt x="2460" y="1055"/>
                    <a:pt x="2462" y="1051"/>
                  </a:cubicBezTo>
                  <a:cubicBezTo>
                    <a:pt x="2455" y="1050"/>
                    <a:pt x="2455" y="1049"/>
                    <a:pt x="2452" y="1042"/>
                  </a:cubicBezTo>
                  <a:cubicBezTo>
                    <a:pt x="2451" y="1040"/>
                    <a:pt x="2448" y="1039"/>
                    <a:pt x="2446" y="1038"/>
                  </a:cubicBezTo>
                  <a:cubicBezTo>
                    <a:pt x="2445" y="1037"/>
                    <a:pt x="2444" y="1033"/>
                    <a:pt x="2443" y="1031"/>
                  </a:cubicBezTo>
                  <a:cubicBezTo>
                    <a:pt x="2446" y="1031"/>
                    <a:pt x="2448" y="1031"/>
                    <a:pt x="2450" y="1030"/>
                  </a:cubicBezTo>
                  <a:cubicBezTo>
                    <a:pt x="2451" y="1021"/>
                    <a:pt x="2438" y="1024"/>
                    <a:pt x="2434" y="1020"/>
                  </a:cubicBezTo>
                  <a:close/>
                  <a:moveTo>
                    <a:pt x="2406" y="496"/>
                  </a:moveTo>
                  <a:cubicBezTo>
                    <a:pt x="2406" y="501"/>
                    <a:pt x="2407" y="506"/>
                    <a:pt x="2405" y="511"/>
                  </a:cubicBezTo>
                  <a:cubicBezTo>
                    <a:pt x="2402" y="517"/>
                    <a:pt x="2404" y="518"/>
                    <a:pt x="2405" y="524"/>
                  </a:cubicBezTo>
                  <a:cubicBezTo>
                    <a:pt x="2406" y="528"/>
                    <a:pt x="2406" y="528"/>
                    <a:pt x="2404" y="531"/>
                  </a:cubicBezTo>
                  <a:cubicBezTo>
                    <a:pt x="2403" y="533"/>
                    <a:pt x="2404" y="536"/>
                    <a:pt x="2404" y="538"/>
                  </a:cubicBezTo>
                  <a:cubicBezTo>
                    <a:pt x="2404" y="544"/>
                    <a:pt x="2403" y="545"/>
                    <a:pt x="2406" y="551"/>
                  </a:cubicBezTo>
                  <a:cubicBezTo>
                    <a:pt x="2406" y="548"/>
                    <a:pt x="2406" y="543"/>
                    <a:pt x="2410" y="542"/>
                  </a:cubicBezTo>
                  <a:cubicBezTo>
                    <a:pt x="2414" y="541"/>
                    <a:pt x="2416" y="546"/>
                    <a:pt x="2416" y="550"/>
                  </a:cubicBezTo>
                  <a:cubicBezTo>
                    <a:pt x="2420" y="546"/>
                    <a:pt x="2415" y="540"/>
                    <a:pt x="2413" y="536"/>
                  </a:cubicBezTo>
                  <a:cubicBezTo>
                    <a:pt x="2410" y="531"/>
                    <a:pt x="2409" y="530"/>
                    <a:pt x="2410" y="525"/>
                  </a:cubicBezTo>
                  <a:cubicBezTo>
                    <a:pt x="2413" y="518"/>
                    <a:pt x="2412" y="516"/>
                    <a:pt x="2419" y="514"/>
                  </a:cubicBezTo>
                  <a:cubicBezTo>
                    <a:pt x="2423" y="513"/>
                    <a:pt x="2423" y="521"/>
                    <a:pt x="2427" y="521"/>
                  </a:cubicBezTo>
                  <a:cubicBezTo>
                    <a:pt x="2424" y="515"/>
                    <a:pt x="2422" y="509"/>
                    <a:pt x="2420" y="502"/>
                  </a:cubicBezTo>
                  <a:cubicBezTo>
                    <a:pt x="2419" y="498"/>
                    <a:pt x="2418" y="495"/>
                    <a:pt x="2418" y="491"/>
                  </a:cubicBezTo>
                  <a:cubicBezTo>
                    <a:pt x="2417" y="489"/>
                    <a:pt x="2414" y="487"/>
                    <a:pt x="2414" y="485"/>
                  </a:cubicBezTo>
                  <a:cubicBezTo>
                    <a:pt x="2413" y="477"/>
                    <a:pt x="2419" y="473"/>
                    <a:pt x="2415" y="466"/>
                  </a:cubicBezTo>
                  <a:cubicBezTo>
                    <a:pt x="2413" y="462"/>
                    <a:pt x="2415" y="451"/>
                    <a:pt x="2408" y="457"/>
                  </a:cubicBezTo>
                  <a:cubicBezTo>
                    <a:pt x="2411" y="459"/>
                    <a:pt x="2412" y="464"/>
                    <a:pt x="2409" y="466"/>
                  </a:cubicBezTo>
                  <a:cubicBezTo>
                    <a:pt x="2408" y="467"/>
                    <a:pt x="2408" y="465"/>
                    <a:pt x="2406" y="467"/>
                  </a:cubicBezTo>
                  <a:cubicBezTo>
                    <a:pt x="2403" y="469"/>
                    <a:pt x="2404" y="469"/>
                    <a:pt x="2405" y="472"/>
                  </a:cubicBezTo>
                  <a:cubicBezTo>
                    <a:pt x="2406" y="476"/>
                    <a:pt x="2404" y="482"/>
                    <a:pt x="2403" y="486"/>
                  </a:cubicBezTo>
                  <a:cubicBezTo>
                    <a:pt x="2402" y="489"/>
                    <a:pt x="2410" y="492"/>
                    <a:pt x="2406" y="496"/>
                  </a:cubicBezTo>
                  <a:close/>
                  <a:moveTo>
                    <a:pt x="2266" y="891"/>
                  </a:moveTo>
                  <a:cubicBezTo>
                    <a:pt x="2270" y="892"/>
                    <a:pt x="2272" y="886"/>
                    <a:pt x="2267" y="886"/>
                  </a:cubicBezTo>
                  <a:cubicBezTo>
                    <a:pt x="2266" y="887"/>
                    <a:pt x="2262" y="890"/>
                    <a:pt x="2266" y="891"/>
                  </a:cubicBezTo>
                  <a:close/>
                  <a:moveTo>
                    <a:pt x="2260" y="892"/>
                  </a:moveTo>
                  <a:cubicBezTo>
                    <a:pt x="2261" y="889"/>
                    <a:pt x="2263" y="886"/>
                    <a:pt x="2265" y="884"/>
                  </a:cubicBezTo>
                  <a:cubicBezTo>
                    <a:pt x="2267" y="883"/>
                    <a:pt x="2266" y="878"/>
                    <a:pt x="2267" y="876"/>
                  </a:cubicBezTo>
                  <a:cubicBezTo>
                    <a:pt x="2266" y="876"/>
                    <a:pt x="2266" y="876"/>
                    <a:pt x="2265" y="876"/>
                  </a:cubicBezTo>
                  <a:cubicBezTo>
                    <a:pt x="2264" y="881"/>
                    <a:pt x="2260" y="887"/>
                    <a:pt x="2260" y="892"/>
                  </a:cubicBezTo>
                  <a:close/>
                  <a:moveTo>
                    <a:pt x="2273" y="875"/>
                  </a:moveTo>
                  <a:cubicBezTo>
                    <a:pt x="2271" y="876"/>
                    <a:pt x="2269" y="876"/>
                    <a:pt x="2268" y="874"/>
                  </a:cubicBezTo>
                  <a:cubicBezTo>
                    <a:pt x="2268" y="876"/>
                    <a:pt x="2268" y="878"/>
                    <a:pt x="2269" y="880"/>
                  </a:cubicBezTo>
                  <a:cubicBezTo>
                    <a:pt x="2272" y="877"/>
                    <a:pt x="2270" y="885"/>
                    <a:pt x="2273" y="887"/>
                  </a:cubicBezTo>
                  <a:cubicBezTo>
                    <a:pt x="2273" y="886"/>
                    <a:pt x="2273" y="885"/>
                    <a:pt x="2273" y="884"/>
                  </a:cubicBezTo>
                  <a:cubicBezTo>
                    <a:pt x="2274" y="885"/>
                    <a:pt x="2274" y="886"/>
                    <a:pt x="2275" y="887"/>
                  </a:cubicBezTo>
                  <a:cubicBezTo>
                    <a:pt x="2277" y="884"/>
                    <a:pt x="2273" y="879"/>
                    <a:pt x="2273" y="875"/>
                  </a:cubicBezTo>
                  <a:close/>
                  <a:moveTo>
                    <a:pt x="2262" y="868"/>
                  </a:moveTo>
                  <a:cubicBezTo>
                    <a:pt x="2263" y="870"/>
                    <a:pt x="2264" y="872"/>
                    <a:pt x="2266" y="873"/>
                  </a:cubicBezTo>
                  <a:cubicBezTo>
                    <a:pt x="2266" y="872"/>
                    <a:pt x="2266" y="869"/>
                    <a:pt x="2266" y="868"/>
                  </a:cubicBezTo>
                  <a:cubicBezTo>
                    <a:pt x="2263" y="868"/>
                    <a:pt x="2264" y="864"/>
                    <a:pt x="2259" y="865"/>
                  </a:cubicBezTo>
                  <a:cubicBezTo>
                    <a:pt x="2261" y="867"/>
                    <a:pt x="2260" y="869"/>
                    <a:pt x="2258" y="871"/>
                  </a:cubicBezTo>
                  <a:cubicBezTo>
                    <a:pt x="2259" y="870"/>
                    <a:pt x="2261" y="869"/>
                    <a:pt x="2262" y="868"/>
                  </a:cubicBezTo>
                  <a:close/>
                  <a:moveTo>
                    <a:pt x="2268" y="865"/>
                  </a:moveTo>
                  <a:cubicBezTo>
                    <a:pt x="2268" y="868"/>
                    <a:pt x="2270" y="869"/>
                    <a:pt x="2272" y="871"/>
                  </a:cubicBezTo>
                  <a:cubicBezTo>
                    <a:pt x="2274" y="873"/>
                    <a:pt x="2272" y="873"/>
                    <a:pt x="2273" y="875"/>
                  </a:cubicBezTo>
                  <a:cubicBezTo>
                    <a:pt x="2279" y="882"/>
                    <a:pt x="2278" y="873"/>
                    <a:pt x="2277" y="869"/>
                  </a:cubicBezTo>
                  <a:cubicBezTo>
                    <a:pt x="2276" y="864"/>
                    <a:pt x="2271" y="865"/>
                    <a:pt x="2268" y="865"/>
                  </a:cubicBezTo>
                  <a:close/>
                  <a:moveTo>
                    <a:pt x="2249" y="872"/>
                  </a:moveTo>
                  <a:cubicBezTo>
                    <a:pt x="2250" y="881"/>
                    <a:pt x="2248" y="887"/>
                    <a:pt x="2258" y="883"/>
                  </a:cubicBezTo>
                  <a:cubicBezTo>
                    <a:pt x="2255" y="886"/>
                    <a:pt x="2250" y="891"/>
                    <a:pt x="2255" y="893"/>
                  </a:cubicBezTo>
                  <a:cubicBezTo>
                    <a:pt x="2257" y="894"/>
                    <a:pt x="2256" y="897"/>
                    <a:pt x="2259" y="896"/>
                  </a:cubicBezTo>
                  <a:cubicBezTo>
                    <a:pt x="2261" y="896"/>
                    <a:pt x="2260" y="892"/>
                    <a:pt x="2260" y="890"/>
                  </a:cubicBezTo>
                  <a:cubicBezTo>
                    <a:pt x="2260" y="887"/>
                    <a:pt x="2263" y="881"/>
                    <a:pt x="2262" y="879"/>
                  </a:cubicBezTo>
                  <a:cubicBezTo>
                    <a:pt x="2259" y="874"/>
                    <a:pt x="2258" y="874"/>
                    <a:pt x="2253" y="872"/>
                  </a:cubicBezTo>
                  <a:cubicBezTo>
                    <a:pt x="2252" y="871"/>
                    <a:pt x="2250" y="872"/>
                    <a:pt x="2249" y="872"/>
                  </a:cubicBezTo>
                  <a:close/>
                  <a:moveTo>
                    <a:pt x="2229" y="984"/>
                  </a:moveTo>
                  <a:cubicBezTo>
                    <a:pt x="2228" y="987"/>
                    <a:pt x="2229" y="989"/>
                    <a:pt x="2227" y="993"/>
                  </a:cubicBezTo>
                  <a:cubicBezTo>
                    <a:pt x="2225" y="998"/>
                    <a:pt x="2223" y="998"/>
                    <a:pt x="2226" y="1003"/>
                  </a:cubicBezTo>
                  <a:cubicBezTo>
                    <a:pt x="2228" y="1005"/>
                    <a:pt x="2232" y="1002"/>
                    <a:pt x="2231" y="1008"/>
                  </a:cubicBezTo>
                  <a:cubicBezTo>
                    <a:pt x="2231" y="1010"/>
                    <a:pt x="2228" y="1019"/>
                    <a:pt x="2229" y="1021"/>
                  </a:cubicBezTo>
                  <a:cubicBezTo>
                    <a:pt x="2231" y="1023"/>
                    <a:pt x="2237" y="1023"/>
                    <a:pt x="2238" y="1021"/>
                  </a:cubicBezTo>
                  <a:cubicBezTo>
                    <a:pt x="2238" y="1020"/>
                    <a:pt x="2237" y="1017"/>
                    <a:pt x="2237" y="1016"/>
                  </a:cubicBezTo>
                  <a:cubicBezTo>
                    <a:pt x="2237" y="1015"/>
                    <a:pt x="2238" y="1013"/>
                    <a:pt x="2238" y="1012"/>
                  </a:cubicBezTo>
                  <a:cubicBezTo>
                    <a:pt x="2239" y="1009"/>
                    <a:pt x="2238" y="1005"/>
                    <a:pt x="2238" y="1002"/>
                  </a:cubicBezTo>
                  <a:cubicBezTo>
                    <a:pt x="2239" y="999"/>
                    <a:pt x="2234" y="997"/>
                    <a:pt x="2241" y="996"/>
                  </a:cubicBezTo>
                  <a:cubicBezTo>
                    <a:pt x="2244" y="995"/>
                    <a:pt x="2241" y="1002"/>
                    <a:pt x="2242" y="1004"/>
                  </a:cubicBezTo>
                  <a:cubicBezTo>
                    <a:pt x="2243" y="1007"/>
                    <a:pt x="2247" y="1007"/>
                    <a:pt x="2246" y="1010"/>
                  </a:cubicBezTo>
                  <a:cubicBezTo>
                    <a:pt x="2245" y="1014"/>
                    <a:pt x="2248" y="1015"/>
                    <a:pt x="2251" y="1014"/>
                  </a:cubicBezTo>
                  <a:cubicBezTo>
                    <a:pt x="2249" y="1015"/>
                    <a:pt x="2257" y="1008"/>
                    <a:pt x="2256" y="1010"/>
                  </a:cubicBezTo>
                  <a:cubicBezTo>
                    <a:pt x="2259" y="1005"/>
                    <a:pt x="2253" y="1008"/>
                    <a:pt x="2252" y="1004"/>
                  </a:cubicBezTo>
                  <a:cubicBezTo>
                    <a:pt x="2251" y="1003"/>
                    <a:pt x="2254" y="1001"/>
                    <a:pt x="2253" y="1000"/>
                  </a:cubicBezTo>
                  <a:cubicBezTo>
                    <a:pt x="2252" y="998"/>
                    <a:pt x="2251" y="996"/>
                    <a:pt x="2250" y="994"/>
                  </a:cubicBezTo>
                  <a:cubicBezTo>
                    <a:pt x="2249" y="991"/>
                    <a:pt x="2247" y="992"/>
                    <a:pt x="2245" y="989"/>
                  </a:cubicBezTo>
                  <a:cubicBezTo>
                    <a:pt x="2252" y="992"/>
                    <a:pt x="2255" y="978"/>
                    <a:pt x="2261" y="982"/>
                  </a:cubicBezTo>
                  <a:cubicBezTo>
                    <a:pt x="2263" y="976"/>
                    <a:pt x="2257" y="979"/>
                    <a:pt x="2255" y="979"/>
                  </a:cubicBezTo>
                  <a:cubicBezTo>
                    <a:pt x="2252" y="979"/>
                    <a:pt x="2252" y="981"/>
                    <a:pt x="2250" y="981"/>
                  </a:cubicBezTo>
                  <a:cubicBezTo>
                    <a:pt x="2247" y="982"/>
                    <a:pt x="2248" y="979"/>
                    <a:pt x="2246" y="982"/>
                  </a:cubicBezTo>
                  <a:cubicBezTo>
                    <a:pt x="2239" y="989"/>
                    <a:pt x="2232" y="976"/>
                    <a:pt x="2237" y="970"/>
                  </a:cubicBezTo>
                  <a:cubicBezTo>
                    <a:pt x="2240" y="967"/>
                    <a:pt x="2243" y="970"/>
                    <a:pt x="2246" y="970"/>
                  </a:cubicBezTo>
                  <a:cubicBezTo>
                    <a:pt x="2250" y="970"/>
                    <a:pt x="2255" y="968"/>
                    <a:pt x="2259" y="970"/>
                  </a:cubicBezTo>
                  <a:cubicBezTo>
                    <a:pt x="2267" y="975"/>
                    <a:pt x="2272" y="965"/>
                    <a:pt x="2275" y="958"/>
                  </a:cubicBezTo>
                  <a:cubicBezTo>
                    <a:pt x="2271" y="958"/>
                    <a:pt x="2268" y="964"/>
                    <a:pt x="2265" y="966"/>
                  </a:cubicBezTo>
                  <a:cubicBezTo>
                    <a:pt x="2263" y="967"/>
                    <a:pt x="2260" y="965"/>
                    <a:pt x="2258" y="965"/>
                  </a:cubicBezTo>
                  <a:cubicBezTo>
                    <a:pt x="2256" y="965"/>
                    <a:pt x="2257" y="966"/>
                    <a:pt x="2254" y="965"/>
                  </a:cubicBezTo>
                  <a:cubicBezTo>
                    <a:pt x="2250" y="964"/>
                    <a:pt x="2244" y="960"/>
                    <a:pt x="2240" y="962"/>
                  </a:cubicBezTo>
                  <a:cubicBezTo>
                    <a:pt x="2236" y="965"/>
                    <a:pt x="2235" y="968"/>
                    <a:pt x="2232" y="973"/>
                  </a:cubicBezTo>
                  <a:cubicBezTo>
                    <a:pt x="2235" y="978"/>
                    <a:pt x="2230" y="980"/>
                    <a:pt x="2229" y="984"/>
                  </a:cubicBezTo>
                  <a:close/>
                  <a:moveTo>
                    <a:pt x="2237" y="857"/>
                  </a:moveTo>
                  <a:cubicBezTo>
                    <a:pt x="2239" y="861"/>
                    <a:pt x="2242" y="865"/>
                    <a:pt x="2244" y="869"/>
                  </a:cubicBezTo>
                  <a:cubicBezTo>
                    <a:pt x="2248" y="864"/>
                    <a:pt x="2248" y="861"/>
                    <a:pt x="2243" y="857"/>
                  </a:cubicBezTo>
                  <a:cubicBezTo>
                    <a:pt x="2241" y="857"/>
                    <a:pt x="2239" y="857"/>
                    <a:pt x="2237" y="857"/>
                  </a:cubicBezTo>
                  <a:close/>
                  <a:moveTo>
                    <a:pt x="2194" y="1043"/>
                  </a:moveTo>
                  <a:cubicBezTo>
                    <a:pt x="2194" y="1047"/>
                    <a:pt x="2197" y="1051"/>
                    <a:pt x="2200" y="1047"/>
                  </a:cubicBezTo>
                  <a:cubicBezTo>
                    <a:pt x="2203" y="1043"/>
                    <a:pt x="2196" y="1042"/>
                    <a:pt x="2194" y="1043"/>
                  </a:cubicBezTo>
                  <a:close/>
                  <a:moveTo>
                    <a:pt x="2393" y="576"/>
                  </a:moveTo>
                  <a:cubicBezTo>
                    <a:pt x="2393" y="578"/>
                    <a:pt x="2393" y="582"/>
                    <a:pt x="2392" y="582"/>
                  </a:cubicBezTo>
                  <a:cubicBezTo>
                    <a:pt x="2389" y="584"/>
                    <a:pt x="2388" y="584"/>
                    <a:pt x="2388" y="587"/>
                  </a:cubicBezTo>
                  <a:cubicBezTo>
                    <a:pt x="2387" y="588"/>
                    <a:pt x="2390" y="597"/>
                    <a:pt x="2391" y="597"/>
                  </a:cubicBezTo>
                  <a:cubicBezTo>
                    <a:pt x="2392" y="598"/>
                    <a:pt x="2394" y="594"/>
                    <a:pt x="2395" y="594"/>
                  </a:cubicBezTo>
                  <a:cubicBezTo>
                    <a:pt x="2396" y="594"/>
                    <a:pt x="2399" y="595"/>
                    <a:pt x="2398" y="592"/>
                  </a:cubicBezTo>
                  <a:cubicBezTo>
                    <a:pt x="2396" y="590"/>
                    <a:pt x="2391" y="591"/>
                    <a:pt x="2392" y="586"/>
                  </a:cubicBezTo>
                  <a:cubicBezTo>
                    <a:pt x="2394" y="586"/>
                    <a:pt x="2397" y="588"/>
                    <a:pt x="2398" y="587"/>
                  </a:cubicBezTo>
                  <a:cubicBezTo>
                    <a:pt x="2400" y="587"/>
                    <a:pt x="2403" y="585"/>
                    <a:pt x="2404" y="586"/>
                  </a:cubicBezTo>
                  <a:cubicBezTo>
                    <a:pt x="2406" y="588"/>
                    <a:pt x="2413" y="593"/>
                    <a:pt x="2415" y="592"/>
                  </a:cubicBezTo>
                  <a:cubicBezTo>
                    <a:pt x="2415" y="592"/>
                    <a:pt x="2417" y="586"/>
                    <a:pt x="2417" y="585"/>
                  </a:cubicBezTo>
                  <a:cubicBezTo>
                    <a:pt x="2418" y="584"/>
                    <a:pt x="2422" y="582"/>
                    <a:pt x="2423" y="582"/>
                  </a:cubicBezTo>
                  <a:cubicBezTo>
                    <a:pt x="2428" y="582"/>
                    <a:pt x="2431" y="581"/>
                    <a:pt x="2434" y="578"/>
                  </a:cubicBezTo>
                  <a:cubicBezTo>
                    <a:pt x="2426" y="578"/>
                    <a:pt x="2432" y="571"/>
                    <a:pt x="2431" y="567"/>
                  </a:cubicBezTo>
                  <a:cubicBezTo>
                    <a:pt x="2425" y="573"/>
                    <a:pt x="2425" y="572"/>
                    <a:pt x="2418" y="568"/>
                  </a:cubicBezTo>
                  <a:cubicBezTo>
                    <a:pt x="2412" y="565"/>
                    <a:pt x="2410" y="560"/>
                    <a:pt x="2406" y="555"/>
                  </a:cubicBezTo>
                  <a:cubicBezTo>
                    <a:pt x="2402" y="549"/>
                    <a:pt x="2404" y="563"/>
                    <a:pt x="2404" y="565"/>
                  </a:cubicBezTo>
                  <a:cubicBezTo>
                    <a:pt x="2405" y="567"/>
                    <a:pt x="2401" y="570"/>
                    <a:pt x="2401" y="572"/>
                  </a:cubicBezTo>
                  <a:cubicBezTo>
                    <a:pt x="2401" y="575"/>
                    <a:pt x="2402" y="576"/>
                    <a:pt x="2400" y="578"/>
                  </a:cubicBezTo>
                  <a:cubicBezTo>
                    <a:pt x="2398" y="578"/>
                    <a:pt x="2396" y="577"/>
                    <a:pt x="2393" y="576"/>
                  </a:cubicBezTo>
                  <a:close/>
                  <a:moveTo>
                    <a:pt x="1380" y="442"/>
                  </a:moveTo>
                  <a:cubicBezTo>
                    <a:pt x="1380" y="444"/>
                    <a:pt x="1383" y="449"/>
                    <a:pt x="1385" y="448"/>
                  </a:cubicBezTo>
                  <a:cubicBezTo>
                    <a:pt x="1388" y="448"/>
                    <a:pt x="1388" y="444"/>
                    <a:pt x="1385" y="443"/>
                  </a:cubicBezTo>
                  <a:cubicBezTo>
                    <a:pt x="1384" y="440"/>
                    <a:pt x="1382" y="441"/>
                    <a:pt x="1380" y="442"/>
                  </a:cubicBezTo>
                  <a:close/>
                  <a:moveTo>
                    <a:pt x="1572" y="654"/>
                  </a:moveTo>
                  <a:cubicBezTo>
                    <a:pt x="1570" y="656"/>
                    <a:pt x="1566" y="658"/>
                    <a:pt x="1563" y="658"/>
                  </a:cubicBezTo>
                  <a:cubicBezTo>
                    <a:pt x="1561" y="658"/>
                    <a:pt x="1555" y="657"/>
                    <a:pt x="1554" y="659"/>
                  </a:cubicBezTo>
                  <a:cubicBezTo>
                    <a:pt x="1550" y="667"/>
                    <a:pt x="1567" y="662"/>
                    <a:pt x="1568" y="662"/>
                  </a:cubicBezTo>
                  <a:cubicBezTo>
                    <a:pt x="1566" y="658"/>
                    <a:pt x="1570" y="657"/>
                    <a:pt x="1572" y="654"/>
                  </a:cubicBezTo>
                  <a:close/>
                  <a:moveTo>
                    <a:pt x="1508" y="661"/>
                  </a:moveTo>
                  <a:cubicBezTo>
                    <a:pt x="1508" y="658"/>
                    <a:pt x="1502" y="657"/>
                    <a:pt x="1500" y="657"/>
                  </a:cubicBezTo>
                  <a:cubicBezTo>
                    <a:pt x="1494" y="658"/>
                    <a:pt x="1493" y="657"/>
                    <a:pt x="1488" y="654"/>
                  </a:cubicBezTo>
                  <a:cubicBezTo>
                    <a:pt x="1488" y="655"/>
                    <a:pt x="1487" y="657"/>
                    <a:pt x="1486" y="658"/>
                  </a:cubicBezTo>
                  <a:cubicBezTo>
                    <a:pt x="1494" y="661"/>
                    <a:pt x="1500" y="661"/>
                    <a:pt x="1508" y="661"/>
                  </a:cubicBezTo>
                  <a:close/>
                  <a:moveTo>
                    <a:pt x="1390" y="441"/>
                  </a:moveTo>
                  <a:cubicBezTo>
                    <a:pt x="1389" y="443"/>
                    <a:pt x="1390" y="447"/>
                    <a:pt x="1393" y="447"/>
                  </a:cubicBezTo>
                  <a:cubicBezTo>
                    <a:pt x="1396" y="447"/>
                    <a:pt x="1395" y="449"/>
                    <a:pt x="1396" y="453"/>
                  </a:cubicBezTo>
                  <a:cubicBezTo>
                    <a:pt x="1397" y="449"/>
                    <a:pt x="1396" y="445"/>
                    <a:pt x="1401" y="445"/>
                  </a:cubicBezTo>
                  <a:cubicBezTo>
                    <a:pt x="1400" y="444"/>
                    <a:pt x="1399" y="443"/>
                    <a:pt x="1398" y="442"/>
                  </a:cubicBezTo>
                  <a:cubicBezTo>
                    <a:pt x="1409" y="440"/>
                    <a:pt x="1391" y="430"/>
                    <a:pt x="1397" y="440"/>
                  </a:cubicBezTo>
                  <a:cubicBezTo>
                    <a:pt x="1394" y="440"/>
                    <a:pt x="1393" y="439"/>
                    <a:pt x="1395" y="437"/>
                  </a:cubicBezTo>
                  <a:cubicBezTo>
                    <a:pt x="1394" y="437"/>
                    <a:pt x="1393" y="437"/>
                    <a:pt x="1392" y="437"/>
                  </a:cubicBezTo>
                  <a:cubicBezTo>
                    <a:pt x="1393" y="439"/>
                    <a:pt x="1392" y="440"/>
                    <a:pt x="1390" y="441"/>
                  </a:cubicBezTo>
                  <a:close/>
                  <a:moveTo>
                    <a:pt x="1485" y="406"/>
                  </a:moveTo>
                  <a:cubicBezTo>
                    <a:pt x="1480" y="404"/>
                    <a:pt x="1478" y="405"/>
                    <a:pt x="1473" y="406"/>
                  </a:cubicBezTo>
                  <a:cubicBezTo>
                    <a:pt x="1474" y="408"/>
                    <a:pt x="1476" y="410"/>
                    <a:pt x="1474" y="413"/>
                  </a:cubicBezTo>
                  <a:cubicBezTo>
                    <a:pt x="1477" y="409"/>
                    <a:pt x="1482" y="408"/>
                    <a:pt x="1485" y="406"/>
                  </a:cubicBezTo>
                  <a:close/>
                  <a:moveTo>
                    <a:pt x="1370" y="608"/>
                  </a:moveTo>
                  <a:cubicBezTo>
                    <a:pt x="1371" y="610"/>
                    <a:pt x="1369" y="612"/>
                    <a:pt x="1368" y="613"/>
                  </a:cubicBezTo>
                  <a:cubicBezTo>
                    <a:pt x="1368" y="614"/>
                    <a:pt x="1370" y="615"/>
                    <a:pt x="1370" y="615"/>
                  </a:cubicBezTo>
                  <a:cubicBezTo>
                    <a:pt x="1370" y="619"/>
                    <a:pt x="1366" y="619"/>
                    <a:pt x="1369" y="622"/>
                  </a:cubicBezTo>
                  <a:cubicBezTo>
                    <a:pt x="1372" y="624"/>
                    <a:pt x="1374" y="625"/>
                    <a:pt x="1374" y="621"/>
                  </a:cubicBezTo>
                  <a:cubicBezTo>
                    <a:pt x="1375" y="619"/>
                    <a:pt x="1378" y="621"/>
                    <a:pt x="1378" y="617"/>
                  </a:cubicBezTo>
                  <a:cubicBezTo>
                    <a:pt x="1379" y="613"/>
                    <a:pt x="1379" y="609"/>
                    <a:pt x="1380" y="605"/>
                  </a:cubicBezTo>
                  <a:cubicBezTo>
                    <a:pt x="1381" y="597"/>
                    <a:pt x="1372" y="602"/>
                    <a:pt x="1369" y="603"/>
                  </a:cubicBezTo>
                  <a:cubicBezTo>
                    <a:pt x="1369" y="603"/>
                    <a:pt x="1368" y="603"/>
                    <a:pt x="1367" y="602"/>
                  </a:cubicBezTo>
                  <a:cubicBezTo>
                    <a:pt x="1365" y="607"/>
                    <a:pt x="1370" y="605"/>
                    <a:pt x="1370" y="608"/>
                  </a:cubicBezTo>
                  <a:close/>
                  <a:moveTo>
                    <a:pt x="2773" y="338"/>
                  </a:moveTo>
                  <a:cubicBezTo>
                    <a:pt x="2771" y="338"/>
                    <a:pt x="2764" y="336"/>
                    <a:pt x="2763" y="337"/>
                  </a:cubicBezTo>
                  <a:cubicBezTo>
                    <a:pt x="2761" y="339"/>
                    <a:pt x="2763" y="343"/>
                    <a:pt x="2764" y="344"/>
                  </a:cubicBezTo>
                  <a:cubicBezTo>
                    <a:pt x="2768" y="347"/>
                    <a:pt x="2774" y="342"/>
                    <a:pt x="2777" y="345"/>
                  </a:cubicBezTo>
                  <a:cubicBezTo>
                    <a:pt x="2780" y="350"/>
                    <a:pt x="2785" y="351"/>
                    <a:pt x="2788" y="344"/>
                  </a:cubicBezTo>
                  <a:cubicBezTo>
                    <a:pt x="2783" y="342"/>
                    <a:pt x="2778" y="338"/>
                    <a:pt x="2773" y="338"/>
                  </a:cubicBezTo>
                  <a:close/>
                  <a:moveTo>
                    <a:pt x="1444" y="425"/>
                  </a:moveTo>
                  <a:cubicBezTo>
                    <a:pt x="1446" y="423"/>
                    <a:pt x="1448" y="421"/>
                    <a:pt x="1451" y="420"/>
                  </a:cubicBezTo>
                  <a:cubicBezTo>
                    <a:pt x="1448" y="417"/>
                    <a:pt x="1450" y="416"/>
                    <a:pt x="1452" y="413"/>
                  </a:cubicBezTo>
                  <a:cubicBezTo>
                    <a:pt x="1444" y="411"/>
                    <a:pt x="1444" y="419"/>
                    <a:pt x="1444" y="425"/>
                  </a:cubicBezTo>
                  <a:close/>
                  <a:moveTo>
                    <a:pt x="1460" y="387"/>
                  </a:moveTo>
                  <a:cubicBezTo>
                    <a:pt x="1460" y="386"/>
                    <a:pt x="1460" y="385"/>
                    <a:pt x="1460" y="384"/>
                  </a:cubicBezTo>
                  <a:cubicBezTo>
                    <a:pt x="1460" y="384"/>
                    <a:pt x="1461" y="384"/>
                    <a:pt x="1461" y="384"/>
                  </a:cubicBezTo>
                  <a:cubicBezTo>
                    <a:pt x="1460" y="379"/>
                    <a:pt x="1454" y="383"/>
                    <a:pt x="1460" y="387"/>
                  </a:cubicBezTo>
                  <a:close/>
                  <a:moveTo>
                    <a:pt x="1370" y="589"/>
                  </a:moveTo>
                  <a:cubicBezTo>
                    <a:pt x="1367" y="592"/>
                    <a:pt x="1372" y="597"/>
                    <a:pt x="1375" y="597"/>
                  </a:cubicBezTo>
                  <a:cubicBezTo>
                    <a:pt x="1377" y="590"/>
                    <a:pt x="1377" y="588"/>
                    <a:pt x="1377" y="581"/>
                  </a:cubicBezTo>
                  <a:cubicBezTo>
                    <a:pt x="1374" y="582"/>
                    <a:pt x="1376" y="583"/>
                    <a:pt x="1375" y="585"/>
                  </a:cubicBezTo>
                  <a:cubicBezTo>
                    <a:pt x="1374" y="587"/>
                    <a:pt x="1372" y="588"/>
                    <a:pt x="1370" y="589"/>
                  </a:cubicBezTo>
                  <a:close/>
                  <a:moveTo>
                    <a:pt x="2508" y="1024"/>
                  </a:moveTo>
                  <a:cubicBezTo>
                    <a:pt x="2506" y="1023"/>
                    <a:pt x="2506" y="1020"/>
                    <a:pt x="2503" y="1019"/>
                  </a:cubicBezTo>
                  <a:cubicBezTo>
                    <a:pt x="2503" y="1021"/>
                    <a:pt x="2503" y="1023"/>
                    <a:pt x="2505" y="1025"/>
                  </a:cubicBezTo>
                  <a:cubicBezTo>
                    <a:pt x="2506" y="1026"/>
                    <a:pt x="2505" y="1028"/>
                    <a:pt x="2506" y="1029"/>
                  </a:cubicBezTo>
                  <a:cubicBezTo>
                    <a:pt x="2508" y="1031"/>
                    <a:pt x="2515" y="1034"/>
                    <a:pt x="2513" y="1028"/>
                  </a:cubicBezTo>
                  <a:cubicBezTo>
                    <a:pt x="2512" y="1027"/>
                    <a:pt x="2510" y="1025"/>
                    <a:pt x="2508" y="1024"/>
                  </a:cubicBezTo>
                  <a:close/>
                  <a:moveTo>
                    <a:pt x="2341" y="676"/>
                  </a:moveTo>
                  <a:cubicBezTo>
                    <a:pt x="2342" y="675"/>
                    <a:pt x="2344" y="679"/>
                    <a:pt x="2345" y="678"/>
                  </a:cubicBezTo>
                  <a:cubicBezTo>
                    <a:pt x="2346" y="677"/>
                    <a:pt x="2349" y="674"/>
                    <a:pt x="2349" y="673"/>
                  </a:cubicBezTo>
                  <a:cubicBezTo>
                    <a:pt x="2349" y="663"/>
                    <a:pt x="2337" y="671"/>
                    <a:pt x="2335" y="670"/>
                  </a:cubicBezTo>
                  <a:cubicBezTo>
                    <a:pt x="2332" y="676"/>
                    <a:pt x="2330" y="675"/>
                    <a:pt x="2332" y="682"/>
                  </a:cubicBezTo>
                  <a:cubicBezTo>
                    <a:pt x="2337" y="685"/>
                    <a:pt x="2338" y="678"/>
                    <a:pt x="2341" y="676"/>
                  </a:cubicBezTo>
                  <a:close/>
                  <a:moveTo>
                    <a:pt x="2296" y="1000"/>
                  </a:moveTo>
                  <a:cubicBezTo>
                    <a:pt x="2292" y="1005"/>
                    <a:pt x="2299" y="1005"/>
                    <a:pt x="2301" y="1005"/>
                  </a:cubicBezTo>
                  <a:cubicBezTo>
                    <a:pt x="2302" y="1004"/>
                    <a:pt x="2302" y="1001"/>
                    <a:pt x="2303" y="1002"/>
                  </a:cubicBezTo>
                  <a:cubicBezTo>
                    <a:pt x="2305" y="1002"/>
                    <a:pt x="2307" y="1004"/>
                    <a:pt x="2309" y="1003"/>
                  </a:cubicBezTo>
                  <a:cubicBezTo>
                    <a:pt x="2313" y="1002"/>
                    <a:pt x="2315" y="1004"/>
                    <a:pt x="2319" y="1007"/>
                  </a:cubicBezTo>
                  <a:cubicBezTo>
                    <a:pt x="2320" y="998"/>
                    <a:pt x="2312" y="998"/>
                    <a:pt x="2307" y="996"/>
                  </a:cubicBezTo>
                  <a:cubicBezTo>
                    <a:pt x="2302" y="997"/>
                    <a:pt x="2298" y="997"/>
                    <a:pt x="2296" y="1000"/>
                  </a:cubicBezTo>
                  <a:close/>
                  <a:moveTo>
                    <a:pt x="2647" y="1348"/>
                  </a:moveTo>
                  <a:cubicBezTo>
                    <a:pt x="2647" y="1345"/>
                    <a:pt x="2646" y="1342"/>
                    <a:pt x="2645" y="1340"/>
                  </a:cubicBezTo>
                  <a:cubicBezTo>
                    <a:pt x="2641" y="1342"/>
                    <a:pt x="2640" y="1342"/>
                    <a:pt x="2639" y="1346"/>
                  </a:cubicBezTo>
                  <a:cubicBezTo>
                    <a:pt x="2638" y="1350"/>
                    <a:pt x="2636" y="1348"/>
                    <a:pt x="2634" y="1352"/>
                  </a:cubicBezTo>
                  <a:cubicBezTo>
                    <a:pt x="2632" y="1354"/>
                    <a:pt x="2633" y="1358"/>
                    <a:pt x="2631" y="1360"/>
                  </a:cubicBezTo>
                  <a:cubicBezTo>
                    <a:pt x="2629" y="1363"/>
                    <a:pt x="2626" y="1365"/>
                    <a:pt x="2624" y="1367"/>
                  </a:cubicBezTo>
                  <a:cubicBezTo>
                    <a:pt x="2622" y="1369"/>
                    <a:pt x="2620" y="1371"/>
                    <a:pt x="2617" y="1372"/>
                  </a:cubicBezTo>
                  <a:cubicBezTo>
                    <a:pt x="2615" y="1373"/>
                    <a:pt x="2610" y="1374"/>
                    <a:pt x="2609" y="1376"/>
                  </a:cubicBezTo>
                  <a:cubicBezTo>
                    <a:pt x="2605" y="1382"/>
                    <a:pt x="2600" y="1388"/>
                    <a:pt x="2596" y="1394"/>
                  </a:cubicBezTo>
                  <a:cubicBezTo>
                    <a:pt x="2591" y="1400"/>
                    <a:pt x="2605" y="1398"/>
                    <a:pt x="2606" y="1400"/>
                  </a:cubicBezTo>
                  <a:cubicBezTo>
                    <a:pt x="2609" y="1403"/>
                    <a:pt x="2618" y="1406"/>
                    <a:pt x="2621" y="1402"/>
                  </a:cubicBezTo>
                  <a:cubicBezTo>
                    <a:pt x="2624" y="1397"/>
                    <a:pt x="2630" y="1391"/>
                    <a:pt x="2631" y="1385"/>
                  </a:cubicBezTo>
                  <a:cubicBezTo>
                    <a:pt x="2633" y="1377"/>
                    <a:pt x="2636" y="1376"/>
                    <a:pt x="2642" y="1372"/>
                  </a:cubicBezTo>
                  <a:cubicBezTo>
                    <a:pt x="2643" y="1373"/>
                    <a:pt x="2644" y="1375"/>
                    <a:pt x="2646" y="1375"/>
                  </a:cubicBezTo>
                  <a:cubicBezTo>
                    <a:pt x="2643" y="1370"/>
                    <a:pt x="2643" y="1369"/>
                    <a:pt x="2646" y="1365"/>
                  </a:cubicBezTo>
                  <a:cubicBezTo>
                    <a:pt x="2649" y="1361"/>
                    <a:pt x="2653" y="1357"/>
                    <a:pt x="2656" y="1353"/>
                  </a:cubicBezTo>
                  <a:cubicBezTo>
                    <a:pt x="2655" y="1350"/>
                    <a:pt x="2654" y="1347"/>
                    <a:pt x="2653" y="1344"/>
                  </a:cubicBezTo>
                  <a:cubicBezTo>
                    <a:pt x="2651" y="1345"/>
                    <a:pt x="2649" y="1347"/>
                    <a:pt x="2647" y="1348"/>
                  </a:cubicBezTo>
                  <a:close/>
                  <a:moveTo>
                    <a:pt x="2606" y="1403"/>
                  </a:moveTo>
                  <a:cubicBezTo>
                    <a:pt x="2604" y="1404"/>
                    <a:pt x="2605" y="1408"/>
                    <a:pt x="2603" y="1410"/>
                  </a:cubicBezTo>
                  <a:cubicBezTo>
                    <a:pt x="2606" y="1408"/>
                    <a:pt x="2613" y="1409"/>
                    <a:pt x="2606" y="1403"/>
                  </a:cubicBezTo>
                  <a:close/>
                  <a:moveTo>
                    <a:pt x="2685" y="1310"/>
                  </a:moveTo>
                  <a:cubicBezTo>
                    <a:pt x="2679" y="1314"/>
                    <a:pt x="2678" y="1314"/>
                    <a:pt x="2671" y="1312"/>
                  </a:cubicBezTo>
                  <a:cubicBezTo>
                    <a:pt x="2667" y="1311"/>
                    <a:pt x="2669" y="1303"/>
                    <a:pt x="2665" y="1300"/>
                  </a:cubicBezTo>
                  <a:cubicBezTo>
                    <a:pt x="2665" y="1305"/>
                    <a:pt x="2662" y="1309"/>
                    <a:pt x="2660" y="1303"/>
                  </a:cubicBezTo>
                  <a:cubicBezTo>
                    <a:pt x="2659" y="1301"/>
                    <a:pt x="2660" y="1299"/>
                    <a:pt x="2659" y="1297"/>
                  </a:cubicBezTo>
                  <a:cubicBezTo>
                    <a:pt x="2658" y="1296"/>
                    <a:pt x="2657" y="1294"/>
                    <a:pt x="2656" y="1293"/>
                  </a:cubicBezTo>
                  <a:cubicBezTo>
                    <a:pt x="2654" y="1287"/>
                    <a:pt x="2658" y="1288"/>
                    <a:pt x="2651" y="1285"/>
                  </a:cubicBezTo>
                  <a:cubicBezTo>
                    <a:pt x="2648" y="1284"/>
                    <a:pt x="2646" y="1281"/>
                    <a:pt x="2643" y="1280"/>
                  </a:cubicBezTo>
                  <a:cubicBezTo>
                    <a:pt x="2645" y="1283"/>
                    <a:pt x="2646" y="1287"/>
                    <a:pt x="2648" y="1290"/>
                  </a:cubicBezTo>
                  <a:cubicBezTo>
                    <a:pt x="2649" y="1290"/>
                    <a:pt x="2649" y="1289"/>
                    <a:pt x="2650" y="1289"/>
                  </a:cubicBezTo>
                  <a:cubicBezTo>
                    <a:pt x="2652" y="1292"/>
                    <a:pt x="2655" y="1306"/>
                    <a:pt x="2659" y="1304"/>
                  </a:cubicBezTo>
                  <a:cubicBezTo>
                    <a:pt x="2658" y="1309"/>
                    <a:pt x="2661" y="1313"/>
                    <a:pt x="2659" y="1317"/>
                  </a:cubicBezTo>
                  <a:cubicBezTo>
                    <a:pt x="2657" y="1323"/>
                    <a:pt x="2656" y="1324"/>
                    <a:pt x="2652" y="1328"/>
                  </a:cubicBezTo>
                  <a:cubicBezTo>
                    <a:pt x="2654" y="1329"/>
                    <a:pt x="2655" y="1331"/>
                    <a:pt x="2657" y="1333"/>
                  </a:cubicBezTo>
                  <a:cubicBezTo>
                    <a:pt x="2659" y="1333"/>
                    <a:pt x="2663" y="1333"/>
                    <a:pt x="2663" y="1335"/>
                  </a:cubicBezTo>
                  <a:cubicBezTo>
                    <a:pt x="2666" y="1339"/>
                    <a:pt x="2660" y="1345"/>
                    <a:pt x="2658" y="1347"/>
                  </a:cubicBezTo>
                  <a:cubicBezTo>
                    <a:pt x="2662" y="1349"/>
                    <a:pt x="2667" y="1352"/>
                    <a:pt x="2670" y="1346"/>
                  </a:cubicBezTo>
                  <a:cubicBezTo>
                    <a:pt x="2672" y="1341"/>
                    <a:pt x="2677" y="1334"/>
                    <a:pt x="2677" y="1329"/>
                  </a:cubicBezTo>
                  <a:cubicBezTo>
                    <a:pt x="2676" y="1325"/>
                    <a:pt x="2681" y="1325"/>
                    <a:pt x="2683" y="1326"/>
                  </a:cubicBezTo>
                  <a:cubicBezTo>
                    <a:pt x="2685" y="1327"/>
                    <a:pt x="2683" y="1324"/>
                    <a:pt x="2684" y="1323"/>
                  </a:cubicBezTo>
                  <a:cubicBezTo>
                    <a:pt x="2687" y="1320"/>
                    <a:pt x="2692" y="1311"/>
                    <a:pt x="2685" y="1310"/>
                  </a:cubicBezTo>
                  <a:close/>
                  <a:moveTo>
                    <a:pt x="1323" y="615"/>
                  </a:moveTo>
                  <a:cubicBezTo>
                    <a:pt x="1324" y="617"/>
                    <a:pt x="1326" y="618"/>
                    <a:pt x="1327" y="619"/>
                  </a:cubicBezTo>
                  <a:cubicBezTo>
                    <a:pt x="1329" y="618"/>
                    <a:pt x="1330" y="617"/>
                    <a:pt x="1331" y="616"/>
                  </a:cubicBezTo>
                  <a:cubicBezTo>
                    <a:pt x="1329" y="610"/>
                    <a:pt x="1327" y="613"/>
                    <a:pt x="1323" y="615"/>
                  </a:cubicBezTo>
                  <a:close/>
                  <a:moveTo>
                    <a:pt x="2759" y="312"/>
                  </a:moveTo>
                  <a:cubicBezTo>
                    <a:pt x="2759" y="317"/>
                    <a:pt x="2760" y="319"/>
                    <a:pt x="2756" y="321"/>
                  </a:cubicBezTo>
                  <a:cubicBezTo>
                    <a:pt x="2753" y="322"/>
                    <a:pt x="2755" y="327"/>
                    <a:pt x="2756" y="330"/>
                  </a:cubicBezTo>
                  <a:cubicBezTo>
                    <a:pt x="2750" y="329"/>
                    <a:pt x="2748" y="329"/>
                    <a:pt x="2744" y="325"/>
                  </a:cubicBezTo>
                  <a:cubicBezTo>
                    <a:pt x="2741" y="323"/>
                    <a:pt x="2734" y="327"/>
                    <a:pt x="2733" y="323"/>
                  </a:cubicBezTo>
                  <a:cubicBezTo>
                    <a:pt x="2732" y="318"/>
                    <a:pt x="2733" y="313"/>
                    <a:pt x="2728" y="313"/>
                  </a:cubicBezTo>
                  <a:cubicBezTo>
                    <a:pt x="2722" y="312"/>
                    <a:pt x="2717" y="312"/>
                    <a:pt x="2711" y="312"/>
                  </a:cubicBezTo>
                  <a:cubicBezTo>
                    <a:pt x="2708" y="311"/>
                    <a:pt x="2714" y="301"/>
                    <a:pt x="2706" y="303"/>
                  </a:cubicBezTo>
                  <a:cubicBezTo>
                    <a:pt x="2703" y="303"/>
                    <a:pt x="2704" y="313"/>
                    <a:pt x="2704" y="316"/>
                  </a:cubicBezTo>
                  <a:cubicBezTo>
                    <a:pt x="2704" y="322"/>
                    <a:pt x="2685" y="324"/>
                    <a:pt x="2680" y="325"/>
                  </a:cubicBezTo>
                  <a:cubicBezTo>
                    <a:pt x="2685" y="328"/>
                    <a:pt x="2690" y="330"/>
                    <a:pt x="2690" y="335"/>
                  </a:cubicBezTo>
                  <a:cubicBezTo>
                    <a:pt x="2690" y="342"/>
                    <a:pt x="2693" y="345"/>
                    <a:pt x="2697" y="350"/>
                  </a:cubicBezTo>
                  <a:cubicBezTo>
                    <a:pt x="2697" y="351"/>
                    <a:pt x="2694" y="355"/>
                    <a:pt x="2693" y="355"/>
                  </a:cubicBezTo>
                  <a:cubicBezTo>
                    <a:pt x="2692" y="356"/>
                    <a:pt x="2688" y="354"/>
                    <a:pt x="2686" y="354"/>
                  </a:cubicBezTo>
                  <a:cubicBezTo>
                    <a:pt x="2684" y="353"/>
                    <a:pt x="2678" y="351"/>
                    <a:pt x="2675" y="352"/>
                  </a:cubicBezTo>
                  <a:cubicBezTo>
                    <a:pt x="2665" y="358"/>
                    <a:pt x="2655" y="365"/>
                    <a:pt x="2645" y="371"/>
                  </a:cubicBezTo>
                  <a:cubicBezTo>
                    <a:pt x="2637" y="376"/>
                    <a:pt x="2628" y="378"/>
                    <a:pt x="2625" y="387"/>
                  </a:cubicBezTo>
                  <a:cubicBezTo>
                    <a:pt x="2618" y="380"/>
                    <a:pt x="2617" y="379"/>
                    <a:pt x="2608" y="381"/>
                  </a:cubicBezTo>
                  <a:cubicBezTo>
                    <a:pt x="2599" y="382"/>
                    <a:pt x="2599" y="382"/>
                    <a:pt x="2593" y="390"/>
                  </a:cubicBezTo>
                  <a:cubicBezTo>
                    <a:pt x="2593" y="387"/>
                    <a:pt x="2593" y="385"/>
                    <a:pt x="2593" y="382"/>
                  </a:cubicBezTo>
                  <a:cubicBezTo>
                    <a:pt x="2590" y="383"/>
                    <a:pt x="2585" y="387"/>
                    <a:pt x="2582" y="387"/>
                  </a:cubicBezTo>
                  <a:cubicBezTo>
                    <a:pt x="2579" y="386"/>
                    <a:pt x="2575" y="384"/>
                    <a:pt x="2573" y="388"/>
                  </a:cubicBezTo>
                  <a:cubicBezTo>
                    <a:pt x="2568" y="396"/>
                    <a:pt x="2563" y="404"/>
                    <a:pt x="2558" y="412"/>
                  </a:cubicBezTo>
                  <a:cubicBezTo>
                    <a:pt x="2561" y="413"/>
                    <a:pt x="2570" y="414"/>
                    <a:pt x="2569" y="417"/>
                  </a:cubicBezTo>
                  <a:cubicBezTo>
                    <a:pt x="2567" y="425"/>
                    <a:pt x="2567" y="426"/>
                    <a:pt x="2571" y="432"/>
                  </a:cubicBezTo>
                  <a:cubicBezTo>
                    <a:pt x="2564" y="435"/>
                    <a:pt x="2556" y="439"/>
                    <a:pt x="2561" y="449"/>
                  </a:cubicBezTo>
                  <a:cubicBezTo>
                    <a:pt x="2561" y="451"/>
                    <a:pt x="2555" y="454"/>
                    <a:pt x="2553" y="454"/>
                  </a:cubicBezTo>
                  <a:cubicBezTo>
                    <a:pt x="2549" y="455"/>
                    <a:pt x="2546" y="455"/>
                    <a:pt x="2545" y="460"/>
                  </a:cubicBezTo>
                  <a:cubicBezTo>
                    <a:pt x="2545" y="465"/>
                    <a:pt x="2546" y="469"/>
                    <a:pt x="2541" y="471"/>
                  </a:cubicBezTo>
                  <a:cubicBezTo>
                    <a:pt x="2535" y="472"/>
                    <a:pt x="2535" y="472"/>
                    <a:pt x="2534" y="479"/>
                  </a:cubicBezTo>
                  <a:cubicBezTo>
                    <a:pt x="2533" y="486"/>
                    <a:pt x="2524" y="493"/>
                    <a:pt x="2520" y="498"/>
                  </a:cubicBezTo>
                  <a:cubicBezTo>
                    <a:pt x="2514" y="474"/>
                    <a:pt x="2497" y="427"/>
                    <a:pt x="2526" y="413"/>
                  </a:cubicBezTo>
                  <a:cubicBezTo>
                    <a:pt x="2534" y="409"/>
                    <a:pt x="2539" y="408"/>
                    <a:pt x="2544" y="400"/>
                  </a:cubicBezTo>
                  <a:cubicBezTo>
                    <a:pt x="2548" y="392"/>
                    <a:pt x="2554" y="388"/>
                    <a:pt x="2561" y="383"/>
                  </a:cubicBezTo>
                  <a:cubicBezTo>
                    <a:pt x="2566" y="379"/>
                    <a:pt x="2572" y="377"/>
                    <a:pt x="2574" y="371"/>
                  </a:cubicBezTo>
                  <a:cubicBezTo>
                    <a:pt x="2575" y="366"/>
                    <a:pt x="2576" y="361"/>
                    <a:pt x="2577" y="356"/>
                  </a:cubicBezTo>
                  <a:cubicBezTo>
                    <a:pt x="2578" y="355"/>
                    <a:pt x="2584" y="355"/>
                    <a:pt x="2586" y="354"/>
                  </a:cubicBezTo>
                  <a:cubicBezTo>
                    <a:pt x="2581" y="353"/>
                    <a:pt x="2578" y="353"/>
                    <a:pt x="2573" y="353"/>
                  </a:cubicBezTo>
                  <a:cubicBezTo>
                    <a:pt x="2570" y="354"/>
                    <a:pt x="2568" y="360"/>
                    <a:pt x="2566" y="363"/>
                  </a:cubicBezTo>
                  <a:cubicBezTo>
                    <a:pt x="2562" y="369"/>
                    <a:pt x="2553" y="374"/>
                    <a:pt x="2548" y="378"/>
                  </a:cubicBezTo>
                  <a:cubicBezTo>
                    <a:pt x="2545" y="371"/>
                    <a:pt x="2546" y="368"/>
                    <a:pt x="2547" y="361"/>
                  </a:cubicBezTo>
                  <a:cubicBezTo>
                    <a:pt x="2542" y="364"/>
                    <a:pt x="2540" y="365"/>
                    <a:pt x="2534" y="365"/>
                  </a:cubicBezTo>
                  <a:cubicBezTo>
                    <a:pt x="2528" y="365"/>
                    <a:pt x="2526" y="364"/>
                    <a:pt x="2521" y="368"/>
                  </a:cubicBezTo>
                  <a:cubicBezTo>
                    <a:pt x="2514" y="374"/>
                    <a:pt x="2507" y="381"/>
                    <a:pt x="2501" y="389"/>
                  </a:cubicBezTo>
                  <a:cubicBezTo>
                    <a:pt x="2503" y="391"/>
                    <a:pt x="2508" y="393"/>
                    <a:pt x="2506" y="396"/>
                  </a:cubicBezTo>
                  <a:cubicBezTo>
                    <a:pt x="2506" y="397"/>
                    <a:pt x="2499" y="398"/>
                    <a:pt x="2498" y="398"/>
                  </a:cubicBezTo>
                  <a:cubicBezTo>
                    <a:pt x="2490" y="399"/>
                    <a:pt x="2483" y="399"/>
                    <a:pt x="2476" y="400"/>
                  </a:cubicBezTo>
                  <a:cubicBezTo>
                    <a:pt x="2479" y="398"/>
                    <a:pt x="2481" y="397"/>
                    <a:pt x="2484" y="395"/>
                  </a:cubicBezTo>
                  <a:cubicBezTo>
                    <a:pt x="2477" y="393"/>
                    <a:pt x="2470" y="392"/>
                    <a:pt x="2464" y="391"/>
                  </a:cubicBezTo>
                  <a:cubicBezTo>
                    <a:pt x="2462" y="390"/>
                    <a:pt x="2457" y="395"/>
                    <a:pt x="2456" y="396"/>
                  </a:cubicBezTo>
                  <a:cubicBezTo>
                    <a:pt x="2453" y="397"/>
                    <a:pt x="2451" y="396"/>
                    <a:pt x="2448" y="395"/>
                  </a:cubicBezTo>
                  <a:cubicBezTo>
                    <a:pt x="2442" y="394"/>
                    <a:pt x="2437" y="394"/>
                    <a:pt x="2430" y="394"/>
                  </a:cubicBezTo>
                  <a:cubicBezTo>
                    <a:pt x="2427" y="395"/>
                    <a:pt x="2415" y="393"/>
                    <a:pt x="2412" y="396"/>
                  </a:cubicBezTo>
                  <a:cubicBezTo>
                    <a:pt x="2402" y="405"/>
                    <a:pt x="2392" y="415"/>
                    <a:pt x="2382" y="425"/>
                  </a:cubicBezTo>
                  <a:cubicBezTo>
                    <a:pt x="2372" y="435"/>
                    <a:pt x="2362" y="442"/>
                    <a:pt x="2351" y="450"/>
                  </a:cubicBezTo>
                  <a:cubicBezTo>
                    <a:pt x="2353" y="453"/>
                    <a:pt x="2355" y="453"/>
                    <a:pt x="2358" y="453"/>
                  </a:cubicBezTo>
                  <a:cubicBezTo>
                    <a:pt x="2362" y="453"/>
                    <a:pt x="2363" y="453"/>
                    <a:pt x="2364" y="457"/>
                  </a:cubicBezTo>
                  <a:cubicBezTo>
                    <a:pt x="2365" y="458"/>
                    <a:pt x="2366" y="464"/>
                    <a:pt x="2367" y="464"/>
                  </a:cubicBezTo>
                  <a:cubicBezTo>
                    <a:pt x="2375" y="465"/>
                    <a:pt x="2376" y="466"/>
                    <a:pt x="2380" y="458"/>
                  </a:cubicBezTo>
                  <a:cubicBezTo>
                    <a:pt x="2383" y="451"/>
                    <a:pt x="2402" y="467"/>
                    <a:pt x="2401" y="472"/>
                  </a:cubicBezTo>
                  <a:cubicBezTo>
                    <a:pt x="2399" y="485"/>
                    <a:pt x="2396" y="497"/>
                    <a:pt x="2393" y="510"/>
                  </a:cubicBezTo>
                  <a:cubicBezTo>
                    <a:pt x="2391" y="522"/>
                    <a:pt x="2387" y="528"/>
                    <a:pt x="2380" y="538"/>
                  </a:cubicBezTo>
                  <a:cubicBezTo>
                    <a:pt x="2374" y="548"/>
                    <a:pt x="2369" y="557"/>
                    <a:pt x="2361" y="564"/>
                  </a:cubicBezTo>
                  <a:cubicBezTo>
                    <a:pt x="2356" y="570"/>
                    <a:pt x="2351" y="575"/>
                    <a:pt x="2346" y="580"/>
                  </a:cubicBezTo>
                  <a:cubicBezTo>
                    <a:pt x="2343" y="583"/>
                    <a:pt x="2337" y="583"/>
                    <a:pt x="2333" y="584"/>
                  </a:cubicBezTo>
                  <a:cubicBezTo>
                    <a:pt x="2331" y="584"/>
                    <a:pt x="2329" y="579"/>
                    <a:pt x="2328" y="578"/>
                  </a:cubicBezTo>
                  <a:cubicBezTo>
                    <a:pt x="2326" y="578"/>
                    <a:pt x="2322" y="582"/>
                    <a:pt x="2321" y="583"/>
                  </a:cubicBezTo>
                  <a:cubicBezTo>
                    <a:pt x="2315" y="586"/>
                    <a:pt x="2315" y="588"/>
                    <a:pt x="2312" y="595"/>
                  </a:cubicBezTo>
                  <a:cubicBezTo>
                    <a:pt x="2309" y="606"/>
                    <a:pt x="2300" y="612"/>
                    <a:pt x="2292" y="620"/>
                  </a:cubicBezTo>
                  <a:cubicBezTo>
                    <a:pt x="2301" y="627"/>
                    <a:pt x="2309" y="636"/>
                    <a:pt x="2307" y="649"/>
                  </a:cubicBezTo>
                  <a:cubicBezTo>
                    <a:pt x="2306" y="658"/>
                    <a:pt x="2307" y="659"/>
                    <a:pt x="2299" y="663"/>
                  </a:cubicBezTo>
                  <a:cubicBezTo>
                    <a:pt x="2294" y="666"/>
                    <a:pt x="2290" y="666"/>
                    <a:pt x="2284" y="666"/>
                  </a:cubicBezTo>
                  <a:cubicBezTo>
                    <a:pt x="2284" y="661"/>
                    <a:pt x="2285" y="656"/>
                    <a:pt x="2286" y="651"/>
                  </a:cubicBezTo>
                  <a:cubicBezTo>
                    <a:pt x="2286" y="645"/>
                    <a:pt x="2281" y="646"/>
                    <a:pt x="2286" y="641"/>
                  </a:cubicBezTo>
                  <a:cubicBezTo>
                    <a:pt x="2288" y="637"/>
                    <a:pt x="2287" y="633"/>
                    <a:pt x="2283" y="633"/>
                  </a:cubicBezTo>
                  <a:cubicBezTo>
                    <a:pt x="2279" y="634"/>
                    <a:pt x="2273" y="636"/>
                    <a:pt x="2272" y="630"/>
                  </a:cubicBezTo>
                  <a:cubicBezTo>
                    <a:pt x="2271" y="627"/>
                    <a:pt x="2275" y="620"/>
                    <a:pt x="2276" y="617"/>
                  </a:cubicBezTo>
                  <a:cubicBezTo>
                    <a:pt x="2276" y="617"/>
                    <a:pt x="2268" y="611"/>
                    <a:pt x="2267" y="611"/>
                  </a:cubicBezTo>
                  <a:cubicBezTo>
                    <a:pt x="2264" y="611"/>
                    <a:pt x="2258" y="616"/>
                    <a:pt x="2256" y="618"/>
                  </a:cubicBezTo>
                  <a:cubicBezTo>
                    <a:pt x="2252" y="620"/>
                    <a:pt x="2248" y="623"/>
                    <a:pt x="2244" y="625"/>
                  </a:cubicBezTo>
                  <a:cubicBezTo>
                    <a:pt x="2241" y="617"/>
                    <a:pt x="2248" y="612"/>
                    <a:pt x="2253" y="607"/>
                  </a:cubicBezTo>
                  <a:cubicBezTo>
                    <a:pt x="2248" y="604"/>
                    <a:pt x="2248" y="603"/>
                    <a:pt x="2243" y="605"/>
                  </a:cubicBezTo>
                  <a:cubicBezTo>
                    <a:pt x="2239" y="607"/>
                    <a:pt x="2237" y="609"/>
                    <a:pt x="2234" y="612"/>
                  </a:cubicBezTo>
                  <a:cubicBezTo>
                    <a:pt x="2230" y="615"/>
                    <a:pt x="2228" y="617"/>
                    <a:pt x="2223" y="618"/>
                  </a:cubicBezTo>
                  <a:cubicBezTo>
                    <a:pt x="2222" y="619"/>
                    <a:pt x="2214" y="621"/>
                    <a:pt x="2216" y="624"/>
                  </a:cubicBezTo>
                  <a:cubicBezTo>
                    <a:pt x="2219" y="627"/>
                    <a:pt x="2222" y="630"/>
                    <a:pt x="2225" y="634"/>
                  </a:cubicBezTo>
                  <a:cubicBezTo>
                    <a:pt x="2228" y="640"/>
                    <a:pt x="2228" y="639"/>
                    <a:pt x="2233" y="636"/>
                  </a:cubicBezTo>
                  <a:cubicBezTo>
                    <a:pt x="2241" y="632"/>
                    <a:pt x="2247" y="636"/>
                    <a:pt x="2256" y="638"/>
                  </a:cubicBezTo>
                  <a:cubicBezTo>
                    <a:pt x="2247" y="645"/>
                    <a:pt x="2237" y="653"/>
                    <a:pt x="2228" y="661"/>
                  </a:cubicBezTo>
                  <a:cubicBezTo>
                    <a:pt x="2232" y="664"/>
                    <a:pt x="2237" y="667"/>
                    <a:pt x="2239" y="672"/>
                  </a:cubicBezTo>
                  <a:cubicBezTo>
                    <a:pt x="2242" y="678"/>
                    <a:pt x="2245" y="684"/>
                    <a:pt x="2248" y="691"/>
                  </a:cubicBezTo>
                  <a:cubicBezTo>
                    <a:pt x="2243" y="690"/>
                    <a:pt x="2239" y="689"/>
                    <a:pt x="2234" y="688"/>
                  </a:cubicBezTo>
                  <a:cubicBezTo>
                    <a:pt x="2239" y="692"/>
                    <a:pt x="2244" y="695"/>
                    <a:pt x="2249" y="699"/>
                  </a:cubicBezTo>
                  <a:cubicBezTo>
                    <a:pt x="2245" y="702"/>
                    <a:pt x="2241" y="704"/>
                    <a:pt x="2238" y="707"/>
                  </a:cubicBezTo>
                  <a:cubicBezTo>
                    <a:pt x="2242" y="708"/>
                    <a:pt x="2247" y="710"/>
                    <a:pt x="2251" y="711"/>
                  </a:cubicBezTo>
                  <a:cubicBezTo>
                    <a:pt x="2246" y="721"/>
                    <a:pt x="2241" y="734"/>
                    <a:pt x="2234" y="744"/>
                  </a:cubicBezTo>
                  <a:cubicBezTo>
                    <a:pt x="2226" y="753"/>
                    <a:pt x="2220" y="764"/>
                    <a:pt x="2209" y="769"/>
                  </a:cubicBezTo>
                  <a:cubicBezTo>
                    <a:pt x="2197" y="774"/>
                    <a:pt x="2185" y="779"/>
                    <a:pt x="2173" y="783"/>
                  </a:cubicBezTo>
                  <a:cubicBezTo>
                    <a:pt x="2170" y="784"/>
                    <a:pt x="2166" y="786"/>
                    <a:pt x="2162" y="787"/>
                  </a:cubicBezTo>
                  <a:cubicBezTo>
                    <a:pt x="2159" y="788"/>
                    <a:pt x="2160" y="788"/>
                    <a:pt x="2161" y="792"/>
                  </a:cubicBezTo>
                  <a:cubicBezTo>
                    <a:pt x="2161" y="794"/>
                    <a:pt x="2161" y="799"/>
                    <a:pt x="2157" y="797"/>
                  </a:cubicBezTo>
                  <a:cubicBezTo>
                    <a:pt x="2156" y="796"/>
                    <a:pt x="2155" y="791"/>
                    <a:pt x="2154" y="789"/>
                  </a:cubicBezTo>
                  <a:cubicBezTo>
                    <a:pt x="2155" y="789"/>
                    <a:pt x="2157" y="788"/>
                    <a:pt x="2158" y="788"/>
                  </a:cubicBezTo>
                  <a:cubicBezTo>
                    <a:pt x="2154" y="785"/>
                    <a:pt x="2146" y="782"/>
                    <a:pt x="2142" y="786"/>
                  </a:cubicBezTo>
                  <a:cubicBezTo>
                    <a:pt x="2138" y="789"/>
                    <a:pt x="2128" y="794"/>
                    <a:pt x="2126" y="799"/>
                  </a:cubicBezTo>
                  <a:cubicBezTo>
                    <a:pt x="2126" y="801"/>
                    <a:pt x="2123" y="807"/>
                    <a:pt x="2124" y="809"/>
                  </a:cubicBezTo>
                  <a:cubicBezTo>
                    <a:pt x="2126" y="813"/>
                    <a:pt x="2128" y="816"/>
                    <a:pt x="2131" y="820"/>
                  </a:cubicBezTo>
                  <a:cubicBezTo>
                    <a:pt x="2134" y="826"/>
                    <a:pt x="2138" y="830"/>
                    <a:pt x="2142" y="835"/>
                  </a:cubicBezTo>
                  <a:cubicBezTo>
                    <a:pt x="2147" y="842"/>
                    <a:pt x="2150" y="844"/>
                    <a:pt x="2150" y="852"/>
                  </a:cubicBezTo>
                  <a:cubicBezTo>
                    <a:pt x="2150" y="857"/>
                    <a:pt x="2153" y="868"/>
                    <a:pt x="2149" y="872"/>
                  </a:cubicBezTo>
                  <a:cubicBezTo>
                    <a:pt x="2139" y="881"/>
                    <a:pt x="2129" y="890"/>
                    <a:pt x="2118" y="899"/>
                  </a:cubicBezTo>
                  <a:cubicBezTo>
                    <a:pt x="2114" y="895"/>
                    <a:pt x="2119" y="889"/>
                    <a:pt x="2116" y="886"/>
                  </a:cubicBezTo>
                  <a:cubicBezTo>
                    <a:pt x="2113" y="882"/>
                    <a:pt x="2109" y="879"/>
                    <a:pt x="2106" y="875"/>
                  </a:cubicBezTo>
                  <a:cubicBezTo>
                    <a:pt x="2099" y="868"/>
                    <a:pt x="2094" y="864"/>
                    <a:pt x="2086" y="864"/>
                  </a:cubicBezTo>
                  <a:cubicBezTo>
                    <a:pt x="2086" y="862"/>
                    <a:pt x="2086" y="859"/>
                    <a:pt x="2087" y="857"/>
                  </a:cubicBezTo>
                  <a:cubicBezTo>
                    <a:pt x="2078" y="858"/>
                    <a:pt x="2080" y="859"/>
                    <a:pt x="2079" y="868"/>
                  </a:cubicBezTo>
                  <a:cubicBezTo>
                    <a:pt x="2079" y="874"/>
                    <a:pt x="2076" y="879"/>
                    <a:pt x="2074" y="884"/>
                  </a:cubicBezTo>
                  <a:cubicBezTo>
                    <a:pt x="2073" y="886"/>
                    <a:pt x="2074" y="888"/>
                    <a:pt x="2074" y="891"/>
                  </a:cubicBezTo>
                  <a:cubicBezTo>
                    <a:pt x="2074" y="895"/>
                    <a:pt x="2074" y="895"/>
                    <a:pt x="2078" y="894"/>
                  </a:cubicBezTo>
                  <a:cubicBezTo>
                    <a:pt x="2081" y="894"/>
                    <a:pt x="2083" y="908"/>
                    <a:pt x="2084" y="910"/>
                  </a:cubicBezTo>
                  <a:cubicBezTo>
                    <a:pt x="2085" y="914"/>
                    <a:pt x="2093" y="918"/>
                    <a:pt x="2096" y="920"/>
                  </a:cubicBezTo>
                  <a:cubicBezTo>
                    <a:pt x="2099" y="923"/>
                    <a:pt x="2104" y="927"/>
                    <a:pt x="2105" y="931"/>
                  </a:cubicBezTo>
                  <a:cubicBezTo>
                    <a:pt x="2107" y="936"/>
                    <a:pt x="2105" y="942"/>
                    <a:pt x="2106" y="948"/>
                  </a:cubicBezTo>
                  <a:cubicBezTo>
                    <a:pt x="2108" y="952"/>
                    <a:pt x="2110" y="957"/>
                    <a:pt x="2112" y="962"/>
                  </a:cubicBezTo>
                  <a:cubicBezTo>
                    <a:pt x="2105" y="961"/>
                    <a:pt x="2101" y="956"/>
                    <a:pt x="2095" y="952"/>
                  </a:cubicBezTo>
                  <a:cubicBezTo>
                    <a:pt x="2089" y="947"/>
                    <a:pt x="2089" y="945"/>
                    <a:pt x="2087" y="938"/>
                  </a:cubicBezTo>
                  <a:cubicBezTo>
                    <a:pt x="2085" y="933"/>
                    <a:pt x="2084" y="922"/>
                    <a:pt x="2080" y="918"/>
                  </a:cubicBezTo>
                  <a:cubicBezTo>
                    <a:pt x="2075" y="913"/>
                    <a:pt x="2070" y="907"/>
                    <a:pt x="2065" y="902"/>
                  </a:cubicBezTo>
                  <a:cubicBezTo>
                    <a:pt x="2063" y="899"/>
                    <a:pt x="2066" y="886"/>
                    <a:pt x="2066" y="882"/>
                  </a:cubicBezTo>
                  <a:cubicBezTo>
                    <a:pt x="2067" y="875"/>
                    <a:pt x="2065" y="867"/>
                    <a:pt x="2065" y="861"/>
                  </a:cubicBezTo>
                  <a:cubicBezTo>
                    <a:pt x="2064" y="847"/>
                    <a:pt x="2060" y="835"/>
                    <a:pt x="2056" y="822"/>
                  </a:cubicBezTo>
                  <a:cubicBezTo>
                    <a:pt x="2053" y="826"/>
                    <a:pt x="2050" y="829"/>
                    <a:pt x="2047" y="832"/>
                  </a:cubicBezTo>
                  <a:cubicBezTo>
                    <a:pt x="2044" y="837"/>
                    <a:pt x="2044" y="836"/>
                    <a:pt x="2039" y="835"/>
                  </a:cubicBezTo>
                  <a:cubicBezTo>
                    <a:pt x="2034" y="834"/>
                    <a:pt x="2034" y="834"/>
                    <a:pt x="2035" y="829"/>
                  </a:cubicBezTo>
                  <a:cubicBezTo>
                    <a:pt x="2035" y="826"/>
                    <a:pt x="2037" y="819"/>
                    <a:pt x="2036" y="817"/>
                  </a:cubicBezTo>
                  <a:cubicBezTo>
                    <a:pt x="2033" y="808"/>
                    <a:pt x="2031" y="801"/>
                    <a:pt x="2024" y="796"/>
                  </a:cubicBezTo>
                  <a:cubicBezTo>
                    <a:pt x="2018" y="791"/>
                    <a:pt x="2016" y="782"/>
                    <a:pt x="2013" y="775"/>
                  </a:cubicBezTo>
                  <a:cubicBezTo>
                    <a:pt x="2010" y="777"/>
                    <a:pt x="2005" y="782"/>
                    <a:pt x="2002" y="782"/>
                  </a:cubicBezTo>
                  <a:cubicBezTo>
                    <a:pt x="1995" y="783"/>
                    <a:pt x="1989" y="784"/>
                    <a:pt x="1983" y="785"/>
                  </a:cubicBezTo>
                  <a:cubicBezTo>
                    <a:pt x="1982" y="785"/>
                    <a:pt x="1978" y="785"/>
                    <a:pt x="1977" y="786"/>
                  </a:cubicBezTo>
                  <a:cubicBezTo>
                    <a:pt x="1976" y="787"/>
                    <a:pt x="1978" y="791"/>
                    <a:pt x="1977" y="792"/>
                  </a:cubicBezTo>
                  <a:cubicBezTo>
                    <a:pt x="1974" y="796"/>
                    <a:pt x="1971" y="799"/>
                    <a:pt x="1968" y="802"/>
                  </a:cubicBezTo>
                  <a:cubicBezTo>
                    <a:pt x="1959" y="811"/>
                    <a:pt x="1950" y="820"/>
                    <a:pt x="1941" y="829"/>
                  </a:cubicBezTo>
                  <a:cubicBezTo>
                    <a:pt x="1938" y="832"/>
                    <a:pt x="1932" y="834"/>
                    <a:pt x="1929" y="836"/>
                  </a:cubicBezTo>
                  <a:cubicBezTo>
                    <a:pt x="1924" y="838"/>
                    <a:pt x="1926" y="841"/>
                    <a:pt x="1926" y="847"/>
                  </a:cubicBezTo>
                  <a:cubicBezTo>
                    <a:pt x="1926" y="852"/>
                    <a:pt x="1927" y="859"/>
                    <a:pt x="1926" y="863"/>
                  </a:cubicBezTo>
                  <a:cubicBezTo>
                    <a:pt x="1925" y="868"/>
                    <a:pt x="1922" y="874"/>
                    <a:pt x="1923" y="879"/>
                  </a:cubicBezTo>
                  <a:cubicBezTo>
                    <a:pt x="1924" y="886"/>
                    <a:pt x="1925" y="889"/>
                    <a:pt x="1930" y="894"/>
                  </a:cubicBezTo>
                  <a:cubicBezTo>
                    <a:pt x="1934" y="898"/>
                    <a:pt x="1935" y="903"/>
                    <a:pt x="1938" y="909"/>
                  </a:cubicBezTo>
                  <a:cubicBezTo>
                    <a:pt x="1942" y="919"/>
                    <a:pt x="1925" y="928"/>
                    <a:pt x="1924" y="914"/>
                  </a:cubicBezTo>
                  <a:cubicBezTo>
                    <a:pt x="1923" y="908"/>
                    <a:pt x="1923" y="903"/>
                    <a:pt x="1923" y="897"/>
                  </a:cubicBezTo>
                  <a:cubicBezTo>
                    <a:pt x="1923" y="891"/>
                    <a:pt x="1921" y="890"/>
                    <a:pt x="1917" y="886"/>
                  </a:cubicBezTo>
                  <a:cubicBezTo>
                    <a:pt x="1917" y="890"/>
                    <a:pt x="1918" y="894"/>
                    <a:pt x="1914" y="896"/>
                  </a:cubicBezTo>
                  <a:cubicBezTo>
                    <a:pt x="1911" y="898"/>
                    <a:pt x="1907" y="901"/>
                    <a:pt x="1904" y="903"/>
                  </a:cubicBezTo>
                  <a:cubicBezTo>
                    <a:pt x="1894" y="884"/>
                    <a:pt x="1885" y="865"/>
                    <a:pt x="1877" y="845"/>
                  </a:cubicBezTo>
                  <a:cubicBezTo>
                    <a:pt x="1874" y="840"/>
                    <a:pt x="1871" y="834"/>
                    <a:pt x="1869" y="829"/>
                  </a:cubicBezTo>
                  <a:cubicBezTo>
                    <a:pt x="1868" y="825"/>
                    <a:pt x="1869" y="820"/>
                    <a:pt x="1869" y="816"/>
                  </a:cubicBezTo>
                  <a:cubicBezTo>
                    <a:pt x="1868" y="803"/>
                    <a:pt x="1868" y="791"/>
                    <a:pt x="1868" y="778"/>
                  </a:cubicBezTo>
                  <a:cubicBezTo>
                    <a:pt x="1865" y="782"/>
                    <a:pt x="1862" y="786"/>
                    <a:pt x="1860" y="789"/>
                  </a:cubicBezTo>
                  <a:cubicBezTo>
                    <a:pt x="1857" y="793"/>
                    <a:pt x="1857" y="792"/>
                    <a:pt x="1852" y="792"/>
                  </a:cubicBezTo>
                  <a:cubicBezTo>
                    <a:pt x="1848" y="792"/>
                    <a:pt x="1842" y="783"/>
                    <a:pt x="1838" y="779"/>
                  </a:cubicBezTo>
                  <a:cubicBezTo>
                    <a:pt x="1842" y="778"/>
                    <a:pt x="1849" y="779"/>
                    <a:pt x="1850" y="774"/>
                  </a:cubicBezTo>
                  <a:cubicBezTo>
                    <a:pt x="1848" y="774"/>
                    <a:pt x="1845" y="775"/>
                    <a:pt x="1844" y="774"/>
                  </a:cubicBezTo>
                  <a:cubicBezTo>
                    <a:pt x="1839" y="773"/>
                    <a:pt x="1833" y="768"/>
                    <a:pt x="1828" y="765"/>
                  </a:cubicBezTo>
                  <a:cubicBezTo>
                    <a:pt x="1825" y="764"/>
                    <a:pt x="1823" y="755"/>
                    <a:pt x="1821" y="752"/>
                  </a:cubicBezTo>
                  <a:cubicBezTo>
                    <a:pt x="1820" y="748"/>
                    <a:pt x="1793" y="754"/>
                    <a:pt x="1789" y="755"/>
                  </a:cubicBezTo>
                  <a:cubicBezTo>
                    <a:pt x="1779" y="756"/>
                    <a:pt x="1769" y="752"/>
                    <a:pt x="1759" y="750"/>
                  </a:cubicBezTo>
                  <a:cubicBezTo>
                    <a:pt x="1755" y="749"/>
                    <a:pt x="1750" y="749"/>
                    <a:pt x="1748" y="745"/>
                  </a:cubicBezTo>
                  <a:cubicBezTo>
                    <a:pt x="1744" y="737"/>
                    <a:pt x="1745" y="735"/>
                    <a:pt x="1737" y="738"/>
                  </a:cubicBezTo>
                  <a:cubicBezTo>
                    <a:pt x="1731" y="740"/>
                    <a:pt x="1727" y="739"/>
                    <a:pt x="1720" y="738"/>
                  </a:cubicBezTo>
                  <a:cubicBezTo>
                    <a:pt x="1716" y="737"/>
                    <a:pt x="1714" y="732"/>
                    <a:pt x="1710" y="731"/>
                  </a:cubicBezTo>
                  <a:cubicBezTo>
                    <a:pt x="1703" y="727"/>
                    <a:pt x="1702" y="726"/>
                    <a:pt x="1699" y="719"/>
                  </a:cubicBezTo>
                  <a:cubicBezTo>
                    <a:pt x="1697" y="714"/>
                    <a:pt x="1696" y="708"/>
                    <a:pt x="1690" y="707"/>
                  </a:cubicBezTo>
                  <a:cubicBezTo>
                    <a:pt x="1682" y="706"/>
                    <a:pt x="1682" y="706"/>
                    <a:pt x="1676" y="714"/>
                  </a:cubicBezTo>
                  <a:cubicBezTo>
                    <a:pt x="1674" y="716"/>
                    <a:pt x="1681" y="725"/>
                    <a:pt x="1682" y="728"/>
                  </a:cubicBezTo>
                  <a:cubicBezTo>
                    <a:pt x="1688" y="737"/>
                    <a:pt x="1693" y="747"/>
                    <a:pt x="1698" y="756"/>
                  </a:cubicBezTo>
                  <a:cubicBezTo>
                    <a:pt x="1698" y="752"/>
                    <a:pt x="1699" y="747"/>
                    <a:pt x="1700" y="743"/>
                  </a:cubicBezTo>
                  <a:cubicBezTo>
                    <a:pt x="1703" y="750"/>
                    <a:pt x="1703" y="756"/>
                    <a:pt x="1703" y="764"/>
                  </a:cubicBezTo>
                  <a:cubicBezTo>
                    <a:pt x="1709" y="763"/>
                    <a:pt x="1720" y="764"/>
                    <a:pt x="1726" y="761"/>
                  </a:cubicBezTo>
                  <a:cubicBezTo>
                    <a:pt x="1731" y="757"/>
                    <a:pt x="1737" y="748"/>
                    <a:pt x="1741" y="743"/>
                  </a:cubicBezTo>
                  <a:cubicBezTo>
                    <a:pt x="1742" y="748"/>
                    <a:pt x="1740" y="757"/>
                    <a:pt x="1745" y="760"/>
                  </a:cubicBezTo>
                  <a:cubicBezTo>
                    <a:pt x="1747" y="762"/>
                    <a:pt x="1750" y="765"/>
                    <a:pt x="1753" y="766"/>
                  </a:cubicBezTo>
                  <a:cubicBezTo>
                    <a:pt x="1756" y="767"/>
                    <a:pt x="1759" y="766"/>
                    <a:pt x="1760" y="769"/>
                  </a:cubicBezTo>
                  <a:cubicBezTo>
                    <a:pt x="1761" y="771"/>
                    <a:pt x="1763" y="776"/>
                    <a:pt x="1765" y="777"/>
                  </a:cubicBezTo>
                  <a:cubicBezTo>
                    <a:pt x="1769" y="777"/>
                    <a:pt x="1767" y="780"/>
                    <a:pt x="1767" y="784"/>
                  </a:cubicBezTo>
                  <a:cubicBezTo>
                    <a:pt x="1767" y="788"/>
                    <a:pt x="1759" y="795"/>
                    <a:pt x="1756" y="798"/>
                  </a:cubicBezTo>
                  <a:cubicBezTo>
                    <a:pt x="1756" y="797"/>
                    <a:pt x="1755" y="795"/>
                    <a:pt x="1755" y="794"/>
                  </a:cubicBezTo>
                  <a:cubicBezTo>
                    <a:pt x="1753" y="799"/>
                    <a:pt x="1751" y="801"/>
                    <a:pt x="1751" y="807"/>
                  </a:cubicBezTo>
                  <a:cubicBezTo>
                    <a:pt x="1751" y="812"/>
                    <a:pt x="1750" y="811"/>
                    <a:pt x="1746" y="813"/>
                  </a:cubicBezTo>
                  <a:cubicBezTo>
                    <a:pt x="1742" y="815"/>
                    <a:pt x="1738" y="817"/>
                    <a:pt x="1734" y="819"/>
                  </a:cubicBezTo>
                  <a:cubicBezTo>
                    <a:pt x="1731" y="820"/>
                    <a:pt x="1731" y="827"/>
                    <a:pt x="1729" y="828"/>
                  </a:cubicBezTo>
                  <a:cubicBezTo>
                    <a:pt x="1727" y="829"/>
                    <a:pt x="1724" y="826"/>
                    <a:pt x="1722" y="827"/>
                  </a:cubicBezTo>
                  <a:cubicBezTo>
                    <a:pt x="1719" y="828"/>
                    <a:pt x="1716" y="830"/>
                    <a:pt x="1713" y="831"/>
                  </a:cubicBezTo>
                  <a:cubicBezTo>
                    <a:pt x="1709" y="833"/>
                    <a:pt x="1710" y="838"/>
                    <a:pt x="1706" y="840"/>
                  </a:cubicBezTo>
                  <a:cubicBezTo>
                    <a:pt x="1699" y="842"/>
                    <a:pt x="1693" y="844"/>
                    <a:pt x="1686" y="847"/>
                  </a:cubicBezTo>
                  <a:cubicBezTo>
                    <a:pt x="1684" y="847"/>
                    <a:pt x="1684" y="849"/>
                    <a:pt x="1682" y="851"/>
                  </a:cubicBezTo>
                  <a:cubicBezTo>
                    <a:pt x="1681" y="853"/>
                    <a:pt x="1679" y="853"/>
                    <a:pt x="1676" y="853"/>
                  </a:cubicBezTo>
                  <a:cubicBezTo>
                    <a:pt x="1670" y="854"/>
                    <a:pt x="1664" y="856"/>
                    <a:pt x="1659" y="858"/>
                  </a:cubicBezTo>
                  <a:cubicBezTo>
                    <a:pt x="1654" y="859"/>
                    <a:pt x="1653" y="864"/>
                    <a:pt x="1649" y="864"/>
                  </a:cubicBezTo>
                  <a:cubicBezTo>
                    <a:pt x="1642" y="864"/>
                    <a:pt x="1641" y="865"/>
                    <a:pt x="1640" y="858"/>
                  </a:cubicBezTo>
                  <a:cubicBezTo>
                    <a:pt x="1638" y="850"/>
                    <a:pt x="1637" y="843"/>
                    <a:pt x="1635" y="835"/>
                  </a:cubicBezTo>
                  <a:cubicBezTo>
                    <a:pt x="1633" y="823"/>
                    <a:pt x="1628" y="816"/>
                    <a:pt x="1621" y="806"/>
                  </a:cubicBezTo>
                  <a:cubicBezTo>
                    <a:pt x="1618" y="800"/>
                    <a:pt x="1617" y="798"/>
                    <a:pt x="1611" y="796"/>
                  </a:cubicBezTo>
                  <a:cubicBezTo>
                    <a:pt x="1608" y="795"/>
                    <a:pt x="1608" y="784"/>
                    <a:pt x="1607" y="780"/>
                  </a:cubicBezTo>
                  <a:cubicBezTo>
                    <a:pt x="1606" y="774"/>
                    <a:pt x="1602" y="769"/>
                    <a:pt x="1600" y="764"/>
                  </a:cubicBezTo>
                  <a:cubicBezTo>
                    <a:pt x="1598" y="761"/>
                    <a:pt x="1595" y="760"/>
                    <a:pt x="1593" y="756"/>
                  </a:cubicBezTo>
                  <a:cubicBezTo>
                    <a:pt x="1589" y="749"/>
                    <a:pt x="1585" y="742"/>
                    <a:pt x="1581" y="735"/>
                  </a:cubicBezTo>
                  <a:cubicBezTo>
                    <a:pt x="1579" y="731"/>
                    <a:pt x="1577" y="725"/>
                    <a:pt x="1573" y="726"/>
                  </a:cubicBezTo>
                  <a:cubicBezTo>
                    <a:pt x="1573" y="722"/>
                    <a:pt x="1574" y="717"/>
                    <a:pt x="1574" y="713"/>
                  </a:cubicBezTo>
                  <a:cubicBezTo>
                    <a:pt x="1573" y="718"/>
                    <a:pt x="1571" y="723"/>
                    <a:pt x="1569" y="729"/>
                  </a:cubicBezTo>
                  <a:cubicBezTo>
                    <a:pt x="1563" y="722"/>
                    <a:pt x="1560" y="717"/>
                    <a:pt x="1556" y="709"/>
                  </a:cubicBezTo>
                  <a:cubicBezTo>
                    <a:pt x="1552" y="714"/>
                    <a:pt x="1559" y="723"/>
                    <a:pt x="1562" y="728"/>
                  </a:cubicBezTo>
                  <a:cubicBezTo>
                    <a:pt x="1567" y="738"/>
                    <a:pt x="1572" y="748"/>
                    <a:pt x="1576" y="758"/>
                  </a:cubicBezTo>
                  <a:cubicBezTo>
                    <a:pt x="1579" y="764"/>
                    <a:pt x="1578" y="771"/>
                    <a:pt x="1583" y="776"/>
                  </a:cubicBezTo>
                  <a:cubicBezTo>
                    <a:pt x="1585" y="778"/>
                    <a:pt x="1589" y="781"/>
                    <a:pt x="1590" y="784"/>
                  </a:cubicBezTo>
                  <a:cubicBezTo>
                    <a:pt x="1590" y="789"/>
                    <a:pt x="1591" y="794"/>
                    <a:pt x="1592" y="799"/>
                  </a:cubicBezTo>
                  <a:cubicBezTo>
                    <a:pt x="1592" y="802"/>
                    <a:pt x="1592" y="808"/>
                    <a:pt x="1594" y="810"/>
                  </a:cubicBezTo>
                  <a:cubicBezTo>
                    <a:pt x="1597" y="812"/>
                    <a:pt x="1601" y="815"/>
                    <a:pt x="1603" y="818"/>
                  </a:cubicBezTo>
                  <a:cubicBezTo>
                    <a:pt x="1608" y="825"/>
                    <a:pt x="1609" y="835"/>
                    <a:pt x="1612" y="842"/>
                  </a:cubicBezTo>
                  <a:cubicBezTo>
                    <a:pt x="1613" y="845"/>
                    <a:pt x="1620" y="844"/>
                    <a:pt x="1622" y="846"/>
                  </a:cubicBezTo>
                  <a:cubicBezTo>
                    <a:pt x="1625" y="849"/>
                    <a:pt x="1627" y="853"/>
                    <a:pt x="1630" y="856"/>
                  </a:cubicBezTo>
                  <a:cubicBezTo>
                    <a:pt x="1635" y="861"/>
                    <a:pt x="1644" y="867"/>
                    <a:pt x="1637" y="874"/>
                  </a:cubicBezTo>
                  <a:cubicBezTo>
                    <a:pt x="1642" y="875"/>
                    <a:pt x="1647" y="885"/>
                    <a:pt x="1651" y="884"/>
                  </a:cubicBezTo>
                  <a:cubicBezTo>
                    <a:pt x="1664" y="881"/>
                    <a:pt x="1677" y="877"/>
                    <a:pt x="1690" y="874"/>
                  </a:cubicBezTo>
                  <a:cubicBezTo>
                    <a:pt x="1692" y="873"/>
                    <a:pt x="1699" y="870"/>
                    <a:pt x="1701" y="874"/>
                  </a:cubicBezTo>
                  <a:cubicBezTo>
                    <a:pt x="1703" y="876"/>
                    <a:pt x="1698" y="888"/>
                    <a:pt x="1697" y="891"/>
                  </a:cubicBezTo>
                  <a:cubicBezTo>
                    <a:pt x="1695" y="901"/>
                    <a:pt x="1687" y="911"/>
                    <a:pt x="1682" y="921"/>
                  </a:cubicBezTo>
                  <a:cubicBezTo>
                    <a:pt x="1678" y="928"/>
                    <a:pt x="1675" y="937"/>
                    <a:pt x="1669" y="943"/>
                  </a:cubicBezTo>
                  <a:cubicBezTo>
                    <a:pt x="1653" y="960"/>
                    <a:pt x="1634" y="975"/>
                    <a:pt x="1622" y="996"/>
                  </a:cubicBezTo>
                  <a:cubicBezTo>
                    <a:pt x="1620" y="1000"/>
                    <a:pt x="1603" y="1023"/>
                    <a:pt x="1606" y="1027"/>
                  </a:cubicBezTo>
                  <a:cubicBezTo>
                    <a:pt x="1610" y="1035"/>
                    <a:pt x="1610" y="1036"/>
                    <a:pt x="1610" y="1045"/>
                  </a:cubicBezTo>
                  <a:cubicBezTo>
                    <a:pt x="1609" y="1053"/>
                    <a:pt x="1610" y="1053"/>
                    <a:pt x="1614" y="1059"/>
                  </a:cubicBezTo>
                  <a:cubicBezTo>
                    <a:pt x="1622" y="1069"/>
                    <a:pt x="1619" y="1084"/>
                    <a:pt x="1620" y="1096"/>
                  </a:cubicBezTo>
                  <a:cubicBezTo>
                    <a:pt x="1620" y="1105"/>
                    <a:pt x="1613" y="1116"/>
                    <a:pt x="1606" y="1119"/>
                  </a:cubicBezTo>
                  <a:cubicBezTo>
                    <a:pt x="1602" y="1121"/>
                    <a:pt x="1594" y="1123"/>
                    <a:pt x="1590" y="1126"/>
                  </a:cubicBezTo>
                  <a:cubicBezTo>
                    <a:pt x="1587" y="1131"/>
                    <a:pt x="1583" y="1136"/>
                    <a:pt x="1579" y="1140"/>
                  </a:cubicBezTo>
                  <a:cubicBezTo>
                    <a:pt x="1575" y="1144"/>
                    <a:pt x="1571" y="1146"/>
                    <a:pt x="1573" y="1151"/>
                  </a:cubicBezTo>
                  <a:cubicBezTo>
                    <a:pt x="1575" y="1155"/>
                    <a:pt x="1580" y="1163"/>
                    <a:pt x="1580" y="1167"/>
                  </a:cubicBezTo>
                  <a:cubicBezTo>
                    <a:pt x="1579" y="1171"/>
                    <a:pt x="1580" y="1182"/>
                    <a:pt x="1577" y="1186"/>
                  </a:cubicBezTo>
                  <a:cubicBezTo>
                    <a:pt x="1575" y="1189"/>
                    <a:pt x="1566" y="1191"/>
                    <a:pt x="1562" y="1193"/>
                  </a:cubicBezTo>
                  <a:cubicBezTo>
                    <a:pt x="1557" y="1196"/>
                    <a:pt x="1558" y="1198"/>
                    <a:pt x="1557" y="1205"/>
                  </a:cubicBezTo>
                  <a:cubicBezTo>
                    <a:pt x="1557" y="1209"/>
                    <a:pt x="1558" y="1218"/>
                    <a:pt x="1555" y="1221"/>
                  </a:cubicBezTo>
                  <a:cubicBezTo>
                    <a:pt x="1549" y="1231"/>
                    <a:pt x="1543" y="1242"/>
                    <a:pt x="1535" y="1250"/>
                  </a:cubicBezTo>
                  <a:cubicBezTo>
                    <a:pt x="1531" y="1254"/>
                    <a:pt x="1526" y="1258"/>
                    <a:pt x="1522" y="1262"/>
                  </a:cubicBezTo>
                  <a:cubicBezTo>
                    <a:pt x="1519" y="1264"/>
                    <a:pt x="1514" y="1270"/>
                    <a:pt x="1511" y="1271"/>
                  </a:cubicBezTo>
                  <a:cubicBezTo>
                    <a:pt x="1499" y="1273"/>
                    <a:pt x="1488" y="1276"/>
                    <a:pt x="1476" y="1278"/>
                  </a:cubicBezTo>
                  <a:cubicBezTo>
                    <a:pt x="1471" y="1279"/>
                    <a:pt x="1465" y="1280"/>
                    <a:pt x="1460" y="1282"/>
                  </a:cubicBezTo>
                  <a:cubicBezTo>
                    <a:pt x="1457" y="1282"/>
                    <a:pt x="1452" y="1275"/>
                    <a:pt x="1450" y="1274"/>
                  </a:cubicBezTo>
                  <a:cubicBezTo>
                    <a:pt x="1444" y="1268"/>
                    <a:pt x="1444" y="1268"/>
                    <a:pt x="1445" y="1259"/>
                  </a:cubicBezTo>
                  <a:cubicBezTo>
                    <a:pt x="1445" y="1255"/>
                    <a:pt x="1441" y="1249"/>
                    <a:pt x="1440" y="1246"/>
                  </a:cubicBezTo>
                  <a:cubicBezTo>
                    <a:pt x="1437" y="1239"/>
                    <a:pt x="1434" y="1232"/>
                    <a:pt x="1432" y="1225"/>
                  </a:cubicBezTo>
                  <a:cubicBezTo>
                    <a:pt x="1430" y="1221"/>
                    <a:pt x="1425" y="1218"/>
                    <a:pt x="1422" y="1215"/>
                  </a:cubicBezTo>
                  <a:cubicBezTo>
                    <a:pt x="1420" y="1213"/>
                    <a:pt x="1420" y="1204"/>
                    <a:pt x="1420" y="1201"/>
                  </a:cubicBezTo>
                  <a:cubicBezTo>
                    <a:pt x="1418" y="1193"/>
                    <a:pt x="1417" y="1185"/>
                    <a:pt x="1416" y="1178"/>
                  </a:cubicBezTo>
                  <a:cubicBezTo>
                    <a:pt x="1415" y="1167"/>
                    <a:pt x="1409" y="1159"/>
                    <a:pt x="1405" y="1150"/>
                  </a:cubicBezTo>
                  <a:cubicBezTo>
                    <a:pt x="1402" y="1143"/>
                    <a:pt x="1399" y="1137"/>
                    <a:pt x="1396" y="1131"/>
                  </a:cubicBezTo>
                  <a:cubicBezTo>
                    <a:pt x="1394" y="1129"/>
                    <a:pt x="1396" y="1124"/>
                    <a:pt x="1397" y="1121"/>
                  </a:cubicBezTo>
                  <a:cubicBezTo>
                    <a:pt x="1399" y="1107"/>
                    <a:pt x="1399" y="1095"/>
                    <a:pt x="1405" y="1083"/>
                  </a:cubicBezTo>
                  <a:cubicBezTo>
                    <a:pt x="1412" y="1072"/>
                    <a:pt x="1408" y="1063"/>
                    <a:pt x="1405" y="1052"/>
                  </a:cubicBezTo>
                  <a:cubicBezTo>
                    <a:pt x="1402" y="1039"/>
                    <a:pt x="1399" y="1027"/>
                    <a:pt x="1396" y="1015"/>
                  </a:cubicBezTo>
                  <a:cubicBezTo>
                    <a:pt x="1395" y="1011"/>
                    <a:pt x="1390" y="1006"/>
                    <a:pt x="1388" y="1003"/>
                  </a:cubicBezTo>
                  <a:cubicBezTo>
                    <a:pt x="1384" y="998"/>
                    <a:pt x="1380" y="992"/>
                    <a:pt x="1376" y="986"/>
                  </a:cubicBezTo>
                  <a:cubicBezTo>
                    <a:pt x="1373" y="983"/>
                    <a:pt x="1375" y="979"/>
                    <a:pt x="1375" y="976"/>
                  </a:cubicBezTo>
                  <a:cubicBezTo>
                    <a:pt x="1376" y="968"/>
                    <a:pt x="1377" y="960"/>
                    <a:pt x="1378" y="952"/>
                  </a:cubicBezTo>
                  <a:cubicBezTo>
                    <a:pt x="1379" y="946"/>
                    <a:pt x="1379" y="945"/>
                    <a:pt x="1375" y="940"/>
                  </a:cubicBezTo>
                  <a:cubicBezTo>
                    <a:pt x="1371" y="934"/>
                    <a:pt x="1371" y="933"/>
                    <a:pt x="1364" y="934"/>
                  </a:cubicBezTo>
                  <a:cubicBezTo>
                    <a:pt x="1360" y="934"/>
                    <a:pt x="1352" y="937"/>
                    <a:pt x="1350" y="933"/>
                  </a:cubicBezTo>
                  <a:cubicBezTo>
                    <a:pt x="1345" y="928"/>
                    <a:pt x="1341" y="923"/>
                    <a:pt x="1337" y="918"/>
                  </a:cubicBezTo>
                  <a:cubicBezTo>
                    <a:pt x="1336" y="916"/>
                    <a:pt x="1311" y="920"/>
                    <a:pt x="1308" y="921"/>
                  </a:cubicBezTo>
                  <a:cubicBezTo>
                    <a:pt x="1302" y="924"/>
                    <a:pt x="1296" y="927"/>
                    <a:pt x="1290" y="930"/>
                  </a:cubicBezTo>
                  <a:cubicBezTo>
                    <a:pt x="1286" y="933"/>
                    <a:pt x="1284" y="932"/>
                    <a:pt x="1279" y="930"/>
                  </a:cubicBezTo>
                  <a:cubicBezTo>
                    <a:pt x="1273" y="929"/>
                    <a:pt x="1270" y="927"/>
                    <a:pt x="1265" y="929"/>
                  </a:cubicBezTo>
                  <a:cubicBezTo>
                    <a:pt x="1259" y="931"/>
                    <a:pt x="1252" y="934"/>
                    <a:pt x="1246" y="936"/>
                  </a:cubicBezTo>
                  <a:cubicBezTo>
                    <a:pt x="1243" y="937"/>
                    <a:pt x="1239" y="933"/>
                    <a:pt x="1237" y="931"/>
                  </a:cubicBezTo>
                  <a:cubicBezTo>
                    <a:pt x="1231" y="926"/>
                    <a:pt x="1224" y="922"/>
                    <a:pt x="1218" y="918"/>
                  </a:cubicBezTo>
                  <a:cubicBezTo>
                    <a:pt x="1211" y="912"/>
                    <a:pt x="1207" y="909"/>
                    <a:pt x="1202" y="901"/>
                  </a:cubicBezTo>
                  <a:cubicBezTo>
                    <a:pt x="1194" y="887"/>
                    <a:pt x="1186" y="874"/>
                    <a:pt x="1178" y="860"/>
                  </a:cubicBezTo>
                  <a:cubicBezTo>
                    <a:pt x="1176" y="856"/>
                    <a:pt x="1173" y="851"/>
                    <a:pt x="1171" y="847"/>
                  </a:cubicBezTo>
                  <a:cubicBezTo>
                    <a:pt x="1170" y="845"/>
                    <a:pt x="1174" y="837"/>
                    <a:pt x="1175" y="835"/>
                  </a:cubicBezTo>
                  <a:cubicBezTo>
                    <a:pt x="1176" y="832"/>
                    <a:pt x="1180" y="825"/>
                    <a:pt x="1179" y="821"/>
                  </a:cubicBezTo>
                  <a:cubicBezTo>
                    <a:pt x="1178" y="815"/>
                    <a:pt x="1176" y="808"/>
                    <a:pt x="1175" y="802"/>
                  </a:cubicBezTo>
                  <a:cubicBezTo>
                    <a:pt x="1174" y="797"/>
                    <a:pt x="1171" y="789"/>
                    <a:pt x="1171" y="785"/>
                  </a:cubicBezTo>
                  <a:cubicBezTo>
                    <a:pt x="1171" y="782"/>
                    <a:pt x="1175" y="778"/>
                    <a:pt x="1176" y="776"/>
                  </a:cubicBezTo>
                  <a:cubicBezTo>
                    <a:pt x="1184" y="762"/>
                    <a:pt x="1191" y="749"/>
                    <a:pt x="1199" y="735"/>
                  </a:cubicBezTo>
                  <a:cubicBezTo>
                    <a:pt x="1204" y="725"/>
                    <a:pt x="1210" y="723"/>
                    <a:pt x="1219" y="717"/>
                  </a:cubicBezTo>
                  <a:cubicBezTo>
                    <a:pt x="1224" y="714"/>
                    <a:pt x="1226" y="714"/>
                    <a:pt x="1227" y="708"/>
                  </a:cubicBezTo>
                  <a:cubicBezTo>
                    <a:pt x="1228" y="701"/>
                    <a:pt x="1229" y="694"/>
                    <a:pt x="1230" y="686"/>
                  </a:cubicBezTo>
                  <a:cubicBezTo>
                    <a:pt x="1232" y="678"/>
                    <a:pt x="1249" y="676"/>
                    <a:pt x="1252" y="668"/>
                  </a:cubicBezTo>
                  <a:cubicBezTo>
                    <a:pt x="1254" y="662"/>
                    <a:pt x="1255" y="654"/>
                    <a:pt x="1261" y="653"/>
                  </a:cubicBezTo>
                  <a:cubicBezTo>
                    <a:pt x="1263" y="652"/>
                    <a:pt x="1267" y="660"/>
                    <a:pt x="1271" y="659"/>
                  </a:cubicBezTo>
                  <a:cubicBezTo>
                    <a:pt x="1274" y="659"/>
                    <a:pt x="1278" y="656"/>
                    <a:pt x="1280" y="657"/>
                  </a:cubicBezTo>
                  <a:cubicBezTo>
                    <a:pt x="1281" y="658"/>
                    <a:pt x="1286" y="661"/>
                    <a:pt x="1287" y="661"/>
                  </a:cubicBezTo>
                  <a:cubicBezTo>
                    <a:pt x="1291" y="658"/>
                    <a:pt x="1296" y="655"/>
                    <a:pt x="1301" y="652"/>
                  </a:cubicBezTo>
                  <a:cubicBezTo>
                    <a:pt x="1309" y="648"/>
                    <a:pt x="1320" y="645"/>
                    <a:pt x="1330" y="643"/>
                  </a:cubicBezTo>
                  <a:cubicBezTo>
                    <a:pt x="1332" y="643"/>
                    <a:pt x="1336" y="642"/>
                    <a:pt x="1339" y="642"/>
                  </a:cubicBezTo>
                  <a:cubicBezTo>
                    <a:pt x="1341" y="643"/>
                    <a:pt x="1344" y="645"/>
                    <a:pt x="1346" y="645"/>
                  </a:cubicBezTo>
                  <a:cubicBezTo>
                    <a:pt x="1348" y="645"/>
                    <a:pt x="1351" y="642"/>
                    <a:pt x="1353" y="642"/>
                  </a:cubicBezTo>
                  <a:cubicBezTo>
                    <a:pt x="1355" y="641"/>
                    <a:pt x="1357" y="642"/>
                    <a:pt x="1359" y="642"/>
                  </a:cubicBezTo>
                  <a:cubicBezTo>
                    <a:pt x="1366" y="642"/>
                    <a:pt x="1370" y="643"/>
                    <a:pt x="1376" y="640"/>
                  </a:cubicBezTo>
                  <a:cubicBezTo>
                    <a:pt x="1380" y="637"/>
                    <a:pt x="1384" y="641"/>
                    <a:pt x="1389" y="643"/>
                  </a:cubicBezTo>
                  <a:cubicBezTo>
                    <a:pt x="1386" y="650"/>
                    <a:pt x="1385" y="651"/>
                    <a:pt x="1389" y="658"/>
                  </a:cubicBezTo>
                  <a:cubicBezTo>
                    <a:pt x="1391" y="661"/>
                    <a:pt x="1384" y="666"/>
                    <a:pt x="1381" y="669"/>
                  </a:cubicBezTo>
                  <a:cubicBezTo>
                    <a:pt x="1385" y="672"/>
                    <a:pt x="1390" y="678"/>
                    <a:pt x="1394" y="679"/>
                  </a:cubicBezTo>
                  <a:cubicBezTo>
                    <a:pt x="1402" y="682"/>
                    <a:pt x="1410" y="684"/>
                    <a:pt x="1418" y="686"/>
                  </a:cubicBezTo>
                  <a:cubicBezTo>
                    <a:pt x="1425" y="687"/>
                    <a:pt x="1423" y="694"/>
                    <a:pt x="1429" y="697"/>
                  </a:cubicBezTo>
                  <a:cubicBezTo>
                    <a:pt x="1434" y="699"/>
                    <a:pt x="1439" y="698"/>
                    <a:pt x="1444" y="702"/>
                  </a:cubicBezTo>
                  <a:cubicBezTo>
                    <a:pt x="1451" y="707"/>
                    <a:pt x="1455" y="708"/>
                    <a:pt x="1460" y="699"/>
                  </a:cubicBezTo>
                  <a:cubicBezTo>
                    <a:pt x="1461" y="697"/>
                    <a:pt x="1457" y="694"/>
                    <a:pt x="1458" y="692"/>
                  </a:cubicBezTo>
                  <a:cubicBezTo>
                    <a:pt x="1459" y="690"/>
                    <a:pt x="1461" y="685"/>
                    <a:pt x="1463" y="685"/>
                  </a:cubicBezTo>
                  <a:cubicBezTo>
                    <a:pt x="1470" y="683"/>
                    <a:pt x="1474" y="681"/>
                    <a:pt x="1482" y="684"/>
                  </a:cubicBezTo>
                  <a:cubicBezTo>
                    <a:pt x="1484" y="684"/>
                    <a:pt x="1482" y="688"/>
                    <a:pt x="1484" y="688"/>
                  </a:cubicBezTo>
                  <a:cubicBezTo>
                    <a:pt x="1488" y="689"/>
                    <a:pt x="1492" y="690"/>
                    <a:pt x="1495" y="690"/>
                  </a:cubicBezTo>
                  <a:cubicBezTo>
                    <a:pt x="1498" y="691"/>
                    <a:pt x="1498" y="692"/>
                    <a:pt x="1500" y="695"/>
                  </a:cubicBezTo>
                  <a:cubicBezTo>
                    <a:pt x="1501" y="697"/>
                    <a:pt x="1503" y="693"/>
                    <a:pt x="1505" y="694"/>
                  </a:cubicBezTo>
                  <a:cubicBezTo>
                    <a:pt x="1510" y="696"/>
                    <a:pt x="1516" y="697"/>
                    <a:pt x="1522" y="699"/>
                  </a:cubicBezTo>
                  <a:cubicBezTo>
                    <a:pt x="1528" y="701"/>
                    <a:pt x="1529" y="701"/>
                    <a:pt x="1535" y="698"/>
                  </a:cubicBezTo>
                  <a:cubicBezTo>
                    <a:pt x="1542" y="695"/>
                    <a:pt x="1543" y="694"/>
                    <a:pt x="1549" y="697"/>
                  </a:cubicBezTo>
                  <a:cubicBezTo>
                    <a:pt x="1557" y="701"/>
                    <a:pt x="1569" y="699"/>
                    <a:pt x="1573" y="689"/>
                  </a:cubicBezTo>
                  <a:cubicBezTo>
                    <a:pt x="1575" y="683"/>
                    <a:pt x="1586" y="664"/>
                    <a:pt x="1582" y="658"/>
                  </a:cubicBezTo>
                  <a:cubicBezTo>
                    <a:pt x="1579" y="654"/>
                    <a:pt x="1585" y="645"/>
                    <a:pt x="1584" y="643"/>
                  </a:cubicBezTo>
                  <a:cubicBezTo>
                    <a:pt x="1582" y="642"/>
                    <a:pt x="1580" y="644"/>
                    <a:pt x="1579" y="645"/>
                  </a:cubicBezTo>
                  <a:cubicBezTo>
                    <a:pt x="1577" y="647"/>
                    <a:pt x="1575" y="643"/>
                    <a:pt x="1573" y="644"/>
                  </a:cubicBezTo>
                  <a:cubicBezTo>
                    <a:pt x="1571" y="644"/>
                    <a:pt x="1569" y="649"/>
                    <a:pt x="1567" y="650"/>
                  </a:cubicBezTo>
                  <a:cubicBezTo>
                    <a:pt x="1565" y="651"/>
                    <a:pt x="1561" y="650"/>
                    <a:pt x="1559" y="650"/>
                  </a:cubicBezTo>
                  <a:cubicBezTo>
                    <a:pt x="1554" y="650"/>
                    <a:pt x="1552" y="645"/>
                    <a:pt x="1547" y="644"/>
                  </a:cubicBezTo>
                  <a:cubicBezTo>
                    <a:pt x="1544" y="644"/>
                    <a:pt x="1541" y="642"/>
                    <a:pt x="1540" y="645"/>
                  </a:cubicBezTo>
                  <a:cubicBezTo>
                    <a:pt x="1539" y="649"/>
                    <a:pt x="1539" y="649"/>
                    <a:pt x="1535" y="650"/>
                  </a:cubicBezTo>
                  <a:cubicBezTo>
                    <a:pt x="1531" y="651"/>
                    <a:pt x="1525" y="645"/>
                    <a:pt x="1522" y="643"/>
                  </a:cubicBezTo>
                  <a:cubicBezTo>
                    <a:pt x="1516" y="640"/>
                    <a:pt x="1506" y="624"/>
                    <a:pt x="1512" y="617"/>
                  </a:cubicBezTo>
                  <a:cubicBezTo>
                    <a:pt x="1510" y="617"/>
                    <a:pt x="1508" y="617"/>
                    <a:pt x="1506" y="617"/>
                  </a:cubicBezTo>
                  <a:cubicBezTo>
                    <a:pt x="1505" y="610"/>
                    <a:pt x="1514" y="609"/>
                    <a:pt x="1518" y="609"/>
                  </a:cubicBezTo>
                  <a:cubicBezTo>
                    <a:pt x="1525" y="608"/>
                    <a:pt x="1529" y="608"/>
                    <a:pt x="1535" y="605"/>
                  </a:cubicBezTo>
                  <a:cubicBezTo>
                    <a:pt x="1533" y="604"/>
                    <a:pt x="1531" y="603"/>
                    <a:pt x="1529" y="602"/>
                  </a:cubicBezTo>
                  <a:cubicBezTo>
                    <a:pt x="1530" y="598"/>
                    <a:pt x="1537" y="600"/>
                    <a:pt x="1541" y="600"/>
                  </a:cubicBezTo>
                  <a:cubicBezTo>
                    <a:pt x="1547" y="601"/>
                    <a:pt x="1547" y="599"/>
                    <a:pt x="1552" y="596"/>
                  </a:cubicBezTo>
                  <a:cubicBezTo>
                    <a:pt x="1555" y="594"/>
                    <a:pt x="1559" y="591"/>
                    <a:pt x="1563" y="591"/>
                  </a:cubicBezTo>
                  <a:cubicBezTo>
                    <a:pt x="1568" y="592"/>
                    <a:pt x="1572" y="593"/>
                    <a:pt x="1577" y="591"/>
                  </a:cubicBezTo>
                  <a:cubicBezTo>
                    <a:pt x="1576" y="593"/>
                    <a:pt x="1578" y="595"/>
                    <a:pt x="1580" y="596"/>
                  </a:cubicBezTo>
                  <a:cubicBezTo>
                    <a:pt x="1583" y="597"/>
                    <a:pt x="1582" y="593"/>
                    <a:pt x="1585" y="598"/>
                  </a:cubicBezTo>
                  <a:cubicBezTo>
                    <a:pt x="1586" y="599"/>
                    <a:pt x="1595" y="601"/>
                    <a:pt x="1598" y="602"/>
                  </a:cubicBezTo>
                  <a:cubicBezTo>
                    <a:pt x="1603" y="604"/>
                    <a:pt x="1606" y="601"/>
                    <a:pt x="1611" y="601"/>
                  </a:cubicBezTo>
                  <a:cubicBezTo>
                    <a:pt x="1617" y="602"/>
                    <a:pt x="1621" y="600"/>
                    <a:pt x="1625" y="597"/>
                  </a:cubicBezTo>
                  <a:cubicBezTo>
                    <a:pt x="1629" y="595"/>
                    <a:pt x="1627" y="588"/>
                    <a:pt x="1625" y="585"/>
                  </a:cubicBezTo>
                  <a:cubicBezTo>
                    <a:pt x="1621" y="581"/>
                    <a:pt x="1617" y="580"/>
                    <a:pt x="1613" y="576"/>
                  </a:cubicBezTo>
                  <a:cubicBezTo>
                    <a:pt x="1609" y="573"/>
                    <a:pt x="1606" y="568"/>
                    <a:pt x="1600" y="567"/>
                  </a:cubicBezTo>
                  <a:cubicBezTo>
                    <a:pt x="1600" y="567"/>
                    <a:pt x="1595" y="564"/>
                    <a:pt x="1595" y="564"/>
                  </a:cubicBezTo>
                  <a:cubicBezTo>
                    <a:pt x="1592" y="562"/>
                    <a:pt x="1590" y="560"/>
                    <a:pt x="1588" y="559"/>
                  </a:cubicBezTo>
                  <a:cubicBezTo>
                    <a:pt x="1589" y="558"/>
                    <a:pt x="1590" y="556"/>
                    <a:pt x="1590" y="556"/>
                  </a:cubicBezTo>
                  <a:cubicBezTo>
                    <a:pt x="1592" y="557"/>
                    <a:pt x="1594" y="557"/>
                    <a:pt x="1596" y="558"/>
                  </a:cubicBezTo>
                  <a:cubicBezTo>
                    <a:pt x="1594" y="551"/>
                    <a:pt x="1598" y="549"/>
                    <a:pt x="1603" y="549"/>
                  </a:cubicBezTo>
                  <a:cubicBezTo>
                    <a:pt x="1601" y="547"/>
                    <a:pt x="1598" y="546"/>
                    <a:pt x="1597" y="543"/>
                  </a:cubicBezTo>
                  <a:cubicBezTo>
                    <a:pt x="1599" y="543"/>
                    <a:pt x="1601" y="543"/>
                    <a:pt x="1603" y="543"/>
                  </a:cubicBezTo>
                  <a:cubicBezTo>
                    <a:pt x="1601" y="538"/>
                    <a:pt x="1607" y="542"/>
                    <a:pt x="1608" y="539"/>
                  </a:cubicBezTo>
                  <a:cubicBezTo>
                    <a:pt x="1609" y="535"/>
                    <a:pt x="1604" y="537"/>
                    <a:pt x="1603" y="537"/>
                  </a:cubicBezTo>
                  <a:cubicBezTo>
                    <a:pt x="1598" y="538"/>
                    <a:pt x="1592" y="538"/>
                    <a:pt x="1589" y="543"/>
                  </a:cubicBezTo>
                  <a:cubicBezTo>
                    <a:pt x="1589" y="542"/>
                    <a:pt x="1589" y="542"/>
                    <a:pt x="1589" y="541"/>
                  </a:cubicBezTo>
                  <a:cubicBezTo>
                    <a:pt x="1583" y="542"/>
                    <a:pt x="1581" y="543"/>
                    <a:pt x="1577" y="547"/>
                  </a:cubicBezTo>
                  <a:cubicBezTo>
                    <a:pt x="1577" y="547"/>
                    <a:pt x="1577" y="546"/>
                    <a:pt x="1578" y="545"/>
                  </a:cubicBezTo>
                  <a:cubicBezTo>
                    <a:pt x="1572" y="545"/>
                    <a:pt x="1575" y="552"/>
                    <a:pt x="1577" y="555"/>
                  </a:cubicBezTo>
                  <a:cubicBezTo>
                    <a:pt x="1580" y="558"/>
                    <a:pt x="1584" y="556"/>
                    <a:pt x="1589" y="556"/>
                  </a:cubicBezTo>
                  <a:cubicBezTo>
                    <a:pt x="1586" y="562"/>
                    <a:pt x="1582" y="558"/>
                    <a:pt x="1578" y="560"/>
                  </a:cubicBezTo>
                  <a:cubicBezTo>
                    <a:pt x="1574" y="562"/>
                    <a:pt x="1567" y="569"/>
                    <a:pt x="1563" y="565"/>
                  </a:cubicBezTo>
                  <a:cubicBezTo>
                    <a:pt x="1565" y="558"/>
                    <a:pt x="1562" y="559"/>
                    <a:pt x="1556" y="556"/>
                  </a:cubicBezTo>
                  <a:cubicBezTo>
                    <a:pt x="1559" y="555"/>
                    <a:pt x="1570" y="551"/>
                    <a:pt x="1563" y="548"/>
                  </a:cubicBezTo>
                  <a:cubicBezTo>
                    <a:pt x="1560" y="547"/>
                    <a:pt x="1557" y="548"/>
                    <a:pt x="1555" y="548"/>
                  </a:cubicBezTo>
                  <a:cubicBezTo>
                    <a:pt x="1553" y="548"/>
                    <a:pt x="1551" y="545"/>
                    <a:pt x="1549" y="544"/>
                  </a:cubicBezTo>
                  <a:cubicBezTo>
                    <a:pt x="1552" y="544"/>
                    <a:pt x="1556" y="546"/>
                    <a:pt x="1558" y="543"/>
                  </a:cubicBezTo>
                  <a:cubicBezTo>
                    <a:pt x="1555" y="544"/>
                    <a:pt x="1546" y="540"/>
                    <a:pt x="1544" y="543"/>
                  </a:cubicBezTo>
                  <a:cubicBezTo>
                    <a:pt x="1542" y="545"/>
                    <a:pt x="1535" y="550"/>
                    <a:pt x="1535" y="554"/>
                  </a:cubicBezTo>
                  <a:cubicBezTo>
                    <a:pt x="1534" y="556"/>
                    <a:pt x="1534" y="560"/>
                    <a:pt x="1533" y="562"/>
                  </a:cubicBezTo>
                  <a:cubicBezTo>
                    <a:pt x="1532" y="563"/>
                    <a:pt x="1528" y="563"/>
                    <a:pt x="1528" y="565"/>
                  </a:cubicBezTo>
                  <a:cubicBezTo>
                    <a:pt x="1526" y="571"/>
                    <a:pt x="1527" y="576"/>
                    <a:pt x="1522" y="579"/>
                  </a:cubicBezTo>
                  <a:cubicBezTo>
                    <a:pt x="1517" y="582"/>
                    <a:pt x="1518" y="588"/>
                    <a:pt x="1520" y="593"/>
                  </a:cubicBezTo>
                  <a:cubicBezTo>
                    <a:pt x="1522" y="595"/>
                    <a:pt x="1530" y="599"/>
                    <a:pt x="1529" y="600"/>
                  </a:cubicBezTo>
                  <a:cubicBezTo>
                    <a:pt x="1528" y="604"/>
                    <a:pt x="1521" y="599"/>
                    <a:pt x="1518" y="602"/>
                  </a:cubicBezTo>
                  <a:cubicBezTo>
                    <a:pt x="1514" y="605"/>
                    <a:pt x="1510" y="609"/>
                    <a:pt x="1507" y="613"/>
                  </a:cubicBezTo>
                  <a:cubicBezTo>
                    <a:pt x="1506" y="608"/>
                    <a:pt x="1508" y="608"/>
                    <a:pt x="1511" y="606"/>
                  </a:cubicBezTo>
                  <a:cubicBezTo>
                    <a:pt x="1509" y="605"/>
                    <a:pt x="1507" y="605"/>
                    <a:pt x="1504" y="604"/>
                  </a:cubicBezTo>
                  <a:cubicBezTo>
                    <a:pt x="1500" y="602"/>
                    <a:pt x="1498" y="603"/>
                    <a:pt x="1494" y="602"/>
                  </a:cubicBezTo>
                  <a:cubicBezTo>
                    <a:pt x="1492" y="602"/>
                    <a:pt x="1490" y="603"/>
                    <a:pt x="1488" y="604"/>
                  </a:cubicBezTo>
                  <a:cubicBezTo>
                    <a:pt x="1487" y="605"/>
                    <a:pt x="1489" y="608"/>
                    <a:pt x="1488" y="608"/>
                  </a:cubicBezTo>
                  <a:cubicBezTo>
                    <a:pt x="1485" y="611"/>
                    <a:pt x="1483" y="609"/>
                    <a:pt x="1480" y="607"/>
                  </a:cubicBezTo>
                  <a:cubicBezTo>
                    <a:pt x="1477" y="610"/>
                    <a:pt x="1480" y="613"/>
                    <a:pt x="1482" y="616"/>
                  </a:cubicBezTo>
                  <a:cubicBezTo>
                    <a:pt x="1485" y="621"/>
                    <a:pt x="1485" y="620"/>
                    <a:pt x="1481" y="624"/>
                  </a:cubicBezTo>
                  <a:cubicBezTo>
                    <a:pt x="1486" y="627"/>
                    <a:pt x="1491" y="629"/>
                    <a:pt x="1490" y="636"/>
                  </a:cubicBezTo>
                  <a:cubicBezTo>
                    <a:pt x="1487" y="633"/>
                    <a:pt x="1485" y="631"/>
                    <a:pt x="1482" y="634"/>
                  </a:cubicBezTo>
                  <a:cubicBezTo>
                    <a:pt x="1486" y="635"/>
                    <a:pt x="1486" y="638"/>
                    <a:pt x="1484" y="640"/>
                  </a:cubicBezTo>
                  <a:cubicBezTo>
                    <a:pt x="1481" y="642"/>
                    <a:pt x="1482" y="643"/>
                    <a:pt x="1483" y="647"/>
                  </a:cubicBezTo>
                  <a:cubicBezTo>
                    <a:pt x="1480" y="646"/>
                    <a:pt x="1478" y="647"/>
                    <a:pt x="1476" y="643"/>
                  </a:cubicBezTo>
                  <a:cubicBezTo>
                    <a:pt x="1475" y="640"/>
                    <a:pt x="1473" y="641"/>
                    <a:pt x="1471" y="643"/>
                  </a:cubicBezTo>
                  <a:cubicBezTo>
                    <a:pt x="1469" y="635"/>
                    <a:pt x="1467" y="634"/>
                    <a:pt x="1473" y="629"/>
                  </a:cubicBezTo>
                  <a:cubicBezTo>
                    <a:pt x="1467" y="629"/>
                    <a:pt x="1467" y="628"/>
                    <a:pt x="1464" y="622"/>
                  </a:cubicBezTo>
                  <a:cubicBezTo>
                    <a:pt x="1461" y="619"/>
                    <a:pt x="1460" y="614"/>
                    <a:pt x="1457" y="612"/>
                  </a:cubicBezTo>
                  <a:cubicBezTo>
                    <a:pt x="1452" y="608"/>
                    <a:pt x="1454" y="605"/>
                    <a:pt x="1455" y="598"/>
                  </a:cubicBezTo>
                  <a:cubicBezTo>
                    <a:pt x="1455" y="592"/>
                    <a:pt x="1453" y="592"/>
                    <a:pt x="1449" y="588"/>
                  </a:cubicBezTo>
                  <a:cubicBezTo>
                    <a:pt x="1443" y="584"/>
                    <a:pt x="1436" y="577"/>
                    <a:pt x="1428" y="576"/>
                  </a:cubicBezTo>
                  <a:cubicBezTo>
                    <a:pt x="1426" y="576"/>
                    <a:pt x="1422" y="570"/>
                    <a:pt x="1421" y="568"/>
                  </a:cubicBezTo>
                  <a:cubicBezTo>
                    <a:pt x="1420" y="562"/>
                    <a:pt x="1419" y="560"/>
                    <a:pt x="1415" y="557"/>
                  </a:cubicBezTo>
                  <a:cubicBezTo>
                    <a:pt x="1412" y="563"/>
                    <a:pt x="1410" y="560"/>
                    <a:pt x="1409" y="555"/>
                  </a:cubicBezTo>
                  <a:cubicBezTo>
                    <a:pt x="1408" y="551"/>
                    <a:pt x="1409" y="552"/>
                    <a:pt x="1404" y="553"/>
                  </a:cubicBezTo>
                  <a:cubicBezTo>
                    <a:pt x="1400" y="555"/>
                    <a:pt x="1397" y="555"/>
                    <a:pt x="1400" y="561"/>
                  </a:cubicBezTo>
                  <a:cubicBezTo>
                    <a:pt x="1401" y="562"/>
                    <a:pt x="1397" y="567"/>
                    <a:pt x="1401" y="569"/>
                  </a:cubicBezTo>
                  <a:cubicBezTo>
                    <a:pt x="1403" y="572"/>
                    <a:pt x="1408" y="574"/>
                    <a:pt x="1410" y="577"/>
                  </a:cubicBezTo>
                  <a:cubicBezTo>
                    <a:pt x="1412" y="580"/>
                    <a:pt x="1412" y="584"/>
                    <a:pt x="1415" y="587"/>
                  </a:cubicBezTo>
                  <a:cubicBezTo>
                    <a:pt x="1418" y="590"/>
                    <a:pt x="1420" y="592"/>
                    <a:pt x="1424" y="592"/>
                  </a:cubicBezTo>
                  <a:cubicBezTo>
                    <a:pt x="1427" y="592"/>
                    <a:pt x="1432" y="592"/>
                    <a:pt x="1427" y="596"/>
                  </a:cubicBezTo>
                  <a:cubicBezTo>
                    <a:pt x="1431" y="599"/>
                    <a:pt x="1451" y="607"/>
                    <a:pt x="1446" y="614"/>
                  </a:cubicBezTo>
                  <a:cubicBezTo>
                    <a:pt x="1444" y="613"/>
                    <a:pt x="1438" y="605"/>
                    <a:pt x="1436" y="607"/>
                  </a:cubicBezTo>
                  <a:cubicBezTo>
                    <a:pt x="1433" y="609"/>
                    <a:pt x="1433" y="610"/>
                    <a:pt x="1432" y="613"/>
                  </a:cubicBezTo>
                  <a:cubicBezTo>
                    <a:pt x="1432" y="616"/>
                    <a:pt x="1434" y="616"/>
                    <a:pt x="1436" y="617"/>
                  </a:cubicBezTo>
                  <a:cubicBezTo>
                    <a:pt x="1441" y="622"/>
                    <a:pt x="1432" y="623"/>
                    <a:pt x="1432" y="626"/>
                  </a:cubicBezTo>
                  <a:cubicBezTo>
                    <a:pt x="1433" y="630"/>
                    <a:pt x="1425" y="636"/>
                    <a:pt x="1425" y="630"/>
                  </a:cubicBezTo>
                  <a:cubicBezTo>
                    <a:pt x="1421" y="632"/>
                    <a:pt x="1420" y="637"/>
                    <a:pt x="1422" y="641"/>
                  </a:cubicBezTo>
                  <a:cubicBezTo>
                    <a:pt x="1424" y="645"/>
                    <a:pt x="1416" y="646"/>
                    <a:pt x="1415" y="643"/>
                  </a:cubicBezTo>
                  <a:cubicBezTo>
                    <a:pt x="1414" y="637"/>
                    <a:pt x="1395" y="638"/>
                    <a:pt x="1402" y="630"/>
                  </a:cubicBezTo>
                  <a:cubicBezTo>
                    <a:pt x="1403" y="631"/>
                    <a:pt x="1414" y="632"/>
                    <a:pt x="1416" y="631"/>
                  </a:cubicBezTo>
                  <a:cubicBezTo>
                    <a:pt x="1419" y="631"/>
                    <a:pt x="1423" y="631"/>
                    <a:pt x="1426" y="629"/>
                  </a:cubicBezTo>
                  <a:cubicBezTo>
                    <a:pt x="1428" y="628"/>
                    <a:pt x="1426" y="626"/>
                    <a:pt x="1429" y="624"/>
                  </a:cubicBezTo>
                  <a:cubicBezTo>
                    <a:pt x="1430" y="624"/>
                    <a:pt x="1426" y="612"/>
                    <a:pt x="1425" y="612"/>
                  </a:cubicBezTo>
                  <a:cubicBezTo>
                    <a:pt x="1423" y="611"/>
                    <a:pt x="1419" y="611"/>
                    <a:pt x="1420" y="609"/>
                  </a:cubicBezTo>
                  <a:cubicBezTo>
                    <a:pt x="1420" y="606"/>
                    <a:pt x="1417" y="605"/>
                    <a:pt x="1415" y="606"/>
                  </a:cubicBezTo>
                  <a:cubicBezTo>
                    <a:pt x="1415" y="603"/>
                    <a:pt x="1410" y="599"/>
                    <a:pt x="1408" y="599"/>
                  </a:cubicBezTo>
                  <a:cubicBezTo>
                    <a:pt x="1404" y="600"/>
                    <a:pt x="1401" y="596"/>
                    <a:pt x="1398" y="593"/>
                  </a:cubicBezTo>
                  <a:cubicBezTo>
                    <a:pt x="1393" y="588"/>
                    <a:pt x="1386" y="585"/>
                    <a:pt x="1385" y="579"/>
                  </a:cubicBezTo>
                  <a:cubicBezTo>
                    <a:pt x="1383" y="572"/>
                    <a:pt x="1383" y="572"/>
                    <a:pt x="1378" y="569"/>
                  </a:cubicBezTo>
                  <a:cubicBezTo>
                    <a:pt x="1375" y="567"/>
                    <a:pt x="1371" y="566"/>
                    <a:pt x="1369" y="569"/>
                  </a:cubicBezTo>
                  <a:cubicBezTo>
                    <a:pt x="1368" y="570"/>
                    <a:pt x="1353" y="581"/>
                    <a:pt x="1351" y="581"/>
                  </a:cubicBezTo>
                  <a:cubicBezTo>
                    <a:pt x="1346" y="579"/>
                    <a:pt x="1341" y="578"/>
                    <a:pt x="1336" y="576"/>
                  </a:cubicBezTo>
                  <a:cubicBezTo>
                    <a:pt x="1334" y="575"/>
                    <a:pt x="1330" y="580"/>
                    <a:pt x="1328" y="582"/>
                  </a:cubicBezTo>
                  <a:cubicBezTo>
                    <a:pt x="1327" y="583"/>
                    <a:pt x="1330" y="591"/>
                    <a:pt x="1328" y="593"/>
                  </a:cubicBezTo>
                  <a:cubicBezTo>
                    <a:pt x="1326" y="596"/>
                    <a:pt x="1319" y="598"/>
                    <a:pt x="1317" y="599"/>
                  </a:cubicBezTo>
                  <a:cubicBezTo>
                    <a:pt x="1309" y="603"/>
                    <a:pt x="1306" y="610"/>
                    <a:pt x="1301" y="618"/>
                  </a:cubicBezTo>
                  <a:cubicBezTo>
                    <a:pt x="1300" y="620"/>
                    <a:pt x="1306" y="623"/>
                    <a:pt x="1303" y="627"/>
                  </a:cubicBezTo>
                  <a:cubicBezTo>
                    <a:pt x="1301" y="629"/>
                    <a:pt x="1296" y="633"/>
                    <a:pt x="1298" y="636"/>
                  </a:cubicBezTo>
                  <a:cubicBezTo>
                    <a:pt x="1296" y="636"/>
                    <a:pt x="1292" y="637"/>
                    <a:pt x="1291" y="638"/>
                  </a:cubicBezTo>
                  <a:cubicBezTo>
                    <a:pt x="1290" y="640"/>
                    <a:pt x="1288" y="644"/>
                    <a:pt x="1287" y="644"/>
                  </a:cubicBezTo>
                  <a:cubicBezTo>
                    <a:pt x="1281" y="645"/>
                    <a:pt x="1276" y="645"/>
                    <a:pt x="1271" y="644"/>
                  </a:cubicBezTo>
                  <a:cubicBezTo>
                    <a:pt x="1267" y="644"/>
                    <a:pt x="1264" y="650"/>
                    <a:pt x="1261" y="651"/>
                  </a:cubicBezTo>
                  <a:cubicBezTo>
                    <a:pt x="1257" y="652"/>
                    <a:pt x="1251" y="645"/>
                    <a:pt x="1255" y="642"/>
                  </a:cubicBezTo>
                  <a:cubicBezTo>
                    <a:pt x="1252" y="644"/>
                    <a:pt x="1250" y="637"/>
                    <a:pt x="1245" y="640"/>
                  </a:cubicBezTo>
                  <a:cubicBezTo>
                    <a:pt x="1241" y="642"/>
                    <a:pt x="1238" y="639"/>
                    <a:pt x="1234" y="642"/>
                  </a:cubicBezTo>
                  <a:cubicBezTo>
                    <a:pt x="1235" y="639"/>
                    <a:pt x="1236" y="636"/>
                    <a:pt x="1235" y="633"/>
                  </a:cubicBezTo>
                  <a:cubicBezTo>
                    <a:pt x="1235" y="631"/>
                    <a:pt x="1235" y="629"/>
                    <a:pt x="1235" y="628"/>
                  </a:cubicBezTo>
                  <a:cubicBezTo>
                    <a:pt x="1235" y="626"/>
                    <a:pt x="1233" y="628"/>
                    <a:pt x="1232" y="627"/>
                  </a:cubicBezTo>
                  <a:cubicBezTo>
                    <a:pt x="1229" y="623"/>
                    <a:pt x="1232" y="621"/>
                    <a:pt x="1233" y="616"/>
                  </a:cubicBezTo>
                  <a:cubicBezTo>
                    <a:pt x="1234" y="611"/>
                    <a:pt x="1238" y="603"/>
                    <a:pt x="1236" y="599"/>
                  </a:cubicBezTo>
                  <a:cubicBezTo>
                    <a:pt x="1234" y="594"/>
                    <a:pt x="1235" y="589"/>
                    <a:pt x="1236" y="584"/>
                  </a:cubicBezTo>
                  <a:cubicBezTo>
                    <a:pt x="1233" y="587"/>
                    <a:pt x="1231" y="582"/>
                    <a:pt x="1232" y="580"/>
                  </a:cubicBezTo>
                  <a:cubicBezTo>
                    <a:pt x="1233" y="577"/>
                    <a:pt x="1238" y="577"/>
                    <a:pt x="1240" y="577"/>
                  </a:cubicBezTo>
                  <a:cubicBezTo>
                    <a:pt x="1240" y="576"/>
                    <a:pt x="1240" y="576"/>
                    <a:pt x="1239" y="575"/>
                  </a:cubicBezTo>
                  <a:cubicBezTo>
                    <a:pt x="1244" y="571"/>
                    <a:pt x="1246" y="577"/>
                    <a:pt x="1250" y="576"/>
                  </a:cubicBezTo>
                  <a:cubicBezTo>
                    <a:pt x="1256" y="574"/>
                    <a:pt x="1259" y="574"/>
                    <a:pt x="1264" y="576"/>
                  </a:cubicBezTo>
                  <a:cubicBezTo>
                    <a:pt x="1269" y="577"/>
                    <a:pt x="1273" y="575"/>
                    <a:pt x="1277" y="576"/>
                  </a:cubicBezTo>
                  <a:cubicBezTo>
                    <a:pt x="1280" y="577"/>
                    <a:pt x="1285" y="578"/>
                    <a:pt x="1288" y="578"/>
                  </a:cubicBezTo>
                  <a:cubicBezTo>
                    <a:pt x="1296" y="576"/>
                    <a:pt x="1295" y="560"/>
                    <a:pt x="1295" y="554"/>
                  </a:cubicBezTo>
                  <a:cubicBezTo>
                    <a:pt x="1295" y="548"/>
                    <a:pt x="1296" y="546"/>
                    <a:pt x="1290" y="544"/>
                  </a:cubicBezTo>
                  <a:cubicBezTo>
                    <a:pt x="1287" y="543"/>
                    <a:pt x="1286" y="537"/>
                    <a:pt x="1287" y="536"/>
                  </a:cubicBezTo>
                  <a:cubicBezTo>
                    <a:pt x="1284" y="536"/>
                    <a:pt x="1285" y="534"/>
                    <a:pt x="1284" y="534"/>
                  </a:cubicBezTo>
                  <a:cubicBezTo>
                    <a:pt x="1283" y="533"/>
                    <a:pt x="1279" y="533"/>
                    <a:pt x="1279" y="533"/>
                  </a:cubicBezTo>
                  <a:cubicBezTo>
                    <a:pt x="1276" y="531"/>
                    <a:pt x="1275" y="529"/>
                    <a:pt x="1272" y="530"/>
                  </a:cubicBezTo>
                  <a:cubicBezTo>
                    <a:pt x="1270" y="530"/>
                    <a:pt x="1269" y="530"/>
                    <a:pt x="1267" y="527"/>
                  </a:cubicBezTo>
                  <a:cubicBezTo>
                    <a:pt x="1268" y="527"/>
                    <a:pt x="1269" y="527"/>
                    <a:pt x="1270" y="526"/>
                  </a:cubicBezTo>
                  <a:cubicBezTo>
                    <a:pt x="1268" y="525"/>
                    <a:pt x="1267" y="524"/>
                    <a:pt x="1267" y="522"/>
                  </a:cubicBezTo>
                  <a:cubicBezTo>
                    <a:pt x="1270" y="521"/>
                    <a:pt x="1274" y="522"/>
                    <a:pt x="1277" y="520"/>
                  </a:cubicBezTo>
                  <a:cubicBezTo>
                    <a:pt x="1283" y="516"/>
                    <a:pt x="1279" y="523"/>
                    <a:pt x="1283" y="522"/>
                  </a:cubicBezTo>
                  <a:cubicBezTo>
                    <a:pt x="1285" y="522"/>
                    <a:pt x="1292" y="521"/>
                    <a:pt x="1292" y="519"/>
                  </a:cubicBezTo>
                  <a:cubicBezTo>
                    <a:pt x="1291" y="515"/>
                    <a:pt x="1290" y="512"/>
                    <a:pt x="1289" y="509"/>
                  </a:cubicBezTo>
                  <a:cubicBezTo>
                    <a:pt x="1290" y="509"/>
                    <a:pt x="1293" y="509"/>
                    <a:pt x="1294" y="511"/>
                  </a:cubicBezTo>
                  <a:cubicBezTo>
                    <a:pt x="1295" y="513"/>
                    <a:pt x="1294" y="513"/>
                    <a:pt x="1297" y="513"/>
                  </a:cubicBezTo>
                  <a:cubicBezTo>
                    <a:pt x="1301" y="514"/>
                    <a:pt x="1303" y="514"/>
                    <a:pt x="1307" y="512"/>
                  </a:cubicBezTo>
                  <a:cubicBezTo>
                    <a:pt x="1306" y="512"/>
                    <a:pt x="1305" y="511"/>
                    <a:pt x="1304" y="511"/>
                  </a:cubicBezTo>
                  <a:cubicBezTo>
                    <a:pt x="1307" y="508"/>
                    <a:pt x="1311" y="507"/>
                    <a:pt x="1314" y="505"/>
                  </a:cubicBezTo>
                  <a:cubicBezTo>
                    <a:pt x="1319" y="503"/>
                    <a:pt x="1314" y="500"/>
                    <a:pt x="1316" y="496"/>
                  </a:cubicBezTo>
                  <a:cubicBezTo>
                    <a:pt x="1317" y="495"/>
                    <a:pt x="1324" y="493"/>
                    <a:pt x="1326" y="492"/>
                  </a:cubicBezTo>
                  <a:cubicBezTo>
                    <a:pt x="1330" y="490"/>
                    <a:pt x="1332" y="490"/>
                    <a:pt x="1336" y="491"/>
                  </a:cubicBezTo>
                  <a:cubicBezTo>
                    <a:pt x="1335" y="490"/>
                    <a:pt x="1331" y="490"/>
                    <a:pt x="1331" y="488"/>
                  </a:cubicBezTo>
                  <a:cubicBezTo>
                    <a:pt x="1331" y="488"/>
                    <a:pt x="1335" y="487"/>
                    <a:pt x="1335" y="487"/>
                  </a:cubicBezTo>
                  <a:cubicBezTo>
                    <a:pt x="1336" y="486"/>
                    <a:pt x="1335" y="485"/>
                    <a:pt x="1336" y="484"/>
                  </a:cubicBezTo>
                  <a:cubicBezTo>
                    <a:pt x="1338" y="480"/>
                    <a:pt x="1339" y="478"/>
                    <a:pt x="1340" y="474"/>
                  </a:cubicBezTo>
                  <a:cubicBezTo>
                    <a:pt x="1340" y="472"/>
                    <a:pt x="1343" y="473"/>
                    <a:pt x="1345" y="471"/>
                  </a:cubicBezTo>
                  <a:cubicBezTo>
                    <a:pt x="1349" y="466"/>
                    <a:pt x="1353" y="469"/>
                    <a:pt x="1358" y="468"/>
                  </a:cubicBezTo>
                  <a:cubicBezTo>
                    <a:pt x="1359" y="467"/>
                    <a:pt x="1358" y="465"/>
                    <a:pt x="1359" y="465"/>
                  </a:cubicBezTo>
                  <a:cubicBezTo>
                    <a:pt x="1361" y="465"/>
                    <a:pt x="1362" y="464"/>
                    <a:pt x="1363" y="464"/>
                  </a:cubicBezTo>
                  <a:cubicBezTo>
                    <a:pt x="1365" y="464"/>
                    <a:pt x="1368" y="465"/>
                    <a:pt x="1370" y="465"/>
                  </a:cubicBezTo>
                  <a:cubicBezTo>
                    <a:pt x="1369" y="461"/>
                    <a:pt x="1372" y="462"/>
                    <a:pt x="1375" y="462"/>
                  </a:cubicBezTo>
                  <a:cubicBezTo>
                    <a:pt x="1374" y="461"/>
                    <a:pt x="1369" y="457"/>
                    <a:pt x="1371" y="456"/>
                  </a:cubicBezTo>
                  <a:cubicBezTo>
                    <a:pt x="1375" y="453"/>
                    <a:pt x="1372" y="453"/>
                    <a:pt x="1371" y="450"/>
                  </a:cubicBezTo>
                  <a:cubicBezTo>
                    <a:pt x="1370" y="446"/>
                    <a:pt x="1372" y="444"/>
                    <a:pt x="1369" y="442"/>
                  </a:cubicBezTo>
                  <a:cubicBezTo>
                    <a:pt x="1366" y="440"/>
                    <a:pt x="1367" y="438"/>
                    <a:pt x="1367" y="435"/>
                  </a:cubicBezTo>
                  <a:cubicBezTo>
                    <a:pt x="1366" y="429"/>
                    <a:pt x="1368" y="423"/>
                    <a:pt x="1374" y="423"/>
                  </a:cubicBezTo>
                  <a:cubicBezTo>
                    <a:pt x="1378" y="422"/>
                    <a:pt x="1382" y="418"/>
                    <a:pt x="1386" y="415"/>
                  </a:cubicBezTo>
                  <a:cubicBezTo>
                    <a:pt x="1383" y="420"/>
                    <a:pt x="1382" y="429"/>
                    <a:pt x="1388" y="431"/>
                  </a:cubicBezTo>
                  <a:cubicBezTo>
                    <a:pt x="1384" y="437"/>
                    <a:pt x="1377" y="439"/>
                    <a:pt x="1378" y="447"/>
                  </a:cubicBezTo>
                  <a:cubicBezTo>
                    <a:pt x="1379" y="453"/>
                    <a:pt x="1385" y="458"/>
                    <a:pt x="1391" y="456"/>
                  </a:cubicBezTo>
                  <a:cubicBezTo>
                    <a:pt x="1390" y="457"/>
                    <a:pt x="1389" y="459"/>
                    <a:pt x="1388" y="461"/>
                  </a:cubicBezTo>
                  <a:cubicBezTo>
                    <a:pt x="1394" y="464"/>
                    <a:pt x="1398" y="456"/>
                    <a:pt x="1403" y="456"/>
                  </a:cubicBezTo>
                  <a:cubicBezTo>
                    <a:pt x="1405" y="455"/>
                    <a:pt x="1409" y="458"/>
                    <a:pt x="1410" y="460"/>
                  </a:cubicBezTo>
                  <a:cubicBezTo>
                    <a:pt x="1411" y="463"/>
                    <a:pt x="1414" y="464"/>
                    <a:pt x="1417" y="465"/>
                  </a:cubicBezTo>
                  <a:cubicBezTo>
                    <a:pt x="1417" y="465"/>
                    <a:pt x="1417" y="463"/>
                    <a:pt x="1417" y="462"/>
                  </a:cubicBezTo>
                  <a:cubicBezTo>
                    <a:pt x="1416" y="462"/>
                    <a:pt x="1414" y="462"/>
                    <a:pt x="1412" y="462"/>
                  </a:cubicBezTo>
                  <a:cubicBezTo>
                    <a:pt x="1416" y="460"/>
                    <a:pt x="1428" y="460"/>
                    <a:pt x="1430" y="457"/>
                  </a:cubicBezTo>
                  <a:cubicBezTo>
                    <a:pt x="1434" y="451"/>
                    <a:pt x="1445" y="448"/>
                    <a:pt x="1450" y="453"/>
                  </a:cubicBezTo>
                  <a:cubicBezTo>
                    <a:pt x="1449" y="452"/>
                    <a:pt x="1448" y="452"/>
                    <a:pt x="1447" y="451"/>
                  </a:cubicBezTo>
                  <a:cubicBezTo>
                    <a:pt x="1447" y="456"/>
                    <a:pt x="1454" y="457"/>
                    <a:pt x="1456" y="454"/>
                  </a:cubicBezTo>
                  <a:cubicBezTo>
                    <a:pt x="1457" y="453"/>
                    <a:pt x="1458" y="450"/>
                    <a:pt x="1459" y="449"/>
                  </a:cubicBezTo>
                  <a:cubicBezTo>
                    <a:pt x="1459" y="449"/>
                    <a:pt x="1461" y="449"/>
                    <a:pt x="1461" y="448"/>
                  </a:cubicBezTo>
                  <a:cubicBezTo>
                    <a:pt x="1463" y="447"/>
                    <a:pt x="1465" y="446"/>
                    <a:pt x="1467" y="444"/>
                  </a:cubicBezTo>
                  <a:cubicBezTo>
                    <a:pt x="1466" y="446"/>
                    <a:pt x="1465" y="447"/>
                    <a:pt x="1463" y="449"/>
                  </a:cubicBezTo>
                  <a:cubicBezTo>
                    <a:pt x="1472" y="453"/>
                    <a:pt x="1467" y="437"/>
                    <a:pt x="1466" y="433"/>
                  </a:cubicBezTo>
                  <a:cubicBezTo>
                    <a:pt x="1466" y="430"/>
                    <a:pt x="1467" y="427"/>
                    <a:pt x="1469" y="425"/>
                  </a:cubicBezTo>
                  <a:cubicBezTo>
                    <a:pt x="1471" y="423"/>
                    <a:pt x="1469" y="419"/>
                    <a:pt x="1472" y="417"/>
                  </a:cubicBezTo>
                  <a:cubicBezTo>
                    <a:pt x="1480" y="411"/>
                    <a:pt x="1482" y="424"/>
                    <a:pt x="1488" y="424"/>
                  </a:cubicBezTo>
                  <a:cubicBezTo>
                    <a:pt x="1491" y="425"/>
                    <a:pt x="1493" y="420"/>
                    <a:pt x="1493" y="417"/>
                  </a:cubicBezTo>
                  <a:cubicBezTo>
                    <a:pt x="1492" y="415"/>
                    <a:pt x="1494" y="408"/>
                    <a:pt x="1494" y="408"/>
                  </a:cubicBezTo>
                  <a:cubicBezTo>
                    <a:pt x="1493" y="407"/>
                    <a:pt x="1491" y="409"/>
                    <a:pt x="1490" y="409"/>
                  </a:cubicBezTo>
                  <a:cubicBezTo>
                    <a:pt x="1489" y="408"/>
                    <a:pt x="1488" y="406"/>
                    <a:pt x="1487" y="405"/>
                  </a:cubicBezTo>
                  <a:cubicBezTo>
                    <a:pt x="1486" y="404"/>
                    <a:pt x="1485" y="398"/>
                    <a:pt x="1485" y="397"/>
                  </a:cubicBezTo>
                  <a:cubicBezTo>
                    <a:pt x="1491" y="395"/>
                    <a:pt x="1497" y="391"/>
                    <a:pt x="1503" y="392"/>
                  </a:cubicBezTo>
                  <a:cubicBezTo>
                    <a:pt x="1508" y="393"/>
                    <a:pt x="1512" y="393"/>
                    <a:pt x="1517" y="394"/>
                  </a:cubicBezTo>
                  <a:cubicBezTo>
                    <a:pt x="1523" y="395"/>
                    <a:pt x="1518" y="392"/>
                    <a:pt x="1521" y="390"/>
                  </a:cubicBezTo>
                  <a:cubicBezTo>
                    <a:pt x="1524" y="389"/>
                    <a:pt x="1527" y="389"/>
                    <a:pt x="1530" y="388"/>
                  </a:cubicBezTo>
                  <a:cubicBezTo>
                    <a:pt x="1532" y="387"/>
                    <a:pt x="1536" y="388"/>
                    <a:pt x="1538" y="389"/>
                  </a:cubicBezTo>
                  <a:cubicBezTo>
                    <a:pt x="1537" y="384"/>
                    <a:pt x="1529" y="383"/>
                    <a:pt x="1525" y="382"/>
                  </a:cubicBezTo>
                  <a:cubicBezTo>
                    <a:pt x="1526" y="381"/>
                    <a:pt x="1526" y="379"/>
                    <a:pt x="1527" y="378"/>
                  </a:cubicBezTo>
                  <a:cubicBezTo>
                    <a:pt x="1514" y="381"/>
                    <a:pt x="1501" y="384"/>
                    <a:pt x="1489" y="386"/>
                  </a:cubicBezTo>
                  <a:cubicBezTo>
                    <a:pt x="1487" y="386"/>
                    <a:pt x="1482" y="388"/>
                    <a:pt x="1481" y="387"/>
                  </a:cubicBezTo>
                  <a:cubicBezTo>
                    <a:pt x="1479" y="383"/>
                    <a:pt x="1478" y="382"/>
                    <a:pt x="1474" y="380"/>
                  </a:cubicBezTo>
                  <a:cubicBezTo>
                    <a:pt x="1469" y="378"/>
                    <a:pt x="1470" y="379"/>
                    <a:pt x="1470" y="373"/>
                  </a:cubicBezTo>
                  <a:cubicBezTo>
                    <a:pt x="1471" y="369"/>
                    <a:pt x="1471" y="367"/>
                    <a:pt x="1470" y="364"/>
                  </a:cubicBezTo>
                  <a:cubicBezTo>
                    <a:pt x="1470" y="361"/>
                    <a:pt x="1467" y="355"/>
                    <a:pt x="1467" y="352"/>
                  </a:cubicBezTo>
                  <a:cubicBezTo>
                    <a:pt x="1468" y="350"/>
                    <a:pt x="1473" y="346"/>
                    <a:pt x="1475" y="344"/>
                  </a:cubicBezTo>
                  <a:cubicBezTo>
                    <a:pt x="1479" y="339"/>
                    <a:pt x="1484" y="336"/>
                    <a:pt x="1488" y="332"/>
                  </a:cubicBezTo>
                  <a:cubicBezTo>
                    <a:pt x="1490" y="329"/>
                    <a:pt x="1493" y="323"/>
                    <a:pt x="1496" y="322"/>
                  </a:cubicBezTo>
                  <a:cubicBezTo>
                    <a:pt x="1498" y="321"/>
                    <a:pt x="1502" y="323"/>
                    <a:pt x="1501" y="318"/>
                  </a:cubicBezTo>
                  <a:cubicBezTo>
                    <a:pt x="1499" y="312"/>
                    <a:pt x="1494" y="309"/>
                    <a:pt x="1488" y="309"/>
                  </a:cubicBezTo>
                  <a:cubicBezTo>
                    <a:pt x="1479" y="309"/>
                    <a:pt x="1479" y="308"/>
                    <a:pt x="1472" y="315"/>
                  </a:cubicBezTo>
                  <a:cubicBezTo>
                    <a:pt x="1469" y="319"/>
                    <a:pt x="1467" y="323"/>
                    <a:pt x="1470" y="328"/>
                  </a:cubicBezTo>
                  <a:cubicBezTo>
                    <a:pt x="1473" y="333"/>
                    <a:pt x="1449" y="345"/>
                    <a:pt x="1447" y="348"/>
                  </a:cubicBezTo>
                  <a:cubicBezTo>
                    <a:pt x="1441" y="355"/>
                    <a:pt x="1431" y="367"/>
                    <a:pt x="1438" y="378"/>
                  </a:cubicBezTo>
                  <a:cubicBezTo>
                    <a:pt x="1440" y="383"/>
                    <a:pt x="1448" y="382"/>
                    <a:pt x="1451" y="388"/>
                  </a:cubicBezTo>
                  <a:cubicBezTo>
                    <a:pt x="1452" y="392"/>
                    <a:pt x="1446" y="395"/>
                    <a:pt x="1443" y="397"/>
                  </a:cubicBezTo>
                  <a:cubicBezTo>
                    <a:pt x="1438" y="401"/>
                    <a:pt x="1435" y="403"/>
                    <a:pt x="1434" y="410"/>
                  </a:cubicBezTo>
                  <a:cubicBezTo>
                    <a:pt x="1433" y="415"/>
                    <a:pt x="1433" y="423"/>
                    <a:pt x="1431" y="428"/>
                  </a:cubicBezTo>
                  <a:cubicBezTo>
                    <a:pt x="1428" y="435"/>
                    <a:pt x="1423" y="435"/>
                    <a:pt x="1417" y="436"/>
                  </a:cubicBezTo>
                  <a:cubicBezTo>
                    <a:pt x="1415" y="436"/>
                    <a:pt x="1415" y="439"/>
                    <a:pt x="1414" y="441"/>
                  </a:cubicBezTo>
                  <a:cubicBezTo>
                    <a:pt x="1414" y="444"/>
                    <a:pt x="1412" y="443"/>
                    <a:pt x="1409" y="444"/>
                  </a:cubicBezTo>
                  <a:cubicBezTo>
                    <a:pt x="1405" y="444"/>
                    <a:pt x="1405" y="445"/>
                    <a:pt x="1404" y="440"/>
                  </a:cubicBezTo>
                  <a:cubicBezTo>
                    <a:pt x="1404" y="438"/>
                    <a:pt x="1402" y="434"/>
                    <a:pt x="1403" y="432"/>
                  </a:cubicBezTo>
                  <a:cubicBezTo>
                    <a:pt x="1405" y="427"/>
                    <a:pt x="1398" y="422"/>
                    <a:pt x="1396" y="418"/>
                  </a:cubicBezTo>
                  <a:cubicBezTo>
                    <a:pt x="1394" y="416"/>
                    <a:pt x="1395" y="413"/>
                    <a:pt x="1394" y="412"/>
                  </a:cubicBezTo>
                  <a:cubicBezTo>
                    <a:pt x="1393" y="409"/>
                    <a:pt x="1391" y="407"/>
                    <a:pt x="1391" y="404"/>
                  </a:cubicBezTo>
                  <a:cubicBezTo>
                    <a:pt x="1390" y="402"/>
                    <a:pt x="1392" y="398"/>
                    <a:pt x="1390" y="397"/>
                  </a:cubicBezTo>
                  <a:cubicBezTo>
                    <a:pt x="1387" y="396"/>
                    <a:pt x="1387" y="392"/>
                    <a:pt x="1386" y="390"/>
                  </a:cubicBezTo>
                  <a:cubicBezTo>
                    <a:pt x="1384" y="396"/>
                    <a:pt x="1383" y="397"/>
                    <a:pt x="1378" y="401"/>
                  </a:cubicBezTo>
                  <a:cubicBezTo>
                    <a:pt x="1375" y="403"/>
                    <a:pt x="1372" y="407"/>
                    <a:pt x="1368" y="409"/>
                  </a:cubicBezTo>
                  <a:cubicBezTo>
                    <a:pt x="1363" y="413"/>
                    <a:pt x="1348" y="411"/>
                    <a:pt x="1348" y="402"/>
                  </a:cubicBezTo>
                  <a:cubicBezTo>
                    <a:pt x="1348" y="392"/>
                    <a:pt x="1343" y="381"/>
                    <a:pt x="1344" y="371"/>
                  </a:cubicBezTo>
                  <a:cubicBezTo>
                    <a:pt x="1344" y="361"/>
                    <a:pt x="1345" y="361"/>
                    <a:pt x="1352" y="356"/>
                  </a:cubicBezTo>
                  <a:cubicBezTo>
                    <a:pt x="1355" y="353"/>
                    <a:pt x="1359" y="351"/>
                    <a:pt x="1364" y="349"/>
                  </a:cubicBezTo>
                  <a:cubicBezTo>
                    <a:pt x="1369" y="346"/>
                    <a:pt x="1373" y="344"/>
                    <a:pt x="1377" y="340"/>
                  </a:cubicBezTo>
                  <a:cubicBezTo>
                    <a:pt x="1381" y="336"/>
                    <a:pt x="1384" y="332"/>
                    <a:pt x="1388" y="329"/>
                  </a:cubicBezTo>
                  <a:cubicBezTo>
                    <a:pt x="1396" y="321"/>
                    <a:pt x="1400" y="311"/>
                    <a:pt x="1406" y="301"/>
                  </a:cubicBezTo>
                  <a:cubicBezTo>
                    <a:pt x="1412" y="292"/>
                    <a:pt x="1420" y="285"/>
                    <a:pt x="1427" y="276"/>
                  </a:cubicBezTo>
                  <a:cubicBezTo>
                    <a:pt x="1435" y="268"/>
                    <a:pt x="1441" y="259"/>
                    <a:pt x="1451" y="255"/>
                  </a:cubicBezTo>
                  <a:cubicBezTo>
                    <a:pt x="1461" y="250"/>
                    <a:pt x="1472" y="246"/>
                    <a:pt x="1483" y="243"/>
                  </a:cubicBezTo>
                  <a:cubicBezTo>
                    <a:pt x="1487" y="242"/>
                    <a:pt x="1490" y="235"/>
                    <a:pt x="1493" y="233"/>
                  </a:cubicBezTo>
                  <a:cubicBezTo>
                    <a:pt x="1497" y="230"/>
                    <a:pt x="1503" y="230"/>
                    <a:pt x="1507" y="230"/>
                  </a:cubicBezTo>
                  <a:cubicBezTo>
                    <a:pt x="1502" y="236"/>
                    <a:pt x="1499" y="239"/>
                    <a:pt x="1497" y="246"/>
                  </a:cubicBezTo>
                  <a:cubicBezTo>
                    <a:pt x="1502" y="245"/>
                    <a:pt x="1506" y="237"/>
                    <a:pt x="1509" y="233"/>
                  </a:cubicBezTo>
                  <a:cubicBezTo>
                    <a:pt x="1510" y="236"/>
                    <a:pt x="1510" y="238"/>
                    <a:pt x="1511" y="241"/>
                  </a:cubicBezTo>
                  <a:cubicBezTo>
                    <a:pt x="1513" y="238"/>
                    <a:pt x="1515" y="235"/>
                    <a:pt x="1517" y="232"/>
                  </a:cubicBezTo>
                  <a:cubicBezTo>
                    <a:pt x="1518" y="231"/>
                    <a:pt x="1524" y="232"/>
                    <a:pt x="1526" y="232"/>
                  </a:cubicBezTo>
                  <a:cubicBezTo>
                    <a:pt x="1524" y="234"/>
                    <a:pt x="1523" y="237"/>
                    <a:pt x="1521" y="239"/>
                  </a:cubicBezTo>
                  <a:cubicBezTo>
                    <a:pt x="1527" y="243"/>
                    <a:pt x="1524" y="233"/>
                    <a:pt x="1529" y="234"/>
                  </a:cubicBezTo>
                  <a:cubicBezTo>
                    <a:pt x="1534" y="236"/>
                    <a:pt x="1539" y="238"/>
                    <a:pt x="1544" y="240"/>
                  </a:cubicBezTo>
                  <a:cubicBezTo>
                    <a:pt x="1548" y="242"/>
                    <a:pt x="1540" y="246"/>
                    <a:pt x="1538" y="246"/>
                  </a:cubicBezTo>
                  <a:cubicBezTo>
                    <a:pt x="1535" y="247"/>
                    <a:pt x="1530" y="245"/>
                    <a:pt x="1526" y="245"/>
                  </a:cubicBezTo>
                  <a:cubicBezTo>
                    <a:pt x="1528" y="249"/>
                    <a:pt x="1532" y="247"/>
                    <a:pt x="1534" y="251"/>
                  </a:cubicBezTo>
                  <a:cubicBezTo>
                    <a:pt x="1534" y="252"/>
                    <a:pt x="1539" y="251"/>
                    <a:pt x="1541" y="251"/>
                  </a:cubicBezTo>
                  <a:cubicBezTo>
                    <a:pt x="1545" y="251"/>
                    <a:pt x="1549" y="253"/>
                    <a:pt x="1552" y="249"/>
                  </a:cubicBezTo>
                  <a:cubicBezTo>
                    <a:pt x="1553" y="247"/>
                    <a:pt x="1558" y="251"/>
                    <a:pt x="1560" y="252"/>
                  </a:cubicBezTo>
                  <a:cubicBezTo>
                    <a:pt x="1559" y="256"/>
                    <a:pt x="1556" y="254"/>
                    <a:pt x="1553" y="253"/>
                  </a:cubicBezTo>
                  <a:cubicBezTo>
                    <a:pt x="1551" y="261"/>
                    <a:pt x="1566" y="258"/>
                    <a:pt x="1569" y="258"/>
                  </a:cubicBezTo>
                  <a:cubicBezTo>
                    <a:pt x="1577" y="258"/>
                    <a:pt x="1581" y="260"/>
                    <a:pt x="1588" y="265"/>
                  </a:cubicBezTo>
                  <a:cubicBezTo>
                    <a:pt x="1595" y="268"/>
                    <a:pt x="1601" y="272"/>
                    <a:pt x="1608" y="274"/>
                  </a:cubicBezTo>
                  <a:cubicBezTo>
                    <a:pt x="1613" y="276"/>
                    <a:pt x="1620" y="279"/>
                    <a:pt x="1623" y="285"/>
                  </a:cubicBezTo>
                  <a:cubicBezTo>
                    <a:pt x="1625" y="292"/>
                    <a:pt x="1624" y="291"/>
                    <a:pt x="1621" y="297"/>
                  </a:cubicBezTo>
                  <a:cubicBezTo>
                    <a:pt x="1619" y="300"/>
                    <a:pt x="1618" y="302"/>
                    <a:pt x="1615" y="303"/>
                  </a:cubicBezTo>
                  <a:cubicBezTo>
                    <a:pt x="1607" y="306"/>
                    <a:pt x="1604" y="306"/>
                    <a:pt x="1596" y="304"/>
                  </a:cubicBezTo>
                  <a:cubicBezTo>
                    <a:pt x="1582" y="301"/>
                    <a:pt x="1570" y="298"/>
                    <a:pt x="1557" y="291"/>
                  </a:cubicBezTo>
                  <a:cubicBezTo>
                    <a:pt x="1561" y="295"/>
                    <a:pt x="1572" y="302"/>
                    <a:pt x="1572" y="308"/>
                  </a:cubicBezTo>
                  <a:cubicBezTo>
                    <a:pt x="1572" y="314"/>
                    <a:pt x="1571" y="326"/>
                    <a:pt x="1576" y="329"/>
                  </a:cubicBezTo>
                  <a:cubicBezTo>
                    <a:pt x="1582" y="331"/>
                    <a:pt x="1590" y="338"/>
                    <a:pt x="1596" y="336"/>
                  </a:cubicBezTo>
                  <a:cubicBezTo>
                    <a:pt x="1600" y="334"/>
                    <a:pt x="1598" y="329"/>
                    <a:pt x="1594" y="329"/>
                  </a:cubicBezTo>
                  <a:cubicBezTo>
                    <a:pt x="1591" y="329"/>
                    <a:pt x="1589" y="325"/>
                    <a:pt x="1587" y="322"/>
                  </a:cubicBezTo>
                  <a:cubicBezTo>
                    <a:pt x="1592" y="317"/>
                    <a:pt x="1593" y="318"/>
                    <a:pt x="1600" y="321"/>
                  </a:cubicBezTo>
                  <a:cubicBezTo>
                    <a:pt x="1605" y="323"/>
                    <a:pt x="1611" y="325"/>
                    <a:pt x="1616" y="327"/>
                  </a:cubicBezTo>
                  <a:cubicBezTo>
                    <a:pt x="1616" y="325"/>
                    <a:pt x="1612" y="314"/>
                    <a:pt x="1612" y="314"/>
                  </a:cubicBezTo>
                  <a:cubicBezTo>
                    <a:pt x="1616" y="311"/>
                    <a:pt x="1621" y="308"/>
                    <a:pt x="1625" y="305"/>
                  </a:cubicBezTo>
                  <a:cubicBezTo>
                    <a:pt x="1627" y="304"/>
                    <a:pt x="1631" y="300"/>
                    <a:pt x="1634" y="300"/>
                  </a:cubicBezTo>
                  <a:cubicBezTo>
                    <a:pt x="1638" y="302"/>
                    <a:pt x="1643" y="303"/>
                    <a:pt x="1647" y="304"/>
                  </a:cubicBezTo>
                  <a:cubicBezTo>
                    <a:pt x="1648" y="302"/>
                    <a:pt x="1650" y="297"/>
                    <a:pt x="1649" y="295"/>
                  </a:cubicBezTo>
                  <a:cubicBezTo>
                    <a:pt x="1649" y="294"/>
                    <a:pt x="1644" y="287"/>
                    <a:pt x="1644" y="288"/>
                  </a:cubicBezTo>
                  <a:cubicBezTo>
                    <a:pt x="1645" y="284"/>
                    <a:pt x="1646" y="280"/>
                    <a:pt x="1647" y="276"/>
                  </a:cubicBezTo>
                  <a:cubicBezTo>
                    <a:pt x="1647" y="274"/>
                    <a:pt x="1642" y="270"/>
                    <a:pt x="1642" y="269"/>
                  </a:cubicBezTo>
                  <a:cubicBezTo>
                    <a:pt x="1647" y="269"/>
                    <a:pt x="1652" y="270"/>
                    <a:pt x="1658" y="271"/>
                  </a:cubicBezTo>
                  <a:cubicBezTo>
                    <a:pt x="1662" y="271"/>
                    <a:pt x="1664" y="277"/>
                    <a:pt x="1667" y="281"/>
                  </a:cubicBezTo>
                  <a:cubicBezTo>
                    <a:pt x="1664" y="281"/>
                    <a:pt x="1656" y="280"/>
                    <a:pt x="1655" y="283"/>
                  </a:cubicBezTo>
                  <a:cubicBezTo>
                    <a:pt x="1653" y="287"/>
                    <a:pt x="1657" y="289"/>
                    <a:pt x="1659" y="293"/>
                  </a:cubicBezTo>
                  <a:cubicBezTo>
                    <a:pt x="1662" y="296"/>
                    <a:pt x="1666" y="294"/>
                    <a:pt x="1671" y="294"/>
                  </a:cubicBezTo>
                  <a:cubicBezTo>
                    <a:pt x="1676" y="293"/>
                    <a:pt x="1672" y="289"/>
                    <a:pt x="1675" y="285"/>
                  </a:cubicBezTo>
                  <a:cubicBezTo>
                    <a:pt x="1676" y="284"/>
                    <a:pt x="1681" y="283"/>
                    <a:pt x="1682" y="282"/>
                  </a:cubicBezTo>
                  <a:cubicBezTo>
                    <a:pt x="1687" y="280"/>
                    <a:pt x="1692" y="278"/>
                    <a:pt x="1697" y="275"/>
                  </a:cubicBezTo>
                  <a:cubicBezTo>
                    <a:pt x="1704" y="272"/>
                    <a:pt x="1712" y="269"/>
                    <a:pt x="1719" y="265"/>
                  </a:cubicBezTo>
                  <a:cubicBezTo>
                    <a:pt x="1721" y="272"/>
                    <a:pt x="1721" y="272"/>
                    <a:pt x="1728" y="274"/>
                  </a:cubicBezTo>
                  <a:cubicBezTo>
                    <a:pt x="1732" y="275"/>
                    <a:pt x="1734" y="267"/>
                    <a:pt x="1738" y="267"/>
                  </a:cubicBezTo>
                  <a:cubicBezTo>
                    <a:pt x="1743" y="268"/>
                    <a:pt x="1747" y="269"/>
                    <a:pt x="1752" y="266"/>
                  </a:cubicBezTo>
                  <a:cubicBezTo>
                    <a:pt x="1757" y="264"/>
                    <a:pt x="1759" y="264"/>
                    <a:pt x="1765" y="265"/>
                  </a:cubicBezTo>
                  <a:cubicBezTo>
                    <a:pt x="1764" y="267"/>
                    <a:pt x="1763" y="269"/>
                    <a:pt x="1762" y="270"/>
                  </a:cubicBezTo>
                  <a:cubicBezTo>
                    <a:pt x="1769" y="272"/>
                    <a:pt x="1769" y="273"/>
                    <a:pt x="1773" y="266"/>
                  </a:cubicBezTo>
                  <a:cubicBezTo>
                    <a:pt x="1777" y="261"/>
                    <a:pt x="1775" y="260"/>
                    <a:pt x="1771" y="255"/>
                  </a:cubicBezTo>
                  <a:cubicBezTo>
                    <a:pt x="1780" y="251"/>
                    <a:pt x="1794" y="252"/>
                    <a:pt x="1804" y="256"/>
                  </a:cubicBezTo>
                  <a:cubicBezTo>
                    <a:pt x="1810" y="259"/>
                    <a:pt x="1817" y="261"/>
                    <a:pt x="1824" y="264"/>
                  </a:cubicBezTo>
                  <a:cubicBezTo>
                    <a:pt x="1828" y="266"/>
                    <a:pt x="1833" y="271"/>
                    <a:pt x="1837" y="274"/>
                  </a:cubicBezTo>
                  <a:cubicBezTo>
                    <a:pt x="1838" y="272"/>
                    <a:pt x="1840" y="264"/>
                    <a:pt x="1838" y="262"/>
                  </a:cubicBezTo>
                  <a:cubicBezTo>
                    <a:pt x="1833" y="258"/>
                    <a:pt x="1828" y="255"/>
                    <a:pt x="1824" y="251"/>
                  </a:cubicBezTo>
                  <a:cubicBezTo>
                    <a:pt x="1820" y="249"/>
                    <a:pt x="1826" y="242"/>
                    <a:pt x="1827" y="239"/>
                  </a:cubicBezTo>
                  <a:cubicBezTo>
                    <a:pt x="1828" y="236"/>
                    <a:pt x="1821" y="233"/>
                    <a:pt x="1818" y="232"/>
                  </a:cubicBezTo>
                  <a:cubicBezTo>
                    <a:pt x="1823" y="228"/>
                    <a:pt x="1828" y="224"/>
                    <a:pt x="1833" y="220"/>
                  </a:cubicBezTo>
                  <a:cubicBezTo>
                    <a:pt x="1836" y="217"/>
                    <a:pt x="1837" y="208"/>
                    <a:pt x="1839" y="204"/>
                  </a:cubicBezTo>
                  <a:cubicBezTo>
                    <a:pt x="1841" y="199"/>
                    <a:pt x="1863" y="204"/>
                    <a:pt x="1869" y="205"/>
                  </a:cubicBezTo>
                  <a:cubicBezTo>
                    <a:pt x="1867" y="210"/>
                    <a:pt x="1865" y="216"/>
                    <a:pt x="1863" y="222"/>
                  </a:cubicBezTo>
                  <a:cubicBezTo>
                    <a:pt x="1862" y="225"/>
                    <a:pt x="1866" y="231"/>
                    <a:pt x="1868" y="234"/>
                  </a:cubicBezTo>
                  <a:cubicBezTo>
                    <a:pt x="1870" y="239"/>
                    <a:pt x="1862" y="261"/>
                    <a:pt x="1866" y="264"/>
                  </a:cubicBezTo>
                  <a:cubicBezTo>
                    <a:pt x="1871" y="267"/>
                    <a:pt x="1876" y="267"/>
                    <a:pt x="1874" y="273"/>
                  </a:cubicBezTo>
                  <a:cubicBezTo>
                    <a:pt x="1872" y="277"/>
                    <a:pt x="1871" y="285"/>
                    <a:pt x="1868" y="286"/>
                  </a:cubicBezTo>
                  <a:cubicBezTo>
                    <a:pt x="1863" y="290"/>
                    <a:pt x="1857" y="293"/>
                    <a:pt x="1852" y="296"/>
                  </a:cubicBezTo>
                  <a:cubicBezTo>
                    <a:pt x="1850" y="297"/>
                    <a:pt x="1843" y="295"/>
                    <a:pt x="1840" y="295"/>
                  </a:cubicBezTo>
                  <a:cubicBezTo>
                    <a:pt x="1847" y="300"/>
                    <a:pt x="1854" y="305"/>
                    <a:pt x="1863" y="302"/>
                  </a:cubicBezTo>
                  <a:cubicBezTo>
                    <a:pt x="1870" y="300"/>
                    <a:pt x="1878" y="290"/>
                    <a:pt x="1883" y="284"/>
                  </a:cubicBezTo>
                  <a:cubicBezTo>
                    <a:pt x="1889" y="278"/>
                    <a:pt x="1874" y="270"/>
                    <a:pt x="1887" y="266"/>
                  </a:cubicBezTo>
                  <a:cubicBezTo>
                    <a:pt x="1889" y="265"/>
                    <a:pt x="1896" y="261"/>
                    <a:pt x="1897" y="264"/>
                  </a:cubicBezTo>
                  <a:cubicBezTo>
                    <a:pt x="1901" y="267"/>
                    <a:pt x="1904" y="271"/>
                    <a:pt x="1907" y="274"/>
                  </a:cubicBezTo>
                  <a:cubicBezTo>
                    <a:pt x="1906" y="270"/>
                    <a:pt x="1907" y="265"/>
                    <a:pt x="1903" y="262"/>
                  </a:cubicBezTo>
                  <a:cubicBezTo>
                    <a:pt x="1898" y="259"/>
                    <a:pt x="1897" y="259"/>
                    <a:pt x="1891" y="260"/>
                  </a:cubicBezTo>
                  <a:cubicBezTo>
                    <a:pt x="1890" y="260"/>
                    <a:pt x="1878" y="263"/>
                    <a:pt x="1878" y="261"/>
                  </a:cubicBezTo>
                  <a:cubicBezTo>
                    <a:pt x="1877" y="258"/>
                    <a:pt x="1874" y="252"/>
                    <a:pt x="1875" y="249"/>
                  </a:cubicBezTo>
                  <a:cubicBezTo>
                    <a:pt x="1877" y="245"/>
                    <a:pt x="1881" y="240"/>
                    <a:pt x="1879" y="236"/>
                  </a:cubicBezTo>
                  <a:cubicBezTo>
                    <a:pt x="1877" y="233"/>
                    <a:pt x="1870" y="226"/>
                    <a:pt x="1872" y="223"/>
                  </a:cubicBezTo>
                  <a:cubicBezTo>
                    <a:pt x="1875" y="218"/>
                    <a:pt x="1880" y="218"/>
                    <a:pt x="1885" y="216"/>
                  </a:cubicBezTo>
                  <a:cubicBezTo>
                    <a:pt x="1888" y="214"/>
                    <a:pt x="1885" y="206"/>
                    <a:pt x="1884" y="204"/>
                  </a:cubicBezTo>
                  <a:cubicBezTo>
                    <a:pt x="1887" y="203"/>
                    <a:pt x="1892" y="210"/>
                    <a:pt x="1890" y="213"/>
                  </a:cubicBezTo>
                  <a:cubicBezTo>
                    <a:pt x="1887" y="220"/>
                    <a:pt x="1887" y="220"/>
                    <a:pt x="1891" y="227"/>
                  </a:cubicBezTo>
                  <a:cubicBezTo>
                    <a:pt x="1894" y="231"/>
                    <a:pt x="1913" y="231"/>
                    <a:pt x="1917" y="232"/>
                  </a:cubicBezTo>
                  <a:cubicBezTo>
                    <a:pt x="1910" y="229"/>
                    <a:pt x="1904" y="226"/>
                    <a:pt x="1897" y="223"/>
                  </a:cubicBezTo>
                  <a:cubicBezTo>
                    <a:pt x="1889" y="220"/>
                    <a:pt x="1903" y="214"/>
                    <a:pt x="1906" y="213"/>
                  </a:cubicBezTo>
                  <a:cubicBezTo>
                    <a:pt x="1915" y="210"/>
                    <a:pt x="1919" y="212"/>
                    <a:pt x="1928" y="216"/>
                  </a:cubicBezTo>
                  <a:cubicBezTo>
                    <a:pt x="1931" y="217"/>
                    <a:pt x="1934" y="219"/>
                    <a:pt x="1936" y="221"/>
                  </a:cubicBezTo>
                  <a:cubicBezTo>
                    <a:pt x="1939" y="222"/>
                    <a:pt x="1942" y="221"/>
                    <a:pt x="1945" y="220"/>
                  </a:cubicBezTo>
                  <a:cubicBezTo>
                    <a:pt x="1944" y="218"/>
                    <a:pt x="1943" y="212"/>
                    <a:pt x="1941" y="210"/>
                  </a:cubicBezTo>
                  <a:cubicBezTo>
                    <a:pt x="1940" y="209"/>
                    <a:pt x="1933" y="209"/>
                    <a:pt x="1931" y="208"/>
                  </a:cubicBezTo>
                  <a:cubicBezTo>
                    <a:pt x="1927" y="208"/>
                    <a:pt x="1927" y="194"/>
                    <a:pt x="1926" y="191"/>
                  </a:cubicBezTo>
                  <a:cubicBezTo>
                    <a:pt x="1937" y="190"/>
                    <a:pt x="1947" y="189"/>
                    <a:pt x="1957" y="188"/>
                  </a:cubicBezTo>
                  <a:cubicBezTo>
                    <a:pt x="1963" y="187"/>
                    <a:pt x="1969" y="186"/>
                    <a:pt x="1975" y="186"/>
                  </a:cubicBezTo>
                  <a:cubicBezTo>
                    <a:pt x="1979" y="185"/>
                    <a:pt x="1977" y="181"/>
                    <a:pt x="1977" y="177"/>
                  </a:cubicBezTo>
                  <a:cubicBezTo>
                    <a:pt x="1978" y="170"/>
                    <a:pt x="1977" y="170"/>
                    <a:pt x="1983" y="166"/>
                  </a:cubicBezTo>
                  <a:cubicBezTo>
                    <a:pt x="1987" y="163"/>
                    <a:pt x="1992" y="160"/>
                    <a:pt x="1996" y="158"/>
                  </a:cubicBezTo>
                  <a:cubicBezTo>
                    <a:pt x="2006" y="155"/>
                    <a:pt x="2018" y="154"/>
                    <a:pt x="2028" y="152"/>
                  </a:cubicBezTo>
                  <a:cubicBezTo>
                    <a:pt x="2047" y="149"/>
                    <a:pt x="2065" y="147"/>
                    <a:pt x="2083" y="140"/>
                  </a:cubicBezTo>
                  <a:cubicBezTo>
                    <a:pt x="2087" y="138"/>
                    <a:pt x="2085" y="131"/>
                    <a:pt x="2089" y="129"/>
                  </a:cubicBezTo>
                  <a:cubicBezTo>
                    <a:pt x="2094" y="127"/>
                    <a:pt x="2100" y="124"/>
                    <a:pt x="2105" y="121"/>
                  </a:cubicBezTo>
                  <a:cubicBezTo>
                    <a:pt x="2111" y="118"/>
                    <a:pt x="2123" y="118"/>
                    <a:pt x="2128" y="125"/>
                  </a:cubicBezTo>
                  <a:cubicBezTo>
                    <a:pt x="2123" y="126"/>
                    <a:pt x="2117" y="128"/>
                    <a:pt x="2112" y="129"/>
                  </a:cubicBezTo>
                  <a:cubicBezTo>
                    <a:pt x="2120" y="131"/>
                    <a:pt x="2128" y="132"/>
                    <a:pt x="2136" y="133"/>
                  </a:cubicBezTo>
                  <a:cubicBezTo>
                    <a:pt x="2133" y="136"/>
                    <a:pt x="2130" y="139"/>
                    <a:pt x="2127" y="141"/>
                  </a:cubicBezTo>
                  <a:cubicBezTo>
                    <a:pt x="2131" y="142"/>
                    <a:pt x="2135" y="142"/>
                    <a:pt x="2140" y="142"/>
                  </a:cubicBezTo>
                  <a:cubicBezTo>
                    <a:pt x="2140" y="141"/>
                    <a:pt x="2139" y="134"/>
                    <a:pt x="2141" y="134"/>
                  </a:cubicBezTo>
                  <a:cubicBezTo>
                    <a:pt x="2144" y="134"/>
                    <a:pt x="2148" y="134"/>
                    <a:pt x="2151" y="134"/>
                  </a:cubicBezTo>
                  <a:cubicBezTo>
                    <a:pt x="2156" y="135"/>
                    <a:pt x="2162" y="133"/>
                    <a:pt x="2167" y="137"/>
                  </a:cubicBezTo>
                  <a:cubicBezTo>
                    <a:pt x="2171" y="140"/>
                    <a:pt x="2179" y="143"/>
                    <a:pt x="2182" y="147"/>
                  </a:cubicBezTo>
                  <a:cubicBezTo>
                    <a:pt x="2183" y="148"/>
                    <a:pt x="2188" y="153"/>
                    <a:pt x="2187" y="154"/>
                  </a:cubicBezTo>
                  <a:cubicBezTo>
                    <a:pt x="2186" y="156"/>
                    <a:pt x="2185" y="161"/>
                    <a:pt x="2183" y="162"/>
                  </a:cubicBezTo>
                  <a:cubicBezTo>
                    <a:pt x="2162" y="175"/>
                    <a:pt x="2140" y="188"/>
                    <a:pt x="2119" y="202"/>
                  </a:cubicBezTo>
                  <a:cubicBezTo>
                    <a:pt x="2134" y="197"/>
                    <a:pt x="2149" y="193"/>
                    <a:pt x="2164" y="189"/>
                  </a:cubicBezTo>
                  <a:cubicBezTo>
                    <a:pt x="2160" y="188"/>
                    <a:pt x="2156" y="188"/>
                    <a:pt x="2152" y="187"/>
                  </a:cubicBezTo>
                  <a:cubicBezTo>
                    <a:pt x="2157" y="183"/>
                    <a:pt x="2164" y="180"/>
                    <a:pt x="2169" y="184"/>
                  </a:cubicBezTo>
                  <a:cubicBezTo>
                    <a:pt x="2177" y="190"/>
                    <a:pt x="2179" y="189"/>
                    <a:pt x="2189" y="188"/>
                  </a:cubicBezTo>
                  <a:cubicBezTo>
                    <a:pt x="2202" y="187"/>
                    <a:pt x="2215" y="190"/>
                    <a:pt x="2228" y="191"/>
                  </a:cubicBezTo>
                  <a:cubicBezTo>
                    <a:pt x="2225" y="193"/>
                    <a:pt x="2223" y="194"/>
                    <a:pt x="2220" y="196"/>
                  </a:cubicBezTo>
                  <a:cubicBezTo>
                    <a:pt x="2223" y="197"/>
                    <a:pt x="2229" y="202"/>
                    <a:pt x="2232" y="201"/>
                  </a:cubicBezTo>
                  <a:cubicBezTo>
                    <a:pt x="2238" y="201"/>
                    <a:pt x="2243" y="201"/>
                    <a:pt x="2248" y="201"/>
                  </a:cubicBezTo>
                  <a:cubicBezTo>
                    <a:pt x="2251" y="200"/>
                    <a:pt x="2259" y="202"/>
                    <a:pt x="2260" y="198"/>
                  </a:cubicBezTo>
                  <a:cubicBezTo>
                    <a:pt x="2261" y="190"/>
                    <a:pt x="2260" y="190"/>
                    <a:pt x="2267" y="190"/>
                  </a:cubicBezTo>
                  <a:cubicBezTo>
                    <a:pt x="2272" y="190"/>
                    <a:pt x="2277" y="191"/>
                    <a:pt x="2282" y="190"/>
                  </a:cubicBezTo>
                  <a:cubicBezTo>
                    <a:pt x="2285" y="189"/>
                    <a:pt x="2293" y="186"/>
                    <a:pt x="2296" y="187"/>
                  </a:cubicBezTo>
                  <a:cubicBezTo>
                    <a:pt x="2299" y="188"/>
                    <a:pt x="2304" y="196"/>
                    <a:pt x="2307" y="199"/>
                  </a:cubicBezTo>
                  <a:cubicBezTo>
                    <a:pt x="2308" y="201"/>
                    <a:pt x="2305" y="210"/>
                    <a:pt x="2305" y="213"/>
                  </a:cubicBezTo>
                  <a:cubicBezTo>
                    <a:pt x="2305" y="215"/>
                    <a:pt x="2305" y="227"/>
                    <a:pt x="2307" y="227"/>
                  </a:cubicBezTo>
                  <a:cubicBezTo>
                    <a:pt x="2311" y="230"/>
                    <a:pt x="2316" y="233"/>
                    <a:pt x="2321" y="235"/>
                  </a:cubicBezTo>
                  <a:cubicBezTo>
                    <a:pt x="2323" y="237"/>
                    <a:pt x="2329" y="226"/>
                    <a:pt x="2330" y="224"/>
                  </a:cubicBezTo>
                  <a:cubicBezTo>
                    <a:pt x="2334" y="219"/>
                    <a:pt x="2334" y="218"/>
                    <a:pt x="2339" y="222"/>
                  </a:cubicBezTo>
                  <a:cubicBezTo>
                    <a:pt x="2345" y="225"/>
                    <a:pt x="2346" y="227"/>
                    <a:pt x="2352" y="225"/>
                  </a:cubicBezTo>
                  <a:cubicBezTo>
                    <a:pt x="2356" y="224"/>
                    <a:pt x="2361" y="221"/>
                    <a:pt x="2364" y="223"/>
                  </a:cubicBezTo>
                  <a:cubicBezTo>
                    <a:pt x="2367" y="224"/>
                    <a:pt x="2373" y="229"/>
                    <a:pt x="2377" y="228"/>
                  </a:cubicBezTo>
                  <a:cubicBezTo>
                    <a:pt x="2381" y="226"/>
                    <a:pt x="2386" y="224"/>
                    <a:pt x="2391" y="222"/>
                  </a:cubicBezTo>
                  <a:cubicBezTo>
                    <a:pt x="2390" y="220"/>
                    <a:pt x="2385" y="214"/>
                    <a:pt x="2387" y="212"/>
                  </a:cubicBezTo>
                  <a:cubicBezTo>
                    <a:pt x="2388" y="210"/>
                    <a:pt x="2393" y="202"/>
                    <a:pt x="2395" y="202"/>
                  </a:cubicBezTo>
                  <a:cubicBezTo>
                    <a:pt x="2404" y="203"/>
                    <a:pt x="2413" y="205"/>
                    <a:pt x="2422" y="206"/>
                  </a:cubicBezTo>
                  <a:cubicBezTo>
                    <a:pt x="2429" y="207"/>
                    <a:pt x="2437" y="209"/>
                    <a:pt x="2443" y="211"/>
                  </a:cubicBezTo>
                  <a:cubicBezTo>
                    <a:pt x="2451" y="213"/>
                    <a:pt x="2461" y="214"/>
                    <a:pt x="2467" y="217"/>
                  </a:cubicBezTo>
                  <a:cubicBezTo>
                    <a:pt x="2471" y="220"/>
                    <a:pt x="2481" y="235"/>
                    <a:pt x="2485" y="234"/>
                  </a:cubicBezTo>
                  <a:cubicBezTo>
                    <a:pt x="2494" y="233"/>
                    <a:pt x="2503" y="231"/>
                    <a:pt x="2512" y="229"/>
                  </a:cubicBezTo>
                  <a:cubicBezTo>
                    <a:pt x="2520" y="228"/>
                    <a:pt x="2527" y="232"/>
                    <a:pt x="2535" y="234"/>
                  </a:cubicBezTo>
                  <a:cubicBezTo>
                    <a:pt x="2539" y="235"/>
                    <a:pt x="2541" y="235"/>
                    <a:pt x="2543" y="239"/>
                  </a:cubicBezTo>
                  <a:cubicBezTo>
                    <a:pt x="2544" y="244"/>
                    <a:pt x="2544" y="245"/>
                    <a:pt x="2542" y="251"/>
                  </a:cubicBezTo>
                  <a:cubicBezTo>
                    <a:pt x="2550" y="253"/>
                    <a:pt x="2556" y="256"/>
                    <a:pt x="2564" y="255"/>
                  </a:cubicBezTo>
                  <a:cubicBezTo>
                    <a:pt x="2573" y="253"/>
                    <a:pt x="2579" y="253"/>
                    <a:pt x="2589" y="254"/>
                  </a:cubicBezTo>
                  <a:cubicBezTo>
                    <a:pt x="2592" y="255"/>
                    <a:pt x="2597" y="257"/>
                    <a:pt x="2600" y="255"/>
                  </a:cubicBezTo>
                  <a:cubicBezTo>
                    <a:pt x="2604" y="251"/>
                    <a:pt x="2604" y="251"/>
                    <a:pt x="2607" y="255"/>
                  </a:cubicBezTo>
                  <a:cubicBezTo>
                    <a:pt x="2610" y="258"/>
                    <a:pt x="2615" y="264"/>
                    <a:pt x="2618" y="266"/>
                  </a:cubicBezTo>
                  <a:cubicBezTo>
                    <a:pt x="2621" y="267"/>
                    <a:pt x="2626" y="265"/>
                    <a:pt x="2629" y="264"/>
                  </a:cubicBezTo>
                  <a:cubicBezTo>
                    <a:pt x="2628" y="258"/>
                    <a:pt x="2627" y="252"/>
                    <a:pt x="2627" y="246"/>
                  </a:cubicBezTo>
                  <a:cubicBezTo>
                    <a:pt x="2640" y="247"/>
                    <a:pt x="2653" y="248"/>
                    <a:pt x="2666" y="249"/>
                  </a:cubicBezTo>
                  <a:cubicBezTo>
                    <a:pt x="2676" y="250"/>
                    <a:pt x="2686" y="257"/>
                    <a:pt x="2696" y="262"/>
                  </a:cubicBezTo>
                  <a:cubicBezTo>
                    <a:pt x="2707" y="267"/>
                    <a:pt x="2717" y="272"/>
                    <a:pt x="2727" y="278"/>
                  </a:cubicBezTo>
                  <a:cubicBezTo>
                    <a:pt x="2734" y="282"/>
                    <a:pt x="2735" y="283"/>
                    <a:pt x="2738" y="290"/>
                  </a:cubicBezTo>
                  <a:cubicBezTo>
                    <a:pt x="2741" y="298"/>
                    <a:pt x="2740" y="301"/>
                    <a:pt x="2748" y="301"/>
                  </a:cubicBezTo>
                  <a:cubicBezTo>
                    <a:pt x="2747" y="298"/>
                    <a:pt x="2746" y="294"/>
                    <a:pt x="2745" y="291"/>
                  </a:cubicBezTo>
                  <a:cubicBezTo>
                    <a:pt x="2753" y="291"/>
                    <a:pt x="2758" y="291"/>
                    <a:pt x="2765" y="294"/>
                  </a:cubicBezTo>
                  <a:cubicBezTo>
                    <a:pt x="2771" y="296"/>
                    <a:pt x="2776" y="302"/>
                    <a:pt x="2780" y="306"/>
                  </a:cubicBezTo>
                  <a:cubicBezTo>
                    <a:pt x="2777" y="308"/>
                    <a:pt x="2773" y="313"/>
                    <a:pt x="2770" y="314"/>
                  </a:cubicBezTo>
                  <a:cubicBezTo>
                    <a:pt x="2767" y="314"/>
                    <a:pt x="2762" y="312"/>
                    <a:pt x="2759" y="312"/>
                  </a:cubicBezTo>
                  <a:close/>
                  <a:moveTo>
                    <a:pt x="1724" y="597"/>
                  </a:moveTo>
                  <a:cubicBezTo>
                    <a:pt x="1722" y="595"/>
                    <a:pt x="1722" y="591"/>
                    <a:pt x="1721" y="590"/>
                  </a:cubicBezTo>
                  <a:cubicBezTo>
                    <a:pt x="1714" y="587"/>
                    <a:pt x="1713" y="597"/>
                    <a:pt x="1713" y="600"/>
                  </a:cubicBezTo>
                  <a:cubicBezTo>
                    <a:pt x="1710" y="594"/>
                    <a:pt x="1709" y="591"/>
                    <a:pt x="1712" y="585"/>
                  </a:cubicBezTo>
                  <a:cubicBezTo>
                    <a:pt x="1709" y="583"/>
                    <a:pt x="1703" y="582"/>
                    <a:pt x="1701" y="580"/>
                  </a:cubicBezTo>
                  <a:cubicBezTo>
                    <a:pt x="1700" y="578"/>
                    <a:pt x="1700" y="571"/>
                    <a:pt x="1700" y="569"/>
                  </a:cubicBezTo>
                  <a:cubicBezTo>
                    <a:pt x="1700" y="569"/>
                    <a:pt x="1691" y="565"/>
                    <a:pt x="1695" y="564"/>
                  </a:cubicBezTo>
                  <a:cubicBezTo>
                    <a:pt x="1698" y="563"/>
                    <a:pt x="1700" y="568"/>
                    <a:pt x="1703" y="565"/>
                  </a:cubicBezTo>
                  <a:cubicBezTo>
                    <a:pt x="1701" y="562"/>
                    <a:pt x="1698" y="562"/>
                    <a:pt x="1700" y="559"/>
                  </a:cubicBezTo>
                  <a:cubicBezTo>
                    <a:pt x="1702" y="557"/>
                    <a:pt x="1705" y="556"/>
                    <a:pt x="1707" y="556"/>
                  </a:cubicBezTo>
                  <a:cubicBezTo>
                    <a:pt x="1711" y="557"/>
                    <a:pt x="1718" y="557"/>
                    <a:pt x="1722" y="559"/>
                  </a:cubicBezTo>
                  <a:cubicBezTo>
                    <a:pt x="1719" y="560"/>
                    <a:pt x="1716" y="563"/>
                    <a:pt x="1717" y="567"/>
                  </a:cubicBezTo>
                  <a:cubicBezTo>
                    <a:pt x="1719" y="563"/>
                    <a:pt x="1721" y="560"/>
                    <a:pt x="1725" y="560"/>
                  </a:cubicBezTo>
                  <a:cubicBezTo>
                    <a:pt x="1723" y="552"/>
                    <a:pt x="1721" y="557"/>
                    <a:pt x="1715" y="555"/>
                  </a:cubicBezTo>
                  <a:cubicBezTo>
                    <a:pt x="1716" y="552"/>
                    <a:pt x="1718" y="548"/>
                    <a:pt x="1716" y="545"/>
                  </a:cubicBezTo>
                  <a:cubicBezTo>
                    <a:pt x="1716" y="544"/>
                    <a:pt x="1713" y="537"/>
                    <a:pt x="1711" y="540"/>
                  </a:cubicBezTo>
                  <a:cubicBezTo>
                    <a:pt x="1708" y="543"/>
                    <a:pt x="1704" y="540"/>
                    <a:pt x="1701" y="538"/>
                  </a:cubicBezTo>
                  <a:cubicBezTo>
                    <a:pt x="1699" y="537"/>
                    <a:pt x="1695" y="541"/>
                    <a:pt x="1692" y="542"/>
                  </a:cubicBezTo>
                  <a:cubicBezTo>
                    <a:pt x="1686" y="543"/>
                    <a:pt x="1687" y="540"/>
                    <a:pt x="1685" y="547"/>
                  </a:cubicBezTo>
                  <a:cubicBezTo>
                    <a:pt x="1684" y="550"/>
                    <a:pt x="1677" y="551"/>
                    <a:pt x="1675" y="552"/>
                  </a:cubicBezTo>
                  <a:cubicBezTo>
                    <a:pt x="1671" y="554"/>
                    <a:pt x="1671" y="554"/>
                    <a:pt x="1670" y="559"/>
                  </a:cubicBezTo>
                  <a:cubicBezTo>
                    <a:pt x="1670" y="561"/>
                    <a:pt x="1666" y="564"/>
                    <a:pt x="1665" y="566"/>
                  </a:cubicBezTo>
                  <a:cubicBezTo>
                    <a:pt x="1668" y="566"/>
                    <a:pt x="1673" y="569"/>
                    <a:pt x="1673" y="574"/>
                  </a:cubicBezTo>
                  <a:cubicBezTo>
                    <a:pt x="1673" y="580"/>
                    <a:pt x="1674" y="583"/>
                    <a:pt x="1676" y="589"/>
                  </a:cubicBezTo>
                  <a:cubicBezTo>
                    <a:pt x="1678" y="593"/>
                    <a:pt x="1682" y="594"/>
                    <a:pt x="1684" y="598"/>
                  </a:cubicBezTo>
                  <a:cubicBezTo>
                    <a:pt x="1688" y="603"/>
                    <a:pt x="1689" y="605"/>
                    <a:pt x="1694" y="608"/>
                  </a:cubicBezTo>
                  <a:cubicBezTo>
                    <a:pt x="1690" y="609"/>
                    <a:pt x="1689" y="609"/>
                    <a:pt x="1687" y="614"/>
                  </a:cubicBezTo>
                  <a:cubicBezTo>
                    <a:pt x="1687" y="617"/>
                    <a:pt x="1685" y="620"/>
                    <a:pt x="1684" y="623"/>
                  </a:cubicBezTo>
                  <a:cubicBezTo>
                    <a:pt x="1683" y="627"/>
                    <a:pt x="1683" y="629"/>
                    <a:pt x="1684" y="633"/>
                  </a:cubicBezTo>
                  <a:cubicBezTo>
                    <a:pt x="1684" y="637"/>
                    <a:pt x="1685" y="637"/>
                    <a:pt x="1689" y="638"/>
                  </a:cubicBezTo>
                  <a:cubicBezTo>
                    <a:pt x="1693" y="638"/>
                    <a:pt x="1693" y="641"/>
                    <a:pt x="1696" y="642"/>
                  </a:cubicBezTo>
                  <a:cubicBezTo>
                    <a:pt x="1699" y="643"/>
                    <a:pt x="1702" y="644"/>
                    <a:pt x="1706" y="645"/>
                  </a:cubicBezTo>
                  <a:cubicBezTo>
                    <a:pt x="1710" y="646"/>
                    <a:pt x="1717" y="644"/>
                    <a:pt x="1722" y="643"/>
                  </a:cubicBezTo>
                  <a:cubicBezTo>
                    <a:pt x="1721" y="638"/>
                    <a:pt x="1720" y="632"/>
                    <a:pt x="1721" y="627"/>
                  </a:cubicBezTo>
                  <a:cubicBezTo>
                    <a:pt x="1723" y="619"/>
                    <a:pt x="1719" y="622"/>
                    <a:pt x="1716" y="617"/>
                  </a:cubicBezTo>
                  <a:cubicBezTo>
                    <a:pt x="1717" y="617"/>
                    <a:pt x="1718" y="617"/>
                    <a:pt x="1719" y="617"/>
                  </a:cubicBezTo>
                  <a:cubicBezTo>
                    <a:pt x="1719" y="615"/>
                    <a:pt x="1718" y="613"/>
                    <a:pt x="1717" y="612"/>
                  </a:cubicBezTo>
                  <a:cubicBezTo>
                    <a:pt x="1717" y="611"/>
                    <a:pt x="1714" y="612"/>
                    <a:pt x="1713" y="611"/>
                  </a:cubicBezTo>
                  <a:cubicBezTo>
                    <a:pt x="1711" y="608"/>
                    <a:pt x="1712" y="605"/>
                    <a:pt x="1713" y="603"/>
                  </a:cubicBezTo>
                  <a:cubicBezTo>
                    <a:pt x="1713" y="603"/>
                    <a:pt x="1726" y="605"/>
                    <a:pt x="1728" y="604"/>
                  </a:cubicBezTo>
                  <a:cubicBezTo>
                    <a:pt x="1729" y="600"/>
                    <a:pt x="1726" y="599"/>
                    <a:pt x="1724" y="597"/>
                  </a:cubicBezTo>
                  <a:close/>
                  <a:moveTo>
                    <a:pt x="413" y="136"/>
                  </a:moveTo>
                  <a:cubicBezTo>
                    <a:pt x="416" y="136"/>
                    <a:pt x="420" y="138"/>
                    <a:pt x="423" y="136"/>
                  </a:cubicBezTo>
                  <a:cubicBezTo>
                    <a:pt x="423" y="135"/>
                    <a:pt x="422" y="134"/>
                    <a:pt x="421" y="134"/>
                  </a:cubicBezTo>
                  <a:cubicBezTo>
                    <a:pt x="418" y="134"/>
                    <a:pt x="415" y="133"/>
                    <a:pt x="413" y="136"/>
                  </a:cubicBezTo>
                  <a:close/>
                  <a:moveTo>
                    <a:pt x="696" y="815"/>
                  </a:moveTo>
                  <a:cubicBezTo>
                    <a:pt x="699" y="817"/>
                    <a:pt x="702" y="819"/>
                    <a:pt x="705" y="820"/>
                  </a:cubicBezTo>
                  <a:cubicBezTo>
                    <a:pt x="707" y="820"/>
                    <a:pt x="709" y="817"/>
                    <a:pt x="712" y="819"/>
                  </a:cubicBezTo>
                  <a:cubicBezTo>
                    <a:pt x="712" y="818"/>
                    <a:pt x="711" y="817"/>
                    <a:pt x="711" y="816"/>
                  </a:cubicBezTo>
                  <a:cubicBezTo>
                    <a:pt x="707" y="814"/>
                    <a:pt x="700" y="810"/>
                    <a:pt x="696" y="815"/>
                  </a:cubicBezTo>
                  <a:close/>
                  <a:moveTo>
                    <a:pt x="669" y="553"/>
                  </a:moveTo>
                  <a:cubicBezTo>
                    <a:pt x="669" y="554"/>
                    <a:pt x="668" y="554"/>
                    <a:pt x="668" y="554"/>
                  </a:cubicBezTo>
                  <a:cubicBezTo>
                    <a:pt x="669" y="555"/>
                    <a:pt x="669" y="555"/>
                    <a:pt x="669" y="555"/>
                  </a:cubicBezTo>
                  <a:cubicBezTo>
                    <a:pt x="670" y="553"/>
                    <a:pt x="671" y="553"/>
                    <a:pt x="670" y="551"/>
                  </a:cubicBezTo>
                  <a:cubicBezTo>
                    <a:pt x="670" y="551"/>
                    <a:pt x="669" y="552"/>
                    <a:pt x="669" y="552"/>
                  </a:cubicBezTo>
                  <a:cubicBezTo>
                    <a:pt x="668" y="550"/>
                    <a:pt x="666" y="549"/>
                    <a:pt x="664" y="550"/>
                  </a:cubicBezTo>
                  <a:cubicBezTo>
                    <a:pt x="662" y="551"/>
                    <a:pt x="661" y="549"/>
                    <a:pt x="658" y="551"/>
                  </a:cubicBezTo>
                  <a:cubicBezTo>
                    <a:pt x="659" y="551"/>
                    <a:pt x="659" y="551"/>
                    <a:pt x="660" y="551"/>
                  </a:cubicBezTo>
                  <a:cubicBezTo>
                    <a:pt x="663" y="552"/>
                    <a:pt x="667" y="555"/>
                    <a:pt x="669" y="553"/>
                  </a:cubicBezTo>
                  <a:close/>
                  <a:moveTo>
                    <a:pt x="654" y="547"/>
                  </a:moveTo>
                  <a:cubicBezTo>
                    <a:pt x="652" y="546"/>
                    <a:pt x="652" y="547"/>
                    <a:pt x="651" y="547"/>
                  </a:cubicBezTo>
                  <a:cubicBezTo>
                    <a:pt x="652" y="548"/>
                    <a:pt x="652" y="548"/>
                    <a:pt x="653" y="549"/>
                  </a:cubicBezTo>
                  <a:cubicBezTo>
                    <a:pt x="653" y="548"/>
                    <a:pt x="653" y="548"/>
                    <a:pt x="654" y="547"/>
                  </a:cubicBezTo>
                  <a:close/>
                  <a:moveTo>
                    <a:pt x="657" y="551"/>
                  </a:moveTo>
                  <a:cubicBezTo>
                    <a:pt x="657" y="551"/>
                    <a:pt x="657" y="550"/>
                    <a:pt x="657" y="550"/>
                  </a:cubicBezTo>
                  <a:cubicBezTo>
                    <a:pt x="656" y="549"/>
                    <a:pt x="656" y="549"/>
                    <a:pt x="655" y="549"/>
                  </a:cubicBezTo>
                  <a:cubicBezTo>
                    <a:pt x="654" y="549"/>
                    <a:pt x="654" y="550"/>
                    <a:pt x="653" y="550"/>
                  </a:cubicBezTo>
                  <a:cubicBezTo>
                    <a:pt x="655" y="551"/>
                    <a:pt x="656" y="551"/>
                    <a:pt x="657" y="551"/>
                  </a:cubicBezTo>
                  <a:close/>
                  <a:moveTo>
                    <a:pt x="871" y="495"/>
                  </a:moveTo>
                  <a:cubicBezTo>
                    <a:pt x="872" y="493"/>
                    <a:pt x="873" y="490"/>
                    <a:pt x="874" y="488"/>
                  </a:cubicBezTo>
                  <a:cubicBezTo>
                    <a:pt x="867" y="485"/>
                    <a:pt x="861" y="494"/>
                    <a:pt x="858" y="500"/>
                  </a:cubicBezTo>
                  <a:cubicBezTo>
                    <a:pt x="854" y="510"/>
                    <a:pt x="851" y="514"/>
                    <a:pt x="844" y="521"/>
                  </a:cubicBezTo>
                  <a:cubicBezTo>
                    <a:pt x="842" y="523"/>
                    <a:pt x="842" y="530"/>
                    <a:pt x="843" y="531"/>
                  </a:cubicBezTo>
                  <a:cubicBezTo>
                    <a:pt x="844" y="534"/>
                    <a:pt x="850" y="533"/>
                    <a:pt x="852" y="533"/>
                  </a:cubicBezTo>
                  <a:cubicBezTo>
                    <a:pt x="860" y="532"/>
                    <a:pt x="867" y="532"/>
                    <a:pt x="874" y="536"/>
                  </a:cubicBezTo>
                  <a:cubicBezTo>
                    <a:pt x="871" y="536"/>
                    <a:pt x="870" y="538"/>
                    <a:pt x="870" y="541"/>
                  </a:cubicBezTo>
                  <a:cubicBezTo>
                    <a:pt x="877" y="540"/>
                    <a:pt x="878" y="535"/>
                    <a:pt x="885" y="535"/>
                  </a:cubicBezTo>
                  <a:cubicBezTo>
                    <a:pt x="884" y="540"/>
                    <a:pt x="883" y="540"/>
                    <a:pt x="887" y="541"/>
                  </a:cubicBezTo>
                  <a:cubicBezTo>
                    <a:pt x="891" y="543"/>
                    <a:pt x="892" y="543"/>
                    <a:pt x="894" y="540"/>
                  </a:cubicBezTo>
                  <a:cubicBezTo>
                    <a:pt x="896" y="536"/>
                    <a:pt x="893" y="527"/>
                    <a:pt x="893" y="523"/>
                  </a:cubicBezTo>
                  <a:cubicBezTo>
                    <a:pt x="892" y="521"/>
                    <a:pt x="887" y="520"/>
                    <a:pt x="888" y="518"/>
                  </a:cubicBezTo>
                  <a:cubicBezTo>
                    <a:pt x="888" y="514"/>
                    <a:pt x="888" y="514"/>
                    <a:pt x="885" y="511"/>
                  </a:cubicBezTo>
                  <a:cubicBezTo>
                    <a:pt x="883" y="508"/>
                    <a:pt x="874" y="511"/>
                    <a:pt x="871" y="512"/>
                  </a:cubicBezTo>
                  <a:cubicBezTo>
                    <a:pt x="871" y="510"/>
                    <a:pt x="871" y="507"/>
                    <a:pt x="870" y="506"/>
                  </a:cubicBezTo>
                  <a:cubicBezTo>
                    <a:pt x="869" y="506"/>
                    <a:pt x="866" y="505"/>
                    <a:pt x="866" y="504"/>
                  </a:cubicBezTo>
                  <a:cubicBezTo>
                    <a:pt x="866" y="499"/>
                    <a:pt x="867" y="498"/>
                    <a:pt x="871" y="495"/>
                  </a:cubicBezTo>
                  <a:close/>
                  <a:moveTo>
                    <a:pt x="783" y="817"/>
                  </a:moveTo>
                  <a:cubicBezTo>
                    <a:pt x="785" y="821"/>
                    <a:pt x="793" y="818"/>
                    <a:pt x="794" y="815"/>
                  </a:cubicBezTo>
                  <a:cubicBezTo>
                    <a:pt x="794" y="815"/>
                    <a:pt x="794" y="814"/>
                    <a:pt x="793" y="814"/>
                  </a:cubicBezTo>
                  <a:cubicBezTo>
                    <a:pt x="790" y="813"/>
                    <a:pt x="780" y="810"/>
                    <a:pt x="783" y="817"/>
                  </a:cubicBezTo>
                  <a:close/>
                  <a:moveTo>
                    <a:pt x="719" y="801"/>
                  </a:moveTo>
                  <a:cubicBezTo>
                    <a:pt x="722" y="800"/>
                    <a:pt x="725" y="799"/>
                    <a:pt x="728" y="798"/>
                  </a:cubicBezTo>
                  <a:cubicBezTo>
                    <a:pt x="726" y="796"/>
                    <a:pt x="724" y="794"/>
                    <a:pt x="721" y="794"/>
                  </a:cubicBezTo>
                  <a:cubicBezTo>
                    <a:pt x="718" y="793"/>
                    <a:pt x="717" y="790"/>
                    <a:pt x="716" y="790"/>
                  </a:cubicBezTo>
                  <a:cubicBezTo>
                    <a:pt x="712" y="790"/>
                    <a:pt x="706" y="788"/>
                    <a:pt x="703" y="784"/>
                  </a:cubicBezTo>
                  <a:cubicBezTo>
                    <a:pt x="703" y="784"/>
                    <a:pt x="703" y="785"/>
                    <a:pt x="703" y="785"/>
                  </a:cubicBezTo>
                  <a:cubicBezTo>
                    <a:pt x="694" y="779"/>
                    <a:pt x="684" y="773"/>
                    <a:pt x="673" y="772"/>
                  </a:cubicBezTo>
                  <a:cubicBezTo>
                    <a:pt x="667" y="772"/>
                    <a:pt x="662" y="773"/>
                    <a:pt x="655" y="775"/>
                  </a:cubicBezTo>
                  <a:cubicBezTo>
                    <a:pt x="650" y="776"/>
                    <a:pt x="649" y="781"/>
                    <a:pt x="645" y="783"/>
                  </a:cubicBezTo>
                  <a:cubicBezTo>
                    <a:pt x="653" y="787"/>
                    <a:pt x="662" y="769"/>
                    <a:pt x="670" y="777"/>
                  </a:cubicBezTo>
                  <a:cubicBezTo>
                    <a:pt x="669" y="778"/>
                    <a:pt x="668" y="779"/>
                    <a:pt x="666" y="778"/>
                  </a:cubicBezTo>
                  <a:cubicBezTo>
                    <a:pt x="667" y="780"/>
                    <a:pt x="670" y="781"/>
                    <a:pt x="672" y="780"/>
                  </a:cubicBezTo>
                  <a:cubicBezTo>
                    <a:pt x="674" y="779"/>
                    <a:pt x="675" y="781"/>
                    <a:pt x="677" y="782"/>
                  </a:cubicBezTo>
                  <a:cubicBezTo>
                    <a:pt x="682" y="782"/>
                    <a:pt x="686" y="785"/>
                    <a:pt x="690" y="785"/>
                  </a:cubicBezTo>
                  <a:cubicBezTo>
                    <a:pt x="695" y="786"/>
                    <a:pt x="695" y="791"/>
                    <a:pt x="700" y="793"/>
                  </a:cubicBezTo>
                  <a:cubicBezTo>
                    <a:pt x="701" y="794"/>
                    <a:pt x="706" y="793"/>
                    <a:pt x="706" y="796"/>
                  </a:cubicBezTo>
                  <a:cubicBezTo>
                    <a:pt x="706" y="797"/>
                    <a:pt x="702" y="800"/>
                    <a:pt x="701" y="801"/>
                  </a:cubicBezTo>
                  <a:cubicBezTo>
                    <a:pt x="707" y="802"/>
                    <a:pt x="713" y="800"/>
                    <a:pt x="719" y="801"/>
                  </a:cubicBezTo>
                  <a:close/>
                  <a:moveTo>
                    <a:pt x="807" y="538"/>
                  </a:moveTo>
                  <a:cubicBezTo>
                    <a:pt x="803" y="545"/>
                    <a:pt x="809" y="547"/>
                    <a:pt x="814" y="549"/>
                  </a:cubicBezTo>
                  <a:cubicBezTo>
                    <a:pt x="819" y="551"/>
                    <a:pt x="820" y="548"/>
                    <a:pt x="823" y="545"/>
                  </a:cubicBezTo>
                  <a:cubicBezTo>
                    <a:pt x="818" y="544"/>
                    <a:pt x="814" y="544"/>
                    <a:pt x="809" y="543"/>
                  </a:cubicBezTo>
                  <a:cubicBezTo>
                    <a:pt x="808" y="542"/>
                    <a:pt x="807" y="540"/>
                    <a:pt x="807" y="538"/>
                  </a:cubicBezTo>
                  <a:close/>
                  <a:moveTo>
                    <a:pt x="804" y="508"/>
                  </a:moveTo>
                  <a:cubicBezTo>
                    <a:pt x="808" y="511"/>
                    <a:pt x="819" y="521"/>
                    <a:pt x="826" y="516"/>
                  </a:cubicBezTo>
                  <a:cubicBezTo>
                    <a:pt x="820" y="509"/>
                    <a:pt x="811" y="507"/>
                    <a:pt x="804" y="508"/>
                  </a:cubicBezTo>
                  <a:close/>
                  <a:moveTo>
                    <a:pt x="1031" y="1031"/>
                  </a:moveTo>
                  <a:cubicBezTo>
                    <a:pt x="1033" y="1042"/>
                    <a:pt x="1033" y="1041"/>
                    <a:pt x="1028" y="1050"/>
                  </a:cubicBezTo>
                  <a:cubicBezTo>
                    <a:pt x="1021" y="1060"/>
                    <a:pt x="1014" y="1069"/>
                    <a:pt x="1007" y="1079"/>
                  </a:cubicBezTo>
                  <a:cubicBezTo>
                    <a:pt x="1004" y="1084"/>
                    <a:pt x="1000" y="1088"/>
                    <a:pt x="999" y="1094"/>
                  </a:cubicBezTo>
                  <a:cubicBezTo>
                    <a:pt x="998" y="1108"/>
                    <a:pt x="997" y="1123"/>
                    <a:pt x="996" y="1138"/>
                  </a:cubicBezTo>
                  <a:cubicBezTo>
                    <a:pt x="996" y="1147"/>
                    <a:pt x="986" y="1157"/>
                    <a:pt x="981" y="1165"/>
                  </a:cubicBezTo>
                  <a:cubicBezTo>
                    <a:pt x="978" y="1168"/>
                    <a:pt x="977" y="1174"/>
                    <a:pt x="973" y="1174"/>
                  </a:cubicBezTo>
                  <a:cubicBezTo>
                    <a:pt x="969" y="1174"/>
                    <a:pt x="960" y="1173"/>
                    <a:pt x="957" y="1175"/>
                  </a:cubicBezTo>
                  <a:cubicBezTo>
                    <a:pt x="947" y="1182"/>
                    <a:pt x="937" y="1189"/>
                    <a:pt x="928" y="1195"/>
                  </a:cubicBezTo>
                  <a:cubicBezTo>
                    <a:pt x="926" y="1197"/>
                    <a:pt x="926" y="1211"/>
                    <a:pt x="926" y="1214"/>
                  </a:cubicBezTo>
                  <a:cubicBezTo>
                    <a:pt x="925" y="1217"/>
                    <a:pt x="926" y="1222"/>
                    <a:pt x="924" y="1224"/>
                  </a:cubicBezTo>
                  <a:cubicBezTo>
                    <a:pt x="916" y="1235"/>
                    <a:pt x="908" y="1245"/>
                    <a:pt x="900" y="1255"/>
                  </a:cubicBezTo>
                  <a:cubicBezTo>
                    <a:pt x="892" y="1265"/>
                    <a:pt x="885" y="1274"/>
                    <a:pt x="878" y="1284"/>
                  </a:cubicBezTo>
                  <a:cubicBezTo>
                    <a:pt x="876" y="1286"/>
                    <a:pt x="853" y="1276"/>
                    <a:pt x="849" y="1275"/>
                  </a:cubicBezTo>
                  <a:cubicBezTo>
                    <a:pt x="847" y="1283"/>
                    <a:pt x="860" y="1284"/>
                    <a:pt x="862" y="1291"/>
                  </a:cubicBezTo>
                  <a:cubicBezTo>
                    <a:pt x="862" y="1294"/>
                    <a:pt x="865" y="1300"/>
                    <a:pt x="864" y="1304"/>
                  </a:cubicBezTo>
                  <a:cubicBezTo>
                    <a:pt x="864" y="1307"/>
                    <a:pt x="859" y="1311"/>
                    <a:pt x="858" y="1313"/>
                  </a:cubicBezTo>
                  <a:cubicBezTo>
                    <a:pt x="853" y="1321"/>
                    <a:pt x="846" y="1320"/>
                    <a:pt x="839" y="1323"/>
                  </a:cubicBezTo>
                  <a:cubicBezTo>
                    <a:pt x="831" y="1325"/>
                    <a:pt x="827" y="1324"/>
                    <a:pt x="820" y="1323"/>
                  </a:cubicBezTo>
                  <a:cubicBezTo>
                    <a:pt x="821" y="1328"/>
                    <a:pt x="822" y="1330"/>
                    <a:pt x="821" y="1334"/>
                  </a:cubicBezTo>
                  <a:cubicBezTo>
                    <a:pt x="820" y="1337"/>
                    <a:pt x="821" y="1342"/>
                    <a:pt x="819" y="1343"/>
                  </a:cubicBezTo>
                  <a:cubicBezTo>
                    <a:pt x="812" y="1349"/>
                    <a:pt x="807" y="1346"/>
                    <a:pt x="799" y="1342"/>
                  </a:cubicBezTo>
                  <a:cubicBezTo>
                    <a:pt x="799" y="1346"/>
                    <a:pt x="798" y="1352"/>
                    <a:pt x="799" y="1355"/>
                  </a:cubicBezTo>
                  <a:cubicBezTo>
                    <a:pt x="799" y="1358"/>
                    <a:pt x="804" y="1363"/>
                    <a:pt x="803" y="1366"/>
                  </a:cubicBezTo>
                  <a:cubicBezTo>
                    <a:pt x="800" y="1371"/>
                    <a:pt x="798" y="1376"/>
                    <a:pt x="796" y="1382"/>
                  </a:cubicBezTo>
                  <a:cubicBezTo>
                    <a:pt x="793" y="1387"/>
                    <a:pt x="792" y="1386"/>
                    <a:pt x="787" y="1388"/>
                  </a:cubicBezTo>
                  <a:cubicBezTo>
                    <a:pt x="782" y="1389"/>
                    <a:pt x="782" y="1393"/>
                    <a:pt x="779" y="1397"/>
                  </a:cubicBezTo>
                  <a:cubicBezTo>
                    <a:pt x="778" y="1400"/>
                    <a:pt x="783" y="1405"/>
                    <a:pt x="785" y="1408"/>
                  </a:cubicBezTo>
                  <a:cubicBezTo>
                    <a:pt x="787" y="1411"/>
                    <a:pt x="794" y="1408"/>
                    <a:pt x="793" y="1413"/>
                  </a:cubicBezTo>
                  <a:cubicBezTo>
                    <a:pt x="791" y="1418"/>
                    <a:pt x="790" y="1419"/>
                    <a:pt x="787" y="1423"/>
                  </a:cubicBezTo>
                  <a:cubicBezTo>
                    <a:pt x="785" y="1426"/>
                    <a:pt x="781" y="1430"/>
                    <a:pt x="779" y="1434"/>
                  </a:cubicBezTo>
                  <a:cubicBezTo>
                    <a:pt x="777" y="1440"/>
                    <a:pt x="776" y="1441"/>
                    <a:pt x="770" y="1444"/>
                  </a:cubicBezTo>
                  <a:cubicBezTo>
                    <a:pt x="765" y="1447"/>
                    <a:pt x="771" y="1464"/>
                    <a:pt x="772" y="1470"/>
                  </a:cubicBezTo>
                  <a:cubicBezTo>
                    <a:pt x="772" y="1472"/>
                    <a:pt x="772" y="1477"/>
                    <a:pt x="774" y="1479"/>
                  </a:cubicBezTo>
                  <a:cubicBezTo>
                    <a:pt x="778" y="1482"/>
                    <a:pt x="782" y="1486"/>
                    <a:pt x="786" y="1489"/>
                  </a:cubicBezTo>
                  <a:cubicBezTo>
                    <a:pt x="793" y="1495"/>
                    <a:pt x="798" y="1494"/>
                    <a:pt x="807" y="1494"/>
                  </a:cubicBezTo>
                  <a:cubicBezTo>
                    <a:pt x="799" y="1498"/>
                    <a:pt x="791" y="1502"/>
                    <a:pt x="783" y="1506"/>
                  </a:cubicBezTo>
                  <a:cubicBezTo>
                    <a:pt x="776" y="1509"/>
                    <a:pt x="775" y="1507"/>
                    <a:pt x="768" y="1504"/>
                  </a:cubicBezTo>
                  <a:cubicBezTo>
                    <a:pt x="758" y="1499"/>
                    <a:pt x="748" y="1494"/>
                    <a:pt x="738" y="1489"/>
                  </a:cubicBezTo>
                  <a:cubicBezTo>
                    <a:pt x="733" y="1487"/>
                    <a:pt x="733" y="1481"/>
                    <a:pt x="730" y="1476"/>
                  </a:cubicBezTo>
                  <a:cubicBezTo>
                    <a:pt x="725" y="1463"/>
                    <a:pt x="716" y="1450"/>
                    <a:pt x="717" y="1436"/>
                  </a:cubicBezTo>
                  <a:cubicBezTo>
                    <a:pt x="720" y="1414"/>
                    <a:pt x="722" y="1393"/>
                    <a:pt x="725" y="1371"/>
                  </a:cubicBezTo>
                  <a:cubicBezTo>
                    <a:pt x="727" y="1350"/>
                    <a:pt x="728" y="1329"/>
                    <a:pt x="732" y="1308"/>
                  </a:cubicBezTo>
                  <a:cubicBezTo>
                    <a:pt x="737" y="1283"/>
                    <a:pt x="742" y="1257"/>
                    <a:pt x="747" y="1231"/>
                  </a:cubicBezTo>
                  <a:cubicBezTo>
                    <a:pt x="750" y="1215"/>
                    <a:pt x="753" y="1200"/>
                    <a:pt x="755" y="1184"/>
                  </a:cubicBezTo>
                  <a:cubicBezTo>
                    <a:pt x="757" y="1177"/>
                    <a:pt x="759" y="1170"/>
                    <a:pt x="759" y="1163"/>
                  </a:cubicBezTo>
                  <a:cubicBezTo>
                    <a:pt x="760" y="1157"/>
                    <a:pt x="758" y="1151"/>
                    <a:pt x="757" y="1145"/>
                  </a:cubicBezTo>
                  <a:cubicBezTo>
                    <a:pt x="757" y="1141"/>
                    <a:pt x="757" y="1132"/>
                    <a:pt x="755" y="1129"/>
                  </a:cubicBezTo>
                  <a:cubicBezTo>
                    <a:pt x="753" y="1126"/>
                    <a:pt x="746" y="1123"/>
                    <a:pt x="743" y="1121"/>
                  </a:cubicBezTo>
                  <a:cubicBezTo>
                    <a:pt x="737" y="1116"/>
                    <a:pt x="731" y="1112"/>
                    <a:pt x="725" y="1108"/>
                  </a:cubicBezTo>
                  <a:cubicBezTo>
                    <a:pt x="719" y="1104"/>
                    <a:pt x="717" y="1100"/>
                    <a:pt x="713" y="1093"/>
                  </a:cubicBezTo>
                  <a:cubicBezTo>
                    <a:pt x="706" y="1079"/>
                    <a:pt x="698" y="1065"/>
                    <a:pt x="691" y="1051"/>
                  </a:cubicBezTo>
                  <a:cubicBezTo>
                    <a:pt x="685" y="1039"/>
                    <a:pt x="679" y="1028"/>
                    <a:pt x="673" y="1016"/>
                  </a:cubicBezTo>
                  <a:cubicBezTo>
                    <a:pt x="669" y="1009"/>
                    <a:pt x="675" y="996"/>
                    <a:pt x="677" y="989"/>
                  </a:cubicBezTo>
                  <a:cubicBezTo>
                    <a:pt x="678" y="985"/>
                    <a:pt x="678" y="977"/>
                    <a:pt x="681" y="974"/>
                  </a:cubicBezTo>
                  <a:cubicBezTo>
                    <a:pt x="684" y="970"/>
                    <a:pt x="688" y="965"/>
                    <a:pt x="691" y="961"/>
                  </a:cubicBezTo>
                  <a:cubicBezTo>
                    <a:pt x="699" y="951"/>
                    <a:pt x="706" y="945"/>
                    <a:pt x="704" y="931"/>
                  </a:cubicBezTo>
                  <a:cubicBezTo>
                    <a:pt x="703" y="928"/>
                    <a:pt x="701" y="926"/>
                    <a:pt x="704" y="924"/>
                  </a:cubicBezTo>
                  <a:cubicBezTo>
                    <a:pt x="704" y="923"/>
                    <a:pt x="703" y="919"/>
                    <a:pt x="703" y="917"/>
                  </a:cubicBezTo>
                  <a:cubicBezTo>
                    <a:pt x="704" y="913"/>
                    <a:pt x="695" y="909"/>
                    <a:pt x="696" y="905"/>
                  </a:cubicBezTo>
                  <a:cubicBezTo>
                    <a:pt x="697" y="900"/>
                    <a:pt x="697" y="900"/>
                    <a:pt x="692" y="898"/>
                  </a:cubicBezTo>
                  <a:cubicBezTo>
                    <a:pt x="689" y="896"/>
                    <a:pt x="689" y="896"/>
                    <a:pt x="686" y="898"/>
                  </a:cubicBezTo>
                  <a:cubicBezTo>
                    <a:pt x="684" y="899"/>
                    <a:pt x="682" y="901"/>
                    <a:pt x="680" y="903"/>
                  </a:cubicBezTo>
                  <a:cubicBezTo>
                    <a:pt x="679" y="904"/>
                    <a:pt x="682" y="908"/>
                    <a:pt x="683" y="909"/>
                  </a:cubicBezTo>
                  <a:cubicBezTo>
                    <a:pt x="677" y="911"/>
                    <a:pt x="677" y="912"/>
                    <a:pt x="674" y="905"/>
                  </a:cubicBezTo>
                  <a:cubicBezTo>
                    <a:pt x="673" y="909"/>
                    <a:pt x="667" y="903"/>
                    <a:pt x="664" y="902"/>
                  </a:cubicBezTo>
                  <a:cubicBezTo>
                    <a:pt x="662" y="902"/>
                    <a:pt x="661" y="904"/>
                    <a:pt x="660" y="903"/>
                  </a:cubicBezTo>
                  <a:cubicBezTo>
                    <a:pt x="658" y="902"/>
                    <a:pt x="656" y="900"/>
                    <a:pt x="654" y="899"/>
                  </a:cubicBezTo>
                  <a:cubicBezTo>
                    <a:pt x="650" y="896"/>
                    <a:pt x="643" y="893"/>
                    <a:pt x="640" y="889"/>
                  </a:cubicBezTo>
                  <a:cubicBezTo>
                    <a:pt x="638" y="885"/>
                    <a:pt x="639" y="880"/>
                    <a:pt x="636" y="876"/>
                  </a:cubicBezTo>
                  <a:cubicBezTo>
                    <a:pt x="629" y="868"/>
                    <a:pt x="625" y="861"/>
                    <a:pt x="615" y="858"/>
                  </a:cubicBezTo>
                  <a:cubicBezTo>
                    <a:pt x="607" y="856"/>
                    <a:pt x="594" y="855"/>
                    <a:pt x="588" y="849"/>
                  </a:cubicBezTo>
                  <a:cubicBezTo>
                    <a:pt x="583" y="844"/>
                    <a:pt x="578" y="839"/>
                    <a:pt x="572" y="834"/>
                  </a:cubicBezTo>
                  <a:cubicBezTo>
                    <a:pt x="569" y="830"/>
                    <a:pt x="564" y="834"/>
                    <a:pt x="560" y="835"/>
                  </a:cubicBezTo>
                  <a:cubicBezTo>
                    <a:pt x="550" y="838"/>
                    <a:pt x="540" y="831"/>
                    <a:pt x="531" y="827"/>
                  </a:cubicBezTo>
                  <a:cubicBezTo>
                    <a:pt x="524" y="824"/>
                    <a:pt x="517" y="822"/>
                    <a:pt x="509" y="819"/>
                  </a:cubicBezTo>
                  <a:cubicBezTo>
                    <a:pt x="507" y="818"/>
                    <a:pt x="503" y="817"/>
                    <a:pt x="501" y="815"/>
                  </a:cubicBezTo>
                  <a:cubicBezTo>
                    <a:pt x="496" y="810"/>
                    <a:pt x="491" y="805"/>
                    <a:pt x="487" y="801"/>
                  </a:cubicBezTo>
                  <a:cubicBezTo>
                    <a:pt x="482" y="796"/>
                    <a:pt x="485" y="793"/>
                    <a:pt x="487" y="787"/>
                  </a:cubicBezTo>
                  <a:cubicBezTo>
                    <a:pt x="488" y="783"/>
                    <a:pt x="480" y="775"/>
                    <a:pt x="478" y="772"/>
                  </a:cubicBezTo>
                  <a:cubicBezTo>
                    <a:pt x="476" y="768"/>
                    <a:pt x="474" y="766"/>
                    <a:pt x="471" y="763"/>
                  </a:cubicBezTo>
                  <a:cubicBezTo>
                    <a:pt x="465" y="758"/>
                    <a:pt x="460" y="753"/>
                    <a:pt x="455" y="748"/>
                  </a:cubicBezTo>
                  <a:cubicBezTo>
                    <a:pt x="454" y="747"/>
                    <a:pt x="455" y="744"/>
                    <a:pt x="456" y="743"/>
                  </a:cubicBezTo>
                  <a:cubicBezTo>
                    <a:pt x="456" y="741"/>
                    <a:pt x="453" y="739"/>
                    <a:pt x="452" y="737"/>
                  </a:cubicBezTo>
                  <a:cubicBezTo>
                    <a:pt x="449" y="733"/>
                    <a:pt x="446" y="729"/>
                    <a:pt x="441" y="725"/>
                  </a:cubicBezTo>
                  <a:cubicBezTo>
                    <a:pt x="437" y="722"/>
                    <a:pt x="433" y="720"/>
                    <a:pt x="432" y="715"/>
                  </a:cubicBezTo>
                  <a:cubicBezTo>
                    <a:pt x="431" y="712"/>
                    <a:pt x="429" y="699"/>
                    <a:pt x="426" y="698"/>
                  </a:cubicBezTo>
                  <a:cubicBezTo>
                    <a:pt x="422" y="696"/>
                    <a:pt x="417" y="694"/>
                    <a:pt x="412" y="691"/>
                  </a:cubicBezTo>
                  <a:cubicBezTo>
                    <a:pt x="414" y="697"/>
                    <a:pt x="415" y="707"/>
                    <a:pt x="418" y="711"/>
                  </a:cubicBezTo>
                  <a:cubicBezTo>
                    <a:pt x="423" y="718"/>
                    <a:pt x="428" y="722"/>
                    <a:pt x="431" y="730"/>
                  </a:cubicBezTo>
                  <a:cubicBezTo>
                    <a:pt x="433" y="734"/>
                    <a:pt x="434" y="736"/>
                    <a:pt x="437" y="739"/>
                  </a:cubicBezTo>
                  <a:cubicBezTo>
                    <a:pt x="440" y="741"/>
                    <a:pt x="441" y="744"/>
                    <a:pt x="442" y="748"/>
                  </a:cubicBezTo>
                  <a:cubicBezTo>
                    <a:pt x="443" y="751"/>
                    <a:pt x="445" y="754"/>
                    <a:pt x="445" y="758"/>
                  </a:cubicBezTo>
                  <a:cubicBezTo>
                    <a:pt x="445" y="764"/>
                    <a:pt x="448" y="760"/>
                    <a:pt x="449" y="761"/>
                  </a:cubicBezTo>
                  <a:cubicBezTo>
                    <a:pt x="451" y="763"/>
                    <a:pt x="455" y="766"/>
                    <a:pt x="455" y="769"/>
                  </a:cubicBezTo>
                  <a:cubicBezTo>
                    <a:pt x="454" y="773"/>
                    <a:pt x="451" y="774"/>
                    <a:pt x="449" y="771"/>
                  </a:cubicBezTo>
                  <a:cubicBezTo>
                    <a:pt x="446" y="765"/>
                    <a:pt x="440" y="761"/>
                    <a:pt x="434" y="757"/>
                  </a:cubicBezTo>
                  <a:cubicBezTo>
                    <a:pt x="432" y="756"/>
                    <a:pt x="433" y="749"/>
                    <a:pt x="433" y="747"/>
                  </a:cubicBezTo>
                  <a:cubicBezTo>
                    <a:pt x="433" y="743"/>
                    <a:pt x="428" y="741"/>
                    <a:pt x="426" y="740"/>
                  </a:cubicBezTo>
                  <a:cubicBezTo>
                    <a:pt x="424" y="738"/>
                    <a:pt x="422" y="739"/>
                    <a:pt x="420" y="737"/>
                  </a:cubicBezTo>
                  <a:cubicBezTo>
                    <a:pt x="417" y="734"/>
                    <a:pt x="414" y="732"/>
                    <a:pt x="412" y="730"/>
                  </a:cubicBezTo>
                  <a:cubicBezTo>
                    <a:pt x="415" y="729"/>
                    <a:pt x="422" y="729"/>
                    <a:pt x="418" y="722"/>
                  </a:cubicBezTo>
                  <a:cubicBezTo>
                    <a:pt x="414" y="717"/>
                    <a:pt x="413" y="714"/>
                    <a:pt x="407" y="712"/>
                  </a:cubicBezTo>
                  <a:cubicBezTo>
                    <a:pt x="404" y="710"/>
                    <a:pt x="403" y="704"/>
                    <a:pt x="401" y="700"/>
                  </a:cubicBezTo>
                  <a:cubicBezTo>
                    <a:pt x="399" y="694"/>
                    <a:pt x="396" y="687"/>
                    <a:pt x="394" y="681"/>
                  </a:cubicBezTo>
                  <a:cubicBezTo>
                    <a:pt x="391" y="674"/>
                    <a:pt x="382" y="667"/>
                    <a:pt x="375" y="666"/>
                  </a:cubicBezTo>
                  <a:cubicBezTo>
                    <a:pt x="369" y="664"/>
                    <a:pt x="368" y="665"/>
                    <a:pt x="365" y="659"/>
                  </a:cubicBezTo>
                  <a:cubicBezTo>
                    <a:pt x="362" y="653"/>
                    <a:pt x="360" y="647"/>
                    <a:pt x="357" y="641"/>
                  </a:cubicBezTo>
                  <a:cubicBezTo>
                    <a:pt x="353" y="633"/>
                    <a:pt x="345" y="627"/>
                    <a:pt x="342" y="618"/>
                  </a:cubicBezTo>
                  <a:cubicBezTo>
                    <a:pt x="339" y="606"/>
                    <a:pt x="339" y="598"/>
                    <a:pt x="340" y="584"/>
                  </a:cubicBezTo>
                  <a:cubicBezTo>
                    <a:pt x="340" y="574"/>
                    <a:pt x="341" y="563"/>
                    <a:pt x="341" y="552"/>
                  </a:cubicBezTo>
                  <a:cubicBezTo>
                    <a:pt x="342" y="541"/>
                    <a:pt x="339" y="535"/>
                    <a:pt x="336" y="525"/>
                  </a:cubicBezTo>
                  <a:cubicBezTo>
                    <a:pt x="342" y="526"/>
                    <a:pt x="348" y="528"/>
                    <a:pt x="354" y="530"/>
                  </a:cubicBezTo>
                  <a:cubicBezTo>
                    <a:pt x="354" y="521"/>
                    <a:pt x="354" y="520"/>
                    <a:pt x="349" y="514"/>
                  </a:cubicBezTo>
                  <a:cubicBezTo>
                    <a:pt x="344" y="509"/>
                    <a:pt x="340" y="506"/>
                    <a:pt x="335" y="503"/>
                  </a:cubicBezTo>
                  <a:cubicBezTo>
                    <a:pt x="331" y="499"/>
                    <a:pt x="326" y="499"/>
                    <a:pt x="321" y="497"/>
                  </a:cubicBezTo>
                  <a:cubicBezTo>
                    <a:pt x="313" y="494"/>
                    <a:pt x="312" y="494"/>
                    <a:pt x="309" y="485"/>
                  </a:cubicBezTo>
                  <a:cubicBezTo>
                    <a:pt x="305" y="476"/>
                    <a:pt x="290" y="471"/>
                    <a:pt x="291" y="460"/>
                  </a:cubicBezTo>
                  <a:cubicBezTo>
                    <a:pt x="292" y="450"/>
                    <a:pt x="291" y="451"/>
                    <a:pt x="283" y="446"/>
                  </a:cubicBezTo>
                  <a:cubicBezTo>
                    <a:pt x="282" y="445"/>
                    <a:pt x="278" y="455"/>
                    <a:pt x="274" y="450"/>
                  </a:cubicBezTo>
                  <a:cubicBezTo>
                    <a:pt x="272" y="447"/>
                    <a:pt x="268" y="437"/>
                    <a:pt x="264" y="435"/>
                  </a:cubicBezTo>
                  <a:cubicBezTo>
                    <a:pt x="258" y="432"/>
                    <a:pt x="257" y="431"/>
                    <a:pt x="254" y="426"/>
                  </a:cubicBezTo>
                  <a:cubicBezTo>
                    <a:pt x="250" y="420"/>
                    <a:pt x="247" y="413"/>
                    <a:pt x="243" y="409"/>
                  </a:cubicBezTo>
                  <a:cubicBezTo>
                    <a:pt x="239" y="406"/>
                    <a:pt x="234" y="403"/>
                    <a:pt x="230" y="400"/>
                  </a:cubicBezTo>
                  <a:cubicBezTo>
                    <a:pt x="220" y="393"/>
                    <a:pt x="211" y="390"/>
                    <a:pt x="200" y="386"/>
                  </a:cubicBezTo>
                  <a:cubicBezTo>
                    <a:pt x="196" y="384"/>
                    <a:pt x="191" y="388"/>
                    <a:pt x="186" y="387"/>
                  </a:cubicBezTo>
                  <a:cubicBezTo>
                    <a:pt x="182" y="386"/>
                    <a:pt x="176" y="381"/>
                    <a:pt x="172" y="378"/>
                  </a:cubicBezTo>
                  <a:cubicBezTo>
                    <a:pt x="166" y="375"/>
                    <a:pt x="165" y="373"/>
                    <a:pt x="159" y="374"/>
                  </a:cubicBezTo>
                  <a:cubicBezTo>
                    <a:pt x="153" y="375"/>
                    <a:pt x="150" y="376"/>
                    <a:pt x="152" y="383"/>
                  </a:cubicBezTo>
                  <a:cubicBezTo>
                    <a:pt x="154" y="389"/>
                    <a:pt x="131" y="396"/>
                    <a:pt x="126" y="397"/>
                  </a:cubicBezTo>
                  <a:cubicBezTo>
                    <a:pt x="125" y="395"/>
                    <a:pt x="126" y="393"/>
                    <a:pt x="129" y="392"/>
                  </a:cubicBezTo>
                  <a:cubicBezTo>
                    <a:pt x="125" y="391"/>
                    <a:pt x="128" y="380"/>
                    <a:pt x="130" y="378"/>
                  </a:cubicBezTo>
                  <a:cubicBezTo>
                    <a:pt x="136" y="375"/>
                    <a:pt x="139" y="375"/>
                    <a:pt x="145" y="375"/>
                  </a:cubicBezTo>
                  <a:cubicBezTo>
                    <a:pt x="144" y="374"/>
                    <a:pt x="142" y="372"/>
                    <a:pt x="141" y="371"/>
                  </a:cubicBezTo>
                  <a:cubicBezTo>
                    <a:pt x="142" y="370"/>
                    <a:pt x="144" y="369"/>
                    <a:pt x="146" y="367"/>
                  </a:cubicBezTo>
                  <a:cubicBezTo>
                    <a:pt x="136" y="369"/>
                    <a:pt x="131" y="371"/>
                    <a:pt x="123" y="378"/>
                  </a:cubicBezTo>
                  <a:cubicBezTo>
                    <a:pt x="115" y="384"/>
                    <a:pt x="112" y="390"/>
                    <a:pt x="107" y="398"/>
                  </a:cubicBezTo>
                  <a:cubicBezTo>
                    <a:pt x="110" y="399"/>
                    <a:pt x="112" y="400"/>
                    <a:pt x="115" y="400"/>
                  </a:cubicBezTo>
                  <a:cubicBezTo>
                    <a:pt x="107" y="410"/>
                    <a:pt x="100" y="415"/>
                    <a:pt x="91" y="422"/>
                  </a:cubicBezTo>
                  <a:cubicBezTo>
                    <a:pt x="86" y="425"/>
                    <a:pt x="72" y="429"/>
                    <a:pt x="71" y="436"/>
                  </a:cubicBezTo>
                  <a:cubicBezTo>
                    <a:pt x="71" y="442"/>
                    <a:pt x="52" y="446"/>
                    <a:pt x="46" y="447"/>
                  </a:cubicBezTo>
                  <a:cubicBezTo>
                    <a:pt x="44" y="448"/>
                    <a:pt x="42" y="448"/>
                    <a:pt x="39" y="448"/>
                  </a:cubicBezTo>
                  <a:cubicBezTo>
                    <a:pt x="37" y="448"/>
                    <a:pt x="38" y="450"/>
                    <a:pt x="36" y="451"/>
                  </a:cubicBezTo>
                  <a:cubicBezTo>
                    <a:pt x="31" y="454"/>
                    <a:pt x="28" y="455"/>
                    <a:pt x="23" y="454"/>
                  </a:cubicBezTo>
                  <a:cubicBezTo>
                    <a:pt x="28" y="450"/>
                    <a:pt x="32" y="449"/>
                    <a:pt x="38" y="445"/>
                  </a:cubicBezTo>
                  <a:cubicBezTo>
                    <a:pt x="41" y="443"/>
                    <a:pt x="53" y="432"/>
                    <a:pt x="56" y="438"/>
                  </a:cubicBezTo>
                  <a:cubicBezTo>
                    <a:pt x="59" y="434"/>
                    <a:pt x="68" y="423"/>
                    <a:pt x="73" y="427"/>
                  </a:cubicBezTo>
                  <a:cubicBezTo>
                    <a:pt x="71" y="422"/>
                    <a:pt x="80" y="419"/>
                    <a:pt x="81" y="414"/>
                  </a:cubicBezTo>
                  <a:cubicBezTo>
                    <a:pt x="82" y="410"/>
                    <a:pt x="82" y="409"/>
                    <a:pt x="85" y="406"/>
                  </a:cubicBezTo>
                  <a:cubicBezTo>
                    <a:pt x="86" y="404"/>
                    <a:pt x="88" y="403"/>
                    <a:pt x="86" y="400"/>
                  </a:cubicBezTo>
                  <a:cubicBezTo>
                    <a:pt x="80" y="403"/>
                    <a:pt x="74" y="409"/>
                    <a:pt x="67" y="404"/>
                  </a:cubicBezTo>
                  <a:cubicBezTo>
                    <a:pt x="65" y="403"/>
                    <a:pt x="61" y="398"/>
                    <a:pt x="58" y="399"/>
                  </a:cubicBezTo>
                  <a:cubicBezTo>
                    <a:pt x="55" y="400"/>
                    <a:pt x="52" y="402"/>
                    <a:pt x="48" y="403"/>
                  </a:cubicBezTo>
                  <a:cubicBezTo>
                    <a:pt x="47" y="397"/>
                    <a:pt x="46" y="390"/>
                    <a:pt x="45" y="383"/>
                  </a:cubicBezTo>
                  <a:cubicBezTo>
                    <a:pt x="43" y="384"/>
                    <a:pt x="35" y="390"/>
                    <a:pt x="34" y="390"/>
                  </a:cubicBezTo>
                  <a:cubicBezTo>
                    <a:pt x="31" y="387"/>
                    <a:pt x="25" y="384"/>
                    <a:pt x="22" y="380"/>
                  </a:cubicBezTo>
                  <a:cubicBezTo>
                    <a:pt x="20" y="376"/>
                    <a:pt x="20" y="369"/>
                    <a:pt x="19" y="364"/>
                  </a:cubicBezTo>
                  <a:cubicBezTo>
                    <a:pt x="18" y="360"/>
                    <a:pt x="21" y="357"/>
                    <a:pt x="23" y="354"/>
                  </a:cubicBezTo>
                  <a:cubicBezTo>
                    <a:pt x="27" y="348"/>
                    <a:pt x="26" y="346"/>
                    <a:pt x="33" y="347"/>
                  </a:cubicBezTo>
                  <a:cubicBezTo>
                    <a:pt x="39" y="348"/>
                    <a:pt x="39" y="343"/>
                    <a:pt x="44" y="341"/>
                  </a:cubicBezTo>
                  <a:cubicBezTo>
                    <a:pt x="49" y="339"/>
                    <a:pt x="53" y="343"/>
                    <a:pt x="55" y="337"/>
                  </a:cubicBezTo>
                  <a:cubicBezTo>
                    <a:pt x="57" y="332"/>
                    <a:pt x="55" y="331"/>
                    <a:pt x="51" y="327"/>
                  </a:cubicBezTo>
                  <a:cubicBezTo>
                    <a:pt x="53" y="327"/>
                    <a:pt x="54" y="326"/>
                    <a:pt x="56" y="325"/>
                  </a:cubicBezTo>
                  <a:cubicBezTo>
                    <a:pt x="54" y="319"/>
                    <a:pt x="49" y="324"/>
                    <a:pt x="45" y="326"/>
                  </a:cubicBezTo>
                  <a:cubicBezTo>
                    <a:pt x="40" y="329"/>
                    <a:pt x="40" y="326"/>
                    <a:pt x="35" y="326"/>
                  </a:cubicBezTo>
                  <a:cubicBezTo>
                    <a:pt x="26" y="328"/>
                    <a:pt x="16" y="329"/>
                    <a:pt x="11" y="319"/>
                  </a:cubicBezTo>
                  <a:cubicBezTo>
                    <a:pt x="12" y="319"/>
                    <a:pt x="13" y="318"/>
                    <a:pt x="14" y="318"/>
                  </a:cubicBezTo>
                  <a:cubicBezTo>
                    <a:pt x="9" y="316"/>
                    <a:pt x="3" y="315"/>
                    <a:pt x="0" y="311"/>
                  </a:cubicBezTo>
                  <a:cubicBezTo>
                    <a:pt x="7" y="308"/>
                    <a:pt x="12" y="304"/>
                    <a:pt x="19" y="304"/>
                  </a:cubicBezTo>
                  <a:cubicBezTo>
                    <a:pt x="18" y="304"/>
                    <a:pt x="18" y="303"/>
                    <a:pt x="17" y="302"/>
                  </a:cubicBezTo>
                  <a:cubicBezTo>
                    <a:pt x="23" y="299"/>
                    <a:pt x="26" y="298"/>
                    <a:pt x="32" y="298"/>
                  </a:cubicBezTo>
                  <a:cubicBezTo>
                    <a:pt x="32" y="305"/>
                    <a:pt x="38" y="304"/>
                    <a:pt x="43" y="306"/>
                  </a:cubicBezTo>
                  <a:cubicBezTo>
                    <a:pt x="48" y="307"/>
                    <a:pt x="50" y="305"/>
                    <a:pt x="54" y="302"/>
                  </a:cubicBezTo>
                  <a:cubicBezTo>
                    <a:pt x="52" y="301"/>
                    <a:pt x="50" y="300"/>
                    <a:pt x="48" y="299"/>
                  </a:cubicBezTo>
                  <a:cubicBezTo>
                    <a:pt x="49" y="299"/>
                    <a:pt x="50" y="299"/>
                    <a:pt x="51" y="298"/>
                  </a:cubicBezTo>
                  <a:cubicBezTo>
                    <a:pt x="48" y="297"/>
                    <a:pt x="48" y="295"/>
                    <a:pt x="50" y="293"/>
                  </a:cubicBezTo>
                  <a:cubicBezTo>
                    <a:pt x="45" y="292"/>
                    <a:pt x="40" y="292"/>
                    <a:pt x="35" y="290"/>
                  </a:cubicBezTo>
                  <a:cubicBezTo>
                    <a:pt x="31" y="289"/>
                    <a:pt x="31" y="282"/>
                    <a:pt x="27" y="280"/>
                  </a:cubicBezTo>
                  <a:cubicBezTo>
                    <a:pt x="25" y="279"/>
                    <a:pt x="13" y="276"/>
                    <a:pt x="12" y="273"/>
                  </a:cubicBezTo>
                  <a:cubicBezTo>
                    <a:pt x="11" y="272"/>
                    <a:pt x="14" y="266"/>
                    <a:pt x="14" y="265"/>
                  </a:cubicBezTo>
                  <a:cubicBezTo>
                    <a:pt x="15" y="264"/>
                    <a:pt x="17" y="264"/>
                    <a:pt x="18" y="264"/>
                  </a:cubicBezTo>
                  <a:cubicBezTo>
                    <a:pt x="22" y="264"/>
                    <a:pt x="29" y="265"/>
                    <a:pt x="32" y="261"/>
                  </a:cubicBezTo>
                  <a:cubicBezTo>
                    <a:pt x="35" y="257"/>
                    <a:pt x="38" y="252"/>
                    <a:pt x="42" y="248"/>
                  </a:cubicBezTo>
                  <a:cubicBezTo>
                    <a:pt x="49" y="242"/>
                    <a:pt x="58" y="238"/>
                    <a:pt x="67" y="236"/>
                  </a:cubicBezTo>
                  <a:cubicBezTo>
                    <a:pt x="73" y="235"/>
                    <a:pt x="78" y="235"/>
                    <a:pt x="82" y="232"/>
                  </a:cubicBezTo>
                  <a:cubicBezTo>
                    <a:pt x="89" y="226"/>
                    <a:pt x="89" y="226"/>
                    <a:pt x="96" y="230"/>
                  </a:cubicBezTo>
                  <a:cubicBezTo>
                    <a:pt x="102" y="234"/>
                    <a:pt x="120" y="229"/>
                    <a:pt x="123" y="237"/>
                  </a:cubicBezTo>
                  <a:cubicBezTo>
                    <a:pt x="125" y="242"/>
                    <a:pt x="144" y="242"/>
                    <a:pt x="150" y="243"/>
                  </a:cubicBezTo>
                  <a:cubicBezTo>
                    <a:pt x="159" y="244"/>
                    <a:pt x="169" y="245"/>
                    <a:pt x="178" y="247"/>
                  </a:cubicBezTo>
                  <a:cubicBezTo>
                    <a:pt x="192" y="249"/>
                    <a:pt x="206" y="252"/>
                    <a:pt x="220" y="254"/>
                  </a:cubicBezTo>
                  <a:cubicBezTo>
                    <a:pt x="229" y="256"/>
                    <a:pt x="237" y="261"/>
                    <a:pt x="246" y="265"/>
                  </a:cubicBezTo>
                  <a:cubicBezTo>
                    <a:pt x="247" y="265"/>
                    <a:pt x="257" y="254"/>
                    <a:pt x="258" y="252"/>
                  </a:cubicBezTo>
                  <a:cubicBezTo>
                    <a:pt x="261" y="249"/>
                    <a:pt x="266" y="257"/>
                    <a:pt x="269" y="256"/>
                  </a:cubicBezTo>
                  <a:cubicBezTo>
                    <a:pt x="274" y="254"/>
                    <a:pt x="296" y="240"/>
                    <a:pt x="299" y="246"/>
                  </a:cubicBezTo>
                  <a:cubicBezTo>
                    <a:pt x="291" y="250"/>
                    <a:pt x="283" y="254"/>
                    <a:pt x="275" y="258"/>
                  </a:cubicBezTo>
                  <a:cubicBezTo>
                    <a:pt x="281" y="263"/>
                    <a:pt x="302" y="245"/>
                    <a:pt x="303" y="252"/>
                  </a:cubicBezTo>
                  <a:cubicBezTo>
                    <a:pt x="306" y="249"/>
                    <a:pt x="308" y="247"/>
                    <a:pt x="311" y="244"/>
                  </a:cubicBezTo>
                  <a:cubicBezTo>
                    <a:pt x="312" y="242"/>
                    <a:pt x="308" y="241"/>
                    <a:pt x="311" y="238"/>
                  </a:cubicBezTo>
                  <a:cubicBezTo>
                    <a:pt x="317" y="245"/>
                    <a:pt x="323" y="252"/>
                    <a:pt x="330" y="258"/>
                  </a:cubicBezTo>
                  <a:cubicBezTo>
                    <a:pt x="332" y="251"/>
                    <a:pt x="333" y="249"/>
                    <a:pt x="338" y="245"/>
                  </a:cubicBezTo>
                  <a:cubicBezTo>
                    <a:pt x="341" y="248"/>
                    <a:pt x="336" y="249"/>
                    <a:pt x="340" y="252"/>
                  </a:cubicBezTo>
                  <a:cubicBezTo>
                    <a:pt x="342" y="253"/>
                    <a:pt x="339" y="256"/>
                    <a:pt x="338" y="257"/>
                  </a:cubicBezTo>
                  <a:cubicBezTo>
                    <a:pt x="341" y="257"/>
                    <a:pt x="346" y="257"/>
                    <a:pt x="348" y="255"/>
                  </a:cubicBezTo>
                  <a:cubicBezTo>
                    <a:pt x="349" y="254"/>
                    <a:pt x="347" y="251"/>
                    <a:pt x="349" y="251"/>
                  </a:cubicBezTo>
                  <a:cubicBezTo>
                    <a:pt x="350" y="250"/>
                    <a:pt x="352" y="250"/>
                    <a:pt x="353" y="250"/>
                  </a:cubicBezTo>
                  <a:cubicBezTo>
                    <a:pt x="358" y="249"/>
                    <a:pt x="366" y="254"/>
                    <a:pt x="371" y="257"/>
                  </a:cubicBezTo>
                  <a:cubicBezTo>
                    <a:pt x="381" y="261"/>
                    <a:pt x="392" y="263"/>
                    <a:pt x="403" y="265"/>
                  </a:cubicBezTo>
                  <a:cubicBezTo>
                    <a:pt x="403" y="265"/>
                    <a:pt x="402" y="264"/>
                    <a:pt x="402" y="263"/>
                  </a:cubicBezTo>
                  <a:cubicBezTo>
                    <a:pt x="409" y="263"/>
                    <a:pt x="413" y="267"/>
                    <a:pt x="419" y="270"/>
                  </a:cubicBezTo>
                  <a:cubicBezTo>
                    <a:pt x="423" y="274"/>
                    <a:pt x="410" y="278"/>
                    <a:pt x="409" y="279"/>
                  </a:cubicBezTo>
                  <a:cubicBezTo>
                    <a:pt x="413" y="280"/>
                    <a:pt x="418" y="282"/>
                    <a:pt x="423" y="282"/>
                  </a:cubicBezTo>
                  <a:cubicBezTo>
                    <a:pt x="430" y="281"/>
                    <a:pt x="438" y="281"/>
                    <a:pt x="446" y="280"/>
                  </a:cubicBezTo>
                  <a:cubicBezTo>
                    <a:pt x="449" y="280"/>
                    <a:pt x="456" y="279"/>
                    <a:pt x="458" y="283"/>
                  </a:cubicBezTo>
                  <a:cubicBezTo>
                    <a:pt x="462" y="288"/>
                    <a:pt x="465" y="293"/>
                    <a:pt x="469" y="299"/>
                  </a:cubicBezTo>
                  <a:cubicBezTo>
                    <a:pt x="468" y="296"/>
                    <a:pt x="468" y="294"/>
                    <a:pt x="467" y="292"/>
                  </a:cubicBezTo>
                  <a:cubicBezTo>
                    <a:pt x="467" y="290"/>
                    <a:pt x="468" y="289"/>
                    <a:pt x="468" y="288"/>
                  </a:cubicBezTo>
                  <a:cubicBezTo>
                    <a:pt x="467" y="282"/>
                    <a:pt x="465" y="283"/>
                    <a:pt x="468" y="278"/>
                  </a:cubicBezTo>
                  <a:cubicBezTo>
                    <a:pt x="470" y="275"/>
                    <a:pt x="486" y="274"/>
                    <a:pt x="482" y="269"/>
                  </a:cubicBezTo>
                  <a:cubicBezTo>
                    <a:pt x="475" y="272"/>
                    <a:pt x="469" y="274"/>
                    <a:pt x="461" y="274"/>
                  </a:cubicBezTo>
                  <a:cubicBezTo>
                    <a:pt x="463" y="267"/>
                    <a:pt x="465" y="268"/>
                    <a:pt x="472" y="266"/>
                  </a:cubicBezTo>
                  <a:cubicBezTo>
                    <a:pt x="478" y="263"/>
                    <a:pt x="479" y="263"/>
                    <a:pt x="485" y="266"/>
                  </a:cubicBezTo>
                  <a:cubicBezTo>
                    <a:pt x="487" y="267"/>
                    <a:pt x="488" y="271"/>
                    <a:pt x="489" y="273"/>
                  </a:cubicBezTo>
                  <a:cubicBezTo>
                    <a:pt x="490" y="275"/>
                    <a:pt x="492" y="275"/>
                    <a:pt x="494" y="276"/>
                  </a:cubicBezTo>
                  <a:cubicBezTo>
                    <a:pt x="499" y="277"/>
                    <a:pt x="504" y="278"/>
                    <a:pt x="509" y="280"/>
                  </a:cubicBezTo>
                  <a:cubicBezTo>
                    <a:pt x="513" y="282"/>
                    <a:pt x="535" y="284"/>
                    <a:pt x="536" y="281"/>
                  </a:cubicBezTo>
                  <a:cubicBezTo>
                    <a:pt x="537" y="275"/>
                    <a:pt x="538" y="272"/>
                    <a:pt x="545" y="272"/>
                  </a:cubicBezTo>
                  <a:cubicBezTo>
                    <a:pt x="549" y="272"/>
                    <a:pt x="554" y="274"/>
                    <a:pt x="558" y="275"/>
                  </a:cubicBezTo>
                  <a:cubicBezTo>
                    <a:pt x="558" y="277"/>
                    <a:pt x="555" y="284"/>
                    <a:pt x="556" y="285"/>
                  </a:cubicBezTo>
                  <a:cubicBezTo>
                    <a:pt x="556" y="287"/>
                    <a:pt x="562" y="290"/>
                    <a:pt x="564" y="291"/>
                  </a:cubicBezTo>
                  <a:cubicBezTo>
                    <a:pt x="562" y="284"/>
                    <a:pt x="559" y="278"/>
                    <a:pt x="568" y="276"/>
                  </a:cubicBezTo>
                  <a:cubicBezTo>
                    <a:pt x="572" y="276"/>
                    <a:pt x="574" y="273"/>
                    <a:pt x="576" y="270"/>
                  </a:cubicBezTo>
                  <a:cubicBezTo>
                    <a:pt x="578" y="268"/>
                    <a:pt x="577" y="266"/>
                    <a:pt x="577" y="263"/>
                  </a:cubicBezTo>
                  <a:cubicBezTo>
                    <a:pt x="574" y="264"/>
                    <a:pt x="572" y="265"/>
                    <a:pt x="570" y="266"/>
                  </a:cubicBezTo>
                  <a:cubicBezTo>
                    <a:pt x="569" y="259"/>
                    <a:pt x="574" y="258"/>
                    <a:pt x="579" y="258"/>
                  </a:cubicBezTo>
                  <a:cubicBezTo>
                    <a:pt x="579" y="252"/>
                    <a:pt x="574" y="256"/>
                    <a:pt x="570" y="255"/>
                  </a:cubicBezTo>
                  <a:cubicBezTo>
                    <a:pt x="568" y="254"/>
                    <a:pt x="558" y="252"/>
                    <a:pt x="557" y="249"/>
                  </a:cubicBezTo>
                  <a:cubicBezTo>
                    <a:pt x="555" y="243"/>
                    <a:pt x="555" y="239"/>
                    <a:pt x="555" y="233"/>
                  </a:cubicBezTo>
                  <a:cubicBezTo>
                    <a:pt x="555" y="226"/>
                    <a:pt x="558" y="225"/>
                    <a:pt x="563" y="227"/>
                  </a:cubicBezTo>
                  <a:cubicBezTo>
                    <a:pt x="564" y="224"/>
                    <a:pt x="562" y="223"/>
                    <a:pt x="559" y="223"/>
                  </a:cubicBezTo>
                  <a:cubicBezTo>
                    <a:pt x="564" y="220"/>
                    <a:pt x="564" y="221"/>
                    <a:pt x="564" y="215"/>
                  </a:cubicBezTo>
                  <a:cubicBezTo>
                    <a:pt x="564" y="209"/>
                    <a:pt x="564" y="207"/>
                    <a:pt x="562" y="203"/>
                  </a:cubicBezTo>
                  <a:cubicBezTo>
                    <a:pt x="560" y="199"/>
                    <a:pt x="561" y="194"/>
                    <a:pt x="561" y="191"/>
                  </a:cubicBezTo>
                  <a:cubicBezTo>
                    <a:pt x="562" y="187"/>
                    <a:pt x="567" y="189"/>
                    <a:pt x="569" y="189"/>
                  </a:cubicBezTo>
                  <a:cubicBezTo>
                    <a:pt x="560" y="180"/>
                    <a:pt x="575" y="182"/>
                    <a:pt x="581" y="182"/>
                  </a:cubicBezTo>
                  <a:cubicBezTo>
                    <a:pt x="590" y="182"/>
                    <a:pt x="595" y="183"/>
                    <a:pt x="603" y="185"/>
                  </a:cubicBezTo>
                  <a:cubicBezTo>
                    <a:pt x="600" y="190"/>
                    <a:pt x="595" y="201"/>
                    <a:pt x="591" y="204"/>
                  </a:cubicBezTo>
                  <a:cubicBezTo>
                    <a:pt x="586" y="206"/>
                    <a:pt x="576" y="204"/>
                    <a:pt x="572" y="204"/>
                  </a:cubicBezTo>
                  <a:cubicBezTo>
                    <a:pt x="586" y="206"/>
                    <a:pt x="570" y="215"/>
                    <a:pt x="570" y="220"/>
                  </a:cubicBezTo>
                  <a:cubicBezTo>
                    <a:pt x="578" y="219"/>
                    <a:pt x="582" y="225"/>
                    <a:pt x="583" y="232"/>
                  </a:cubicBezTo>
                  <a:cubicBezTo>
                    <a:pt x="584" y="236"/>
                    <a:pt x="591" y="242"/>
                    <a:pt x="594" y="245"/>
                  </a:cubicBezTo>
                  <a:cubicBezTo>
                    <a:pt x="590" y="247"/>
                    <a:pt x="587" y="250"/>
                    <a:pt x="583" y="252"/>
                  </a:cubicBezTo>
                  <a:cubicBezTo>
                    <a:pt x="587" y="253"/>
                    <a:pt x="590" y="256"/>
                    <a:pt x="593" y="254"/>
                  </a:cubicBezTo>
                  <a:cubicBezTo>
                    <a:pt x="596" y="251"/>
                    <a:pt x="599" y="254"/>
                    <a:pt x="603" y="256"/>
                  </a:cubicBezTo>
                  <a:cubicBezTo>
                    <a:pt x="601" y="257"/>
                    <a:pt x="599" y="258"/>
                    <a:pt x="597" y="259"/>
                  </a:cubicBezTo>
                  <a:cubicBezTo>
                    <a:pt x="601" y="262"/>
                    <a:pt x="603" y="262"/>
                    <a:pt x="602" y="267"/>
                  </a:cubicBezTo>
                  <a:cubicBezTo>
                    <a:pt x="600" y="271"/>
                    <a:pt x="600" y="272"/>
                    <a:pt x="604" y="275"/>
                  </a:cubicBezTo>
                  <a:cubicBezTo>
                    <a:pt x="606" y="271"/>
                    <a:pt x="608" y="270"/>
                    <a:pt x="608" y="265"/>
                  </a:cubicBezTo>
                  <a:cubicBezTo>
                    <a:pt x="608" y="264"/>
                    <a:pt x="609" y="257"/>
                    <a:pt x="612" y="259"/>
                  </a:cubicBezTo>
                  <a:cubicBezTo>
                    <a:pt x="614" y="260"/>
                    <a:pt x="621" y="262"/>
                    <a:pt x="621" y="265"/>
                  </a:cubicBezTo>
                  <a:cubicBezTo>
                    <a:pt x="622" y="269"/>
                    <a:pt x="625" y="273"/>
                    <a:pt x="620" y="275"/>
                  </a:cubicBezTo>
                  <a:cubicBezTo>
                    <a:pt x="620" y="274"/>
                    <a:pt x="619" y="273"/>
                    <a:pt x="619" y="272"/>
                  </a:cubicBezTo>
                  <a:cubicBezTo>
                    <a:pt x="609" y="277"/>
                    <a:pt x="631" y="297"/>
                    <a:pt x="632" y="286"/>
                  </a:cubicBezTo>
                  <a:cubicBezTo>
                    <a:pt x="633" y="283"/>
                    <a:pt x="632" y="282"/>
                    <a:pt x="634" y="280"/>
                  </a:cubicBezTo>
                  <a:cubicBezTo>
                    <a:pt x="635" y="279"/>
                    <a:pt x="639" y="277"/>
                    <a:pt x="639" y="275"/>
                  </a:cubicBezTo>
                  <a:cubicBezTo>
                    <a:pt x="639" y="267"/>
                    <a:pt x="639" y="268"/>
                    <a:pt x="646" y="265"/>
                  </a:cubicBezTo>
                  <a:cubicBezTo>
                    <a:pt x="643" y="260"/>
                    <a:pt x="640" y="258"/>
                    <a:pt x="641" y="253"/>
                  </a:cubicBezTo>
                  <a:cubicBezTo>
                    <a:pt x="642" y="248"/>
                    <a:pt x="645" y="250"/>
                    <a:pt x="650" y="250"/>
                  </a:cubicBezTo>
                  <a:cubicBezTo>
                    <a:pt x="652" y="251"/>
                    <a:pt x="660" y="251"/>
                    <a:pt x="662" y="253"/>
                  </a:cubicBezTo>
                  <a:cubicBezTo>
                    <a:pt x="666" y="257"/>
                    <a:pt x="667" y="258"/>
                    <a:pt x="673" y="259"/>
                  </a:cubicBezTo>
                  <a:cubicBezTo>
                    <a:pt x="671" y="263"/>
                    <a:pt x="674" y="266"/>
                    <a:pt x="672" y="269"/>
                  </a:cubicBezTo>
                  <a:cubicBezTo>
                    <a:pt x="670" y="271"/>
                    <a:pt x="665" y="270"/>
                    <a:pt x="663" y="270"/>
                  </a:cubicBezTo>
                  <a:cubicBezTo>
                    <a:pt x="665" y="275"/>
                    <a:pt x="666" y="279"/>
                    <a:pt x="669" y="282"/>
                  </a:cubicBezTo>
                  <a:cubicBezTo>
                    <a:pt x="673" y="285"/>
                    <a:pt x="675" y="288"/>
                    <a:pt x="671" y="293"/>
                  </a:cubicBezTo>
                  <a:cubicBezTo>
                    <a:pt x="668" y="296"/>
                    <a:pt x="662" y="298"/>
                    <a:pt x="659" y="300"/>
                  </a:cubicBezTo>
                  <a:cubicBezTo>
                    <a:pt x="655" y="302"/>
                    <a:pt x="653" y="298"/>
                    <a:pt x="650" y="295"/>
                  </a:cubicBezTo>
                  <a:cubicBezTo>
                    <a:pt x="652" y="298"/>
                    <a:pt x="653" y="301"/>
                    <a:pt x="654" y="304"/>
                  </a:cubicBezTo>
                  <a:cubicBezTo>
                    <a:pt x="652" y="303"/>
                    <a:pt x="650" y="302"/>
                    <a:pt x="648" y="301"/>
                  </a:cubicBezTo>
                  <a:cubicBezTo>
                    <a:pt x="648" y="302"/>
                    <a:pt x="648" y="303"/>
                    <a:pt x="649" y="304"/>
                  </a:cubicBezTo>
                  <a:cubicBezTo>
                    <a:pt x="646" y="303"/>
                    <a:pt x="644" y="303"/>
                    <a:pt x="642" y="302"/>
                  </a:cubicBezTo>
                  <a:cubicBezTo>
                    <a:pt x="641" y="302"/>
                    <a:pt x="642" y="298"/>
                    <a:pt x="640" y="298"/>
                  </a:cubicBezTo>
                  <a:cubicBezTo>
                    <a:pt x="637" y="298"/>
                    <a:pt x="633" y="297"/>
                    <a:pt x="631" y="301"/>
                  </a:cubicBezTo>
                  <a:cubicBezTo>
                    <a:pt x="633" y="302"/>
                    <a:pt x="635" y="303"/>
                    <a:pt x="637" y="304"/>
                  </a:cubicBezTo>
                  <a:cubicBezTo>
                    <a:pt x="635" y="308"/>
                    <a:pt x="633" y="312"/>
                    <a:pt x="630" y="313"/>
                  </a:cubicBezTo>
                  <a:cubicBezTo>
                    <a:pt x="625" y="316"/>
                    <a:pt x="623" y="314"/>
                    <a:pt x="618" y="311"/>
                  </a:cubicBezTo>
                  <a:cubicBezTo>
                    <a:pt x="610" y="307"/>
                    <a:pt x="604" y="308"/>
                    <a:pt x="595" y="307"/>
                  </a:cubicBezTo>
                  <a:cubicBezTo>
                    <a:pt x="601" y="310"/>
                    <a:pt x="607" y="313"/>
                    <a:pt x="613" y="316"/>
                  </a:cubicBezTo>
                  <a:cubicBezTo>
                    <a:pt x="617" y="318"/>
                    <a:pt x="624" y="318"/>
                    <a:pt x="629" y="318"/>
                  </a:cubicBezTo>
                  <a:cubicBezTo>
                    <a:pt x="627" y="321"/>
                    <a:pt x="624" y="330"/>
                    <a:pt x="621" y="332"/>
                  </a:cubicBezTo>
                  <a:cubicBezTo>
                    <a:pt x="619" y="333"/>
                    <a:pt x="617" y="335"/>
                    <a:pt x="615" y="334"/>
                  </a:cubicBezTo>
                  <a:cubicBezTo>
                    <a:pt x="612" y="334"/>
                    <a:pt x="610" y="333"/>
                    <a:pt x="608" y="335"/>
                  </a:cubicBezTo>
                  <a:cubicBezTo>
                    <a:pt x="601" y="339"/>
                    <a:pt x="600" y="340"/>
                    <a:pt x="593" y="337"/>
                  </a:cubicBezTo>
                  <a:cubicBezTo>
                    <a:pt x="588" y="336"/>
                    <a:pt x="584" y="335"/>
                    <a:pt x="579" y="334"/>
                  </a:cubicBezTo>
                  <a:cubicBezTo>
                    <a:pt x="582" y="335"/>
                    <a:pt x="585" y="336"/>
                    <a:pt x="588" y="338"/>
                  </a:cubicBezTo>
                  <a:cubicBezTo>
                    <a:pt x="588" y="339"/>
                    <a:pt x="587" y="339"/>
                    <a:pt x="586" y="340"/>
                  </a:cubicBezTo>
                  <a:cubicBezTo>
                    <a:pt x="591" y="339"/>
                    <a:pt x="592" y="339"/>
                    <a:pt x="597" y="341"/>
                  </a:cubicBezTo>
                  <a:cubicBezTo>
                    <a:pt x="599" y="343"/>
                    <a:pt x="603" y="346"/>
                    <a:pt x="599" y="348"/>
                  </a:cubicBezTo>
                  <a:cubicBezTo>
                    <a:pt x="595" y="350"/>
                    <a:pt x="593" y="350"/>
                    <a:pt x="588" y="350"/>
                  </a:cubicBezTo>
                  <a:cubicBezTo>
                    <a:pt x="586" y="350"/>
                    <a:pt x="584" y="355"/>
                    <a:pt x="583" y="356"/>
                  </a:cubicBezTo>
                  <a:cubicBezTo>
                    <a:pt x="579" y="362"/>
                    <a:pt x="573" y="369"/>
                    <a:pt x="572" y="376"/>
                  </a:cubicBezTo>
                  <a:cubicBezTo>
                    <a:pt x="570" y="384"/>
                    <a:pt x="569" y="392"/>
                    <a:pt x="567" y="400"/>
                  </a:cubicBezTo>
                  <a:cubicBezTo>
                    <a:pt x="570" y="401"/>
                    <a:pt x="577" y="401"/>
                    <a:pt x="580" y="403"/>
                  </a:cubicBezTo>
                  <a:cubicBezTo>
                    <a:pt x="582" y="406"/>
                    <a:pt x="584" y="415"/>
                    <a:pt x="585" y="419"/>
                  </a:cubicBezTo>
                  <a:cubicBezTo>
                    <a:pt x="588" y="426"/>
                    <a:pt x="589" y="423"/>
                    <a:pt x="596" y="422"/>
                  </a:cubicBezTo>
                  <a:cubicBezTo>
                    <a:pt x="599" y="421"/>
                    <a:pt x="603" y="423"/>
                    <a:pt x="606" y="424"/>
                  </a:cubicBezTo>
                  <a:cubicBezTo>
                    <a:pt x="615" y="428"/>
                    <a:pt x="622" y="431"/>
                    <a:pt x="631" y="437"/>
                  </a:cubicBezTo>
                  <a:cubicBezTo>
                    <a:pt x="633" y="439"/>
                    <a:pt x="638" y="444"/>
                    <a:pt x="642" y="445"/>
                  </a:cubicBezTo>
                  <a:cubicBezTo>
                    <a:pt x="646" y="445"/>
                    <a:pt x="651" y="446"/>
                    <a:pt x="656" y="446"/>
                  </a:cubicBezTo>
                  <a:cubicBezTo>
                    <a:pt x="657" y="447"/>
                    <a:pt x="666" y="446"/>
                    <a:pt x="666" y="448"/>
                  </a:cubicBezTo>
                  <a:cubicBezTo>
                    <a:pt x="666" y="455"/>
                    <a:pt x="666" y="461"/>
                    <a:pt x="666" y="468"/>
                  </a:cubicBezTo>
                  <a:cubicBezTo>
                    <a:pt x="665" y="477"/>
                    <a:pt x="674" y="484"/>
                    <a:pt x="680" y="491"/>
                  </a:cubicBezTo>
                  <a:cubicBezTo>
                    <a:pt x="685" y="497"/>
                    <a:pt x="696" y="485"/>
                    <a:pt x="695" y="480"/>
                  </a:cubicBezTo>
                  <a:cubicBezTo>
                    <a:pt x="694" y="474"/>
                    <a:pt x="693" y="468"/>
                    <a:pt x="692" y="462"/>
                  </a:cubicBezTo>
                  <a:cubicBezTo>
                    <a:pt x="692" y="459"/>
                    <a:pt x="687" y="455"/>
                    <a:pt x="686" y="452"/>
                  </a:cubicBezTo>
                  <a:cubicBezTo>
                    <a:pt x="692" y="448"/>
                    <a:pt x="703" y="444"/>
                    <a:pt x="707" y="439"/>
                  </a:cubicBezTo>
                  <a:cubicBezTo>
                    <a:pt x="710" y="433"/>
                    <a:pt x="711" y="419"/>
                    <a:pt x="707" y="415"/>
                  </a:cubicBezTo>
                  <a:cubicBezTo>
                    <a:pt x="703" y="412"/>
                    <a:pt x="700" y="409"/>
                    <a:pt x="698" y="405"/>
                  </a:cubicBezTo>
                  <a:cubicBezTo>
                    <a:pt x="694" y="400"/>
                    <a:pt x="693" y="401"/>
                    <a:pt x="697" y="397"/>
                  </a:cubicBezTo>
                  <a:cubicBezTo>
                    <a:pt x="702" y="392"/>
                    <a:pt x="703" y="393"/>
                    <a:pt x="701" y="386"/>
                  </a:cubicBezTo>
                  <a:cubicBezTo>
                    <a:pt x="700" y="382"/>
                    <a:pt x="698" y="378"/>
                    <a:pt x="699" y="374"/>
                  </a:cubicBezTo>
                  <a:cubicBezTo>
                    <a:pt x="701" y="368"/>
                    <a:pt x="701" y="366"/>
                    <a:pt x="699" y="360"/>
                  </a:cubicBezTo>
                  <a:cubicBezTo>
                    <a:pt x="698" y="356"/>
                    <a:pt x="700" y="354"/>
                    <a:pt x="705" y="354"/>
                  </a:cubicBezTo>
                  <a:cubicBezTo>
                    <a:pt x="713" y="353"/>
                    <a:pt x="720" y="359"/>
                    <a:pt x="727" y="356"/>
                  </a:cubicBezTo>
                  <a:cubicBezTo>
                    <a:pt x="732" y="354"/>
                    <a:pt x="734" y="356"/>
                    <a:pt x="738" y="359"/>
                  </a:cubicBezTo>
                  <a:cubicBezTo>
                    <a:pt x="740" y="361"/>
                    <a:pt x="746" y="364"/>
                    <a:pt x="747" y="366"/>
                  </a:cubicBezTo>
                  <a:cubicBezTo>
                    <a:pt x="748" y="371"/>
                    <a:pt x="750" y="374"/>
                    <a:pt x="755" y="373"/>
                  </a:cubicBezTo>
                  <a:cubicBezTo>
                    <a:pt x="759" y="373"/>
                    <a:pt x="762" y="375"/>
                    <a:pt x="765" y="376"/>
                  </a:cubicBezTo>
                  <a:cubicBezTo>
                    <a:pt x="763" y="380"/>
                    <a:pt x="762" y="381"/>
                    <a:pt x="763" y="385"/>
                  </a:cubicBezTo>
                  <a:cubicBezTo>
                    <a:pt x="763" y="388"/>
                    <a:pt x="764" y="392"/>
                    <a:pt x="763" y="395"/>
                  </a:cubicBezTo>
                  <a:cubicBezTo>
                    <a:pt x="764" y="395"/>
                    <a:pt x="765" y="396"/>
                    <a:pt x="766" y="395"/>
                  </a:cubicBezTo>
                  <a:cubicBezTo>
                    <a:pt x="764" y="398"/>
                    <a:pt x="759" y="402"/>
                    <a:pt x="762" y="404"/>
                  </a:cubicBezTo>
                  <a:cubicBezTo>
                    <a:pt x="767" y="389"/>
                    <a:pt x="785" y="422"/>
                    <a:pt x="788" y="402"/>
                  </a:cubicBezTo>
                  <a:cubicBezTo>
                    <a:pt x="789" y="403"/>
                    <a:pt x="791" y="403"/>
                    <a:pt x="791" y="404"/>
                  </a:cubicBezTo>
                  <a:cubicBezTo>
                    <a:pt x="793" y="399"/>
                    <a:pt x="797" y="395"/>
                    <a:pt x="796" y="391"/>
                  </a:cubicBezTo>
                  <a:cubicBezTo>
                    <a:pt x="795" y="387"/>
                    <a:pt x="800" y="381"/>
                    <a:pt x="803" y="381"/>
                  </a:cubicBezTo>
                  <a:cubicBezTo>
                    <a:pt x="803" y="383"/>
                    <a:pt x="803" y="385"/>
                    <a:pt x="802" y="387"/>
                  </a:cubicBezTo>
                  <a:cubicBezTo>
                    <a:pt x="810" y="387"/>
                    <a:pt x="815" y="403"/>
                    <a:pt x="819" y="409"/>
                  </a:cubicBezTo>
                  <a:cubicBezTo>
                    <a:pt x="821" y="413"/>
                    <a:pt x="827" y="420"/>
                    <a:pt x="828" y="424"/>
                  </a:cubicBezTo>
                  <a:cubicBezTo>
                    <a:pt x="828" y="426"/>
                    <a:pt x="824" y="429"/>
                    <a:pt x="824" y="432"/>
                  </a:cubicBezTo>
                  <a:cubicBezTo>
                    <a:pt x="824" y="433"/>
                    <a:pt x="828" y="435"/>
                    <a:pt x="829" y="435"/>
                  </a:cubicBezTo>
                  <a:cubicBezTo>
                    <a:pt x="831" y="437"/>
                    <a:pt x="834" y="439"/>
                    <a:pt x="835" y="441"/>
                  </a:cubicBezTo>
                  <a:cubicBezTo>
                    <a:pt x="837" y="443"/>
                    <a:pt x="834" y="445"/>
                    <a:pt x="838" y="446"/>
                  </a:cubicBezTo>
                  <a:cubicBezTo>
                    <a:pt x="844" y="446"/>
                    <a:pt x="846" y="446"/>
                    <a:pt x="851" y="449"/>
                  </a:cubicBezTo>
                  <a:cubicBezTo>
                    <a:pt x="854" y="452"/>
                    <a:pt x="861" y="455"/>
                    <a:pt x="854" y="456"/>
                  </a:cubicBezTo>
                  <a:cubicBezTo>
                    <a:pt x="850" y="457"/>
                    <a:pt x="846" y="458"/>
                    <a:pt x="842" y="460"/>
                  </a:cubicBezTo>
                  <a:cubicBezTo>
                    <a:pt x="844" y="461"/>
                    <a:pt x="847" y="459"/>
                    <a:pt x="850" y="458"/>
                  </a:cubicBezTo>
                  <a:cubicBezTo>
                    <a:pt x="848" y="461"/>
                    <a:pt x="842" y="462"/>
                    <a:pt x="839" y="463"/>
                  </a:cubicBezTo>
                  <a:cubicBezTo>
                    <a:pt x="836" y="464"/>
                    <a:pt x="837" y="470"/>
                    <a:pt x="839" y="468"/>
                  </a:cubicBezTo>
                  <a:cubicBezTo>
                    <a:pt x="840" y="466"/>
                    <a:pt x="841" y="466"/>
                    <a:pt x="843" y="465"/>
                  </a:cubicBezTo>
                  <a:cubicBezTo>
                    <a:pt x="845" y="464"/>
                    <a:pt x="845" y="463"/>
                    <a:pt x="846" y="462"/>
                  </a:cubicBezTo>
                  <a:cubicBezTo>
                    <a:pt x="849" y="461"/>
                    <a:pt x="852" y="460"/>
                    <a:pt x="855" y="460"/>
                  </a:cubicBezTo>
                  <a:cubicBezTo>
                    <a:pt x="853" y="459"/>
                    <a:pt x="853" y="459"/>
                    <a:pt x="852" y="458"/>
                  </a:cubicBezTo>
                  <a:cubicBezTo>
                    <a:pt x="854" y="458"/>
                    <a:pt x="859" y="458"/>
                    <a:pt x="860" y="461"/>
                  </a:cubicBezTo>
                  <a:cubicBezTo>
                    <a:pt x="861" y="464"/>
                    <a:pt x="857" y="464"/>
                    <a:pt x="859" y="467"/>
                  </a:cubicBezTo>
                  <a:cubicBezTo>
                    <a:pt x="862" y="462"/>
                    <a:pt x="865" y="464"/>
                    <a:pt x="869" y="466"/>
                  </a:cubicBezTo>
                  <a:cubicBezTo>
                    <a:pt x="873" y="467"/>
                    <a:pt x="870" y="473"/>
                    <a:pt x="869" y="475"/>
                  </a:cubicBezTo>
                  <a:cubicBezTo>
                    <a:pt x="868" y="479"/>
                    <a:pt x="872" y="480"/>
                    <a:pt x="869" y="485"/>
                  </a:cubicBezTo>
                  <a:cubicBezTo>
                    <a:pt x="868" y="486"/>
                    <a:pt x="862" y="490"/>
                    <a:pt x="860" y="490"/>
                  </a:cubicBezTo>
                  <a:cubicBezTo>
                    <a:pt x="857" y="491"/>
                    <a:pt x="854" y="490"/>
                    <a:pt x="850" y="492"/>
                  </a:cubicBezTo>
                  <a:cubicBezTo>
                    <a:pt x="846" y="493"/>
                    <a:pt x="845" y="495"/>
                    <a:pt x="842" y="498"/>
                  </a:cubicBezTo>
                  <a:cubicBezTo>
                    <a:pt x="837" y="504"/>
                    <a:pt x="832" y="505"/>
                    <a:pt x="824" y="504"/>
                  </a:cubicBezTo>
                  <a:cubicBezTo>
                    <a:pt x="815" y="503"/>
                    <a:pt x="808" y="503"/>
                    <a:pt x="799" y="504"/>
                  </a:cubicBezTo>
                  <a:cubicBezTo>
                    <a:pt x="792" y="504"/>
                    <a:pt x="784" y="502"/>
                    <a:pt x="782" y="511"/>
                  </a:cubicBezTo>
                  <a:cubicBezTo>
                    <a:pt x="782" y="514"/>
                    <a:pt x="775" y="515"/>
                    <a:pt x="773" y="516"/>
                  </a:cubicBezTo>
                  <a:cubicBezTo>
                    <a:pt x="769" y="518"/>
                    <a:pt x="767" y="523"/>
                    <a:pt x="764" y="525"/>
                  </a:cubicBezTo>
                  <a:cubicBezTo>
                    <a:pt x="759" y="531"/>
                    <a:pt x="756" y="537"/>
                    <a:pt x="751" y="541"/>
                  </a:cubicBezTo>
                  <a:cubicBezTo>
                    <a:pt x="761" y="537"/>
                    <a:pt x="766" y="526"/>
                    <a:pt x="776" y="521"/>
                  </a:cubicBezTo>
                  <a:cubicBezTo>
                    <a:pt x="783" y="518"/>
                    <a:pt x="801" y="508"/>
                    <a:pt x="806" y="520"/>
                  </a:cubicBezTo>
                  <a:cubicBezTo>
                    <a:pt x="805" y="519"/>
                    <a:pt x="804" y="519"/>
                    <a:pt x="803" y="519"/>
                  </a:cubicBezTo>
                  <a:cubicBezTo>
                    <a:pt x="808" y="522"/>
                    <a:pt x="802" y="525"/>
                    <a:pt x="799" y="527"/>
                  </a:cubicBezTo>
                  <a:cubicBezTo>
                    <a:pt x="796" y="530"/>
                    <a:pt x="793" y="525"/>
                    <a:pt x="789" y="527"/>
                  </a:cubicBezTo>
                  <a:cubicBezTo>
                    <a:pt x="791" y="528"/>
                    <a:pt x="795" y="532"/>
                    <a:pt x="795" y="532"/>
                  </a:cubicBezTo>
                  <a:cubicBezTo>
                    <a:pt x="797" y="531"/>
                    <a:pt x="799" y="530"/>
                    <a:pt x="802" y="531"/>
                  </a:cubicBezTo>
                  <a:cubicBezTo>
                    <a:pt x="801" y="534"/>
                    <a:pt x="799" y="537"/>
                    <a:pt x="797" y="538"/>
                  </a:cubicBezTo>
                  <a:cubicBezTo>
                    <a:pt x="798" y="538"/>
                    <a:pt x="800" y="538"/>
                    <a:pt x="801" y="538"/>
                  </a:cubicBezTo>
                  <a:cubicBezTo>
                    <a:pt x="799" y="543"/>
                    <a:pt x="804" y="547"/>
                    <a:pt x="808" y="548"/>
                  </a:cubicBezTo>
                  <a:cubicBezTo>
                    <a:pt x="808" y="549"/>
                    <a:pt x="808" y="549"/>
                    <a:pt x="807" y="549"/>
                  </a:cubicBezTo>
                  <a:cubicBezTo>
                    <a:pt x="813" y="552"/>
                    <a:pt x="818" y="555"/>
                    <a:pt x="823" y="551"/>
                  </a:cubicBezTo>
                  <a:cubicBezTo>
                    <a:pt x="824" y="552"/>
                    <a:pt x="824" y="553"/>
                    <a:pt x="824" y="554"/>
                  </a:cubicBezTo>
                  <a:cubicBezTo>
                    <a:pt x="825" y="554"/>
                    <a:pt x="827" y="553"/>
                    <a:pt x="827" y="553"/>
                  </a:cubicBezTo>
                  <a:cubicBezTo>
                    <a:pt x="824" y="548"/>
                    <a:pt x="831" y="542"/>
                    <a:pt x="833" y="538"/>
                  </a:cubicBezTo>
                  <a:cubicBezTo>
                    <a:pt x="838" y="540"/>
                    <a:pt x="835" y="544"/>
                    <a:pt x="834" y="547"/>
                  </a:cubicBezTo>
                  <a:cubicBezTo>
                    <a:pt x="837" y="545"/>
                    <a:pt x="842" y="550"/>
                    <a:pt x="839" y="551"/>
                  </a:cubicBezTo>
                  <a:cubicBezTo>
                    <a:pt x="836" y="553"/>
                    <a:pt x="832" y="555"/>
                    <a:pt x="828" y="554"/>
                  </a:cubicBezTo>
                  <a:cubicBezTo>
                    <a:pt x="829" y="555"/>
                    <a:pt x="829" y="556"/>
                    <a:pt x="830" y="557"/>
                  </a:cubicBezTo>
                  <a:cubicBezTo>
                    <a:pt x="826" y="559"/>
                    <a:pt x="821" y="561"/>
                    <a:pt x="816" y="563"/>
                  </a:cubicBezTo>
                  <a:cubicBezTo>
                    <a:pt x="814" y="564"/>
                    <a:pt x="812" y="564"/>
                    <a:pt x="811" y="565"/>
                  </a:cubicBezTo>
                  <a:cubicBezTo>
                    <a:pt x="809" y="567"/>
                    <a:pt x="808" y="563"/>
                    <a:pt x="807" y="564"/>
                  </a:cubicBezTo>
                  <a:cubicBezTo>
                    <a:pt x="804" y="567"/>
                    <a:pt x="801" y="572"/>
                    <a:pt x="797" y="575"/>
                  </a:cubicBezTo>
                  <a:cubicBezTo>
                    <a:pt x="795" y="577"/>
                    <a:pt x="793" y="574"/>
                    <a:pt x="791" y="574"/>
                  </a:cubicBezTo>
                  <a:cubicBezTo>
                    <a:pt x="786" y="567"/>
                    <a:pt x="798" y="561"/>
                    <a:pt x="802" y="558"/>
                  </a:cubicBezTo>
                  <a:cubicBezTo>
                    <a:pt x="805" y="556"/>
                    <a:pt x="804" y="558"/>
                    <a:pt x="805" y="559"/>
                  </a:cubicBezTo>
                  <a:cubicBezTo>
                    <a:pt x="808" y="562"/>
                    <a:pt x="809" y="558"/>
                    <a:pt x="812" y="556"/>
                  </a:cubicBezTo>
                  <a:cubicBezTo>
                    <a:pt x="809" y="556"/>
                    <a:pt x="805" y="555"/>
                    <a:pt x="802" y="557"/>
                  </a:cubicBezTo>
                  <a:cubicBezTo>
                    <a:pt x="802" y="555"/>
                    <a:pt x="803" y="553"/>
                    <a:pt x="804" y="552"/>
                  </a:cubicBezTo>
                  <a:cubicBezTo>
                    <a:pt x="801" y="551"/>
                    <a:pt x="796" y="556"/>
                    <a:pt x="793" y="558"/>
                  </a:cubicBezTo>
                  <a:cubicBezTo>
                    <a:pt x="791" y="559"/>
                    <a:pt x="791" y="556"/>
                    <a:pt x="789" y="559"/>
                  </a:cubicBezTo>
                  <a:cubicBezTo>
                    <a:pt x="788" y="560"/>
                    <a:pt x="785" y="559"/>
                    <a:pt x="783" y="559"/>
                  </a:cubicBezTo>
                  <a:cubicBezTo>
                    <a:pt x="786" y="567"/>
                    <a:pt x="773" y="564"/>
                    <a:pt x="771" y="568"/>
                  </a:cubicBezTo>
                  <a:cubicBezTo>
                    <a:pt x="771" y="567"/>
                    <a:pt x="770" y="566"/>
                    <a:pt x="770" y="566"/>
                  </a:cubicBezTo>
                  <a:cubicBezTo>
                    <a:pt x="768" y="570"/>
                    <a:pt x="766" y="570"/>
                    <a:pt x="762" y="572"/>
                  </a:cubicBezTo>
                  <a:cubicBezTo>
                    <a:pt x="759" y="573"/>
                    <a:pt x="759" y="575"/>
                    <a:pt x="758" y="577"/>
                  </a:cubicBezTo>
                  <a:cubicBezTo>
                    <a:pt x="757" y="582"/>
                    <a:pt x="749" y="595"/>
                    <a:pt x="759" y="594"/>
                  </a:cubicBezTo>
                  <a:cubicBezTo>
                    <a:pt x="759" y="593"/>
                    <a:pt x="759" y="593"/>
                    <a:pt x="759" y="592"/>
                  </a:cubicBezTo>
                  <a:cubicBezTo>
                    <a:pt x="759" y="593"/>
                    <a:pt x="760" y="594"/>
                    <a:pt x="761" y="594"/>
                  </a:cubicBezTo>
                  <a:cubicBezTo>
                    <a:pt x="758" y="597"/>
                    <a:pt x="754" y="595"/>
                    <a:pt x="751" y="594"/>
                  </a:cubicBezTo>
                  <a:cubicBezTo>
                    <a:pt x="750" y="594"/>
                    <a:pt x="750" y="598"/>
                    <a:pt x="748" y="598"/>
                  </a:cubicBezTo>
                  <a:cubicBezTo>
                    <a:pt x="740" y="599"/>
                    <a:pt x="737" y="599"/>
                    <a:pt x="731" y="604"/>
                  </a:cubicBezTo>
                  <a:cubicBezTo>
                    <a:pt x="735" y="603"/>
                    <a:pt x="739" y="601"/>
                    <a:pt x="743" y="600"/>
                  </a:cubicBezTo>
                  <a:cubicBezTo>
                    <a:pt x="743" y="601"/>
                    <a:pt x="742" y="601"/>
                    <a:pt x="742" y="601"/>
                  </a:cubicBezTo>
                  <a:cubicBezTo>
                    <a:pt x="743" y="601"/>
                    <a:pt x="744" y="602"/>
                    <a:pt x="746" y="601"/>
                  </a:cubicBezTo>
                  <a:cubicBezTo>
                    <a:pt x="743" y="603"/>
                    <a:pt x="740" y="605"/>
                    <a:pt x="737" y="605"/>
                  </a:cubicBezTo>
                  <a:cubicBezTo>
                    <a:pt x="734" y="605"/>
                    <a:pt x="729" y="604"/>
                    <a:pt x="728" y="607"/>
                  </a:cubicBezTo>
                  <a:cubicBezTo>
                    <a:pt x="734" y="608"/>
                    <a:pt x="725" y="621"/>
                    <a:pt x="722" y="623"/>
                  </a:cubicBezTo>
                  <a:cubicBezTo>
                    <a:pt x="724" y="620"/>
                    <a:pt x="719" y="618"/>
                    <a:pt x="718" y="615"/>
                  </a:cubicBezTo>
                  <a:cubicBezTo>
                    <a:pt x="718" y="619"/>
                    <a:pt x="723" y="624"/>
                    <a:pt x="721" y="628"/>
                  </a:cubicBezTo>
                  <a:cubicBezTo>
                    <a:pt x="719" y="632"/>
                    <a:pt x="716" y="636"/>
                    <a:pt x="715" y="640"/>
                  </a:cubicBezTo>
                  <a:cubicBezTo>
                    <a:pt x="714" y="640"/>
                    <a:pt x="714" y="640"/>
                    <a:pt x="714" y="640"/>
                  </a:cubicBezTo>
                  <a:cubicBezTo>
                    <a:pt x="714" y="637"/>
                    <a:pt x="716" y="635"/>
                    <a:pt x="717" y="632"/>
                  </a:cubicBezTo>
                  <a:cubicBezTo>
                    <a:pt x="715" y="631"/>
                    <a:pt x="716" y="627"/>
                    <a:pt x="712" y="628"/>
                  </a:cubicBezTo>
                  <a:cubicBezTo>
                    <a:pt x="713" y="626"/>
                    <a:pt x="713" y="623"/>
                    <a:pt x="714" y="620"/>
                  </a:cubicBezTo>
                  <a:cubicBezTo>
                    <a:pt x="714" y="620"/>
                    <a:pt x="716" y="615"/>
                    <a:pt x="714" y="617"/>
                  </a:cubicBezTo>
                  <a:cubicBezTo>
                    <a:pt x="708" y="621"/>
                    <a:pt x="710" y="624"/>
                    <a:pt x="711" y="631"/>
                  </a:cubicBezTo>
                  <a:cubicBezTo>
                    <a:pt x="710" y="629"/>
                    <a:pt x="708" y="628"/>
                    <a:pt x="706" y="628"/>
                  </a:cubicBezTo>
                  <a:cubicBezTo>
                    <a:pt x="707" y="630"/>
                    <a:pt x="711" y="631"/>
                    <a:pt x="712" y="633"/>
                  </a:cubicBezTo>
                  <a:cubicBezTo>
                    <a:pt x="713" y="634"/>
                    <a:pt x="711" y="639"/>
                    <a:pt x="711" y="641"/>
                  </a:cubicBezTo>
                  <a:cubicBezTo>
                    <a:pt x="712" y="644"/>
                    <a:pt x="716" y="642"/>
                    <a:pt x="715" y="647"/>
                  </a:cubicBezTo>
                  <a:cubicBezTo>
                    <a:pt x="714" y="651"/>
                    <a:pt x="712" y="650"/>
                    <a:pt x="708" y="652"/>
                  </a:cubicBezTo>
                  <a:cubicBezTo>
                    <a:pt x="711" y="652"/>
                    <a:pt x="716" y="651"/>
                    <a:pt x="716" y="655"/>
                  </a:cubicBezTo>
                  <a:cubicBezTo>
                    <a:pt x="715" y="657"/>
                    <a:pt x="709" y="657"/>
                    <a:pt x="708" y="657"/>
                  </a:cubicBezTo>
                  <a:cubicBezTo>
                    <a:pt x="709" y="658"/>
                    <a:pt x="709" y="658"/>
                    <a:pt x="710" y="659"/>
                  </a:cubicBezTo>
                  <a:cubicBezTo>
                    <a:pt x="709" y="659"/>
                    <a:pt x="708" y="660"/>
                    <a:pt x="707" y="660"/>
                  </a:cubicBezTo>
                  <a:cubicBezTo>
                    <a:pt x="708" y="664"/>
                    <a:pt x="710" y="661"/>
                    <a:pt x="712" y="662"/>
                  </a:cubicBezTo>
                  <a:cubicBezTo>
                    <a:pt x="711" y="663"/>
                    <a:pt x="709" y="664"/>
                    <a:pt x="707" y="665"/>
                  </a:cubicBezTo>
                  <a:cubicBezTo>
                    <a:pt x="706" y="665"/>
                    <a:pt x="704" y="663"/>
                    <a:pt x="703" y="664"/>
                  </a:cubicBezTo>
                  <a:cubicBezTo>
                    <a:pt x="701" y="665"/>
                    <a:pt x="699" y="670"/>
                    <a:pt x="698" y="672"/>
                  </a:cubicBezTo>
                  <a:cubicBezTo>
                    <a:pt x="697" y="673"/>
                    <a:pt x="693" y="673"/>
                    <a:pt x="692" y="675"/>
                  </a:cubicBezTo>
                  <a:cubicBezTo>
                    <a:pt x="690" y="677"/>
                    <a:pt x="688" y="680"/>
                    <a:pt x="686" y="681"/>
                  </a:cubicBezTo>
                  <a:cubicBezTo>
                    <a:pt x="678" y="686"/>
                    <a:pt x="677" y="688"/>
                    <a:pt x="673" y="696"/>
                  </a:cubicBezTo>
                  <a:cubicBezTo>
                    <a:pt x="671" y="701"/>
                    <a:pt x="672" y="708"/>
                    <a:pt x="674" y="712"/>
                  </a:cubicBezTo>
                  <a:cubicBezTo>
                    <a:pt x="677" y="719"/>
                    <a:pt x="679" y="725"/>
                    <a:pt x="682" y="733"/>
                  </a:cubicBezTo>
                  <a:cubicBezTo>
                    <a:pt x="683" y="737"/>
                    <a:pt x="684" y="747"/>
                    <a:pt x="681" y="750"/>
                  </a:cubicBezTo>
                  <a:cubicBezTo>
                    <a:pt x="679" y="752"/>
                    <a:pt x="677" y="755"/>
                    <a:pt x="675" y="752"/>
                  </a:cubicBezTo>
                  <a:cubicBezTo>
                    <a:pt x="674" y="750"/>
                    <a:pt x="669" y="746"/>
                    <a:pt x="669" y="746"/>
                  </a:cubicBezTo>
                  <a:cubicBezTo>
                    <a:pt x="668" y="742"/>
                    <a:pt x="667" y="740"/>
                    <a:pt x="666" y="737"/>
                  </a:cubicBezTo>
                  <a:cubicBezTo>
                    <a:pt x="664" y="734"/>
                    <a:pt x="663" y="733"/>
                    <a:pt x="664" y="729"/>
                  </a:cubicBezTo>
                  <a:cubicBezTo>
                    <a:pt x="663" y="729"/>
                    <a:pt x="662" y="730"/>
                    <a:pt x="662" y="730"/>
                  </a:cubicBezTo>
                  <a:cubicBezTo>
                    <a:pt x="661" y="726"/>
                    <a:pt x="665" y="719"/>
                    <a:pt x="660" y="716"/>
                  </a:cubicBezTo>
                  <a:cubicBezTo>
                    <a:pt x="656" y="713"/>
                    <a:pt x="654" y="707"/>
                    <a:pt x="649" y="709"/>
                  </a:cubicBezTo>
                  <a:cubicBezTo>
                    <a:pt x="646" y="710"/>
                    <a:pt x="644" y="712"/>
                    <a:pt x="641" y="710"/>
                  </a:cubicBezTo>
                  <a:cubicBezTo>
                    <a:pt x="639" y="709"/>
                    <a:pt x="636" y="706"/>
                    <a:pt x="634" y="705"/>
                  </a:cubicBezTo>
                  <a:cubicBezTo>
                    <a:pt x="629" y="704"/>
                    <a:pt x="622" y="710"/>
                    <a:pt x="621" y="702"/>
                  </a:cubicBezTo>
                  <a:cubicBezTo>
                    <a:pt x="620" y="709"/>
                    <a:pt x="606" y="704"/>
                    <a:pt x="602" y="707"/>
                  </a:cubicBezTo>
                  <a:cubicBezTo>
                    <a:pt x="605" y="708"/>
                    <a:pt x="616" y="709"/>
                    <a:pt x="608" y="713"/>
                  </a:cubicBezTo>
                  <a:cubicBezTo>
                    <a:pt x="608" y="713"/>
                    <a:pt x="613" y="715"/>
                    <a:pt x="613" y="716"/>
                  </a:cubicBezTo>
                  <a:cubicBezTo>
                    <a:pt x="614" y="718"/>
                    <a:pt x="612" y="719"/>
                    <a:pt x="610" y="718"/>
                  </a:cubicBezTo>
                  <a:cubicBezTo>
                    <a:pt x="611" y="716"/>
                    <a:pt x="607" y="714"/>
                    <a:pt x="605" y="713"/>
                  </a:cubicBezTo>
                  <a:cubicBezTo>
                    <a:pt x="605" y="715"/>
                    <a:pt x="604" y="716"/>
                    <a:pt x="604" y="718"/>
                  </a:cubicBezTo>
                  <a:cubicBezTo>
                    <a:pt x="602" y="713"/>
                    <a:pt x="601" y="718"/>
                    <a:pt x="598" y="716"/>
                  </a:cubicBezTo>
                  <a:cubicBezTo>
                    <a:pt x="595" y="713"/>
                    <a:pt x="593" y="711"/>
                    <a:pt x="589" y="712"/>
                  </a:cubicBezTo>
                  <a:cubicBezTo>
                    <a:pt x="587" y="713"/>
                    <a:pt x="584" y="711"/>
                    <a:pt x="582" y="710"/>
                  </a:cubicBezTo>
                  <a:cubicBezTo>
                    <a:pt x="578" y="709"/>
                    <a:pt x="572" y="713"/>
                    <a:pt x="568" y="715"/>
                  </a:cubicBezTo>
                  <a:cubicBezTo>
                    <a:pt x="562" y="717"/>
                    <a:pt x="547" y="728"/>
                    <a:pt x="547" y="737"/>
                  </a:cubicBezTo>
                  <a:cubicBezTo>
                    <a:pt x="547" y="740"/>
                    <a:pt x="550" y="743"/>
                    <a:pt x="551" y="746"/>
                  </a:cubicBezTo>
                  <a:cubicBezTo>
                    <a:pt x="551" y="747"/>
                    <a:pt x="549" y="750"/>
                    <a:pt x="549" y="752"/>
                  </a:cubicBezTo>
                  <a:cubicBezTo>
                    <a:pt x="547" y="757"/>
                    <a:pt x="545" y="762"/>
                    <a:pt x="545" y="767"/>
                  </a:cubicBezTo>
                  <a:cubicBezTo>
                    <a:pt x="545" y="780"/>
                    <a:pt x="547" y="789"/>
                    <a:pt x="554" y="800"/>
                  </a:cubicBezTo>
                  <a:cubicBezTo>
                    <a:pt x="558" y="807"/>
                    <a:pt x="560" y="811"/>
                    <a:pt x="567" y="813"/>
                  </a:cubicBezTo>
                  <a:cubicBezTo>
                    <a:pt x="568" y="813"/>
                    <a:pt x="570" y="817"/>
                    <a:pt x="572" y="817"/>
                  </a:cubicBezTo>
                  <a:cubicBezTo>
                    <a:pt x="574" y="815"/>
                    <a:pt x="577" y="814"/>
                    <a:pt x="580" y="813"/>
                  </a:cubicBezTo>
                  <a:cubicBezTo>
                    <a:pt x="583" y="812"/>
                    <a:pt x="585" y="812"/>
                    <a:pt x="588" y="812"/>
                  </a:cubicBezTo>
                  <a:cubicBezTo>
                    <a:pt x="590" y="811"/>
                    <a:pt x="591" y="814"/>
                    <a:pt x="592" y="814"/>
                  </a:cubicBezTo>
                  <a:cubicBezTo>
                    <a:pt x="593" y="813"/>
                    <a:pt x="595" y="813"/>
                    <a:pt x="596" y="812"/>
                  </a:cubicBezTo>
                  <a:cubicBezTo>
                    <a:pt x="597" y="811"/>
                    <a:pt x="595" y="810"/>
                    <a:pt x="596" y="809"/>
                  </a:cubicBezTo>
                  <a:cubicBezTo>
                    <a:pt x="598" y="807"/>
                    <a:pt x="600" y="806"/>
                    <a:pt x="600" y="802"/>
                  </a:cubicBezTo>
                  <a:cubicBezTo>
                    <a:pt x="602" y="797"/>
                    <a:pt x="602" y="791"/>
                    <a:pt x="607" y="788"/>
                  </a:cubicBezTo>
                  <a:cubicBezTo>
                    <a:pt x="610" y="787"/>
                    <a:pt x="618" y="785"/>
                    <a:pt x="620" y="786"/>
                  </a:cubicBezTo>
                  <a:cubicBezTo>
                    <a:pt x="623" y="786"/>
                    <a:pt x="633" y="784"/>
                    <a:pt x="630" y="791"/>
                  </a:cubicBezTo>
                  <a:cubicBezTo>
                    <a:pt x="629" y="794"/>
                    <a:pt x="625" y="802"/>
                    <a:pt x="623" y="803"/>
                  </a:cubicBezTo>
                  <a:cubicBezTo>
                    <a:pt x="624" y="803"/>
                    <a:pt x="623" y="804"/>
                    <a:pt x="626" y="804"/>
                  </a:cubicBezTo>
                  <a:cubicBezTo>
                    <a:pt x="625" y="805"/>
                    <a:pt x="624" y="806"/>
                    <a:pt x="623" y="806"/>
                  </a:cubicBezTo>
                  <a:cubicBezTo>
                    <a:pt x="624" y="807"/>
                    <a:pt x="624" y="807"/>
                    <a:pt x="624" y="807"/>
                  </a:cubicBezTo>
                  <a:cubicBezTo>
                    <a:pt x="624" y="807"/>
                    <a:pt x="624" y="806"/>
                    <a:pt x="625" y="806"/>
                  </a:cubicBezTo>
                  <a:cubicBezTo>
                    <a:pt x="624" y="809"/>
                    <a:pt x="623" y="813"/>
                    <a:pt x="622" y="816"/>
                  </a:cubicBezTo>
                  <a:cubicBezTo>
                    <a:pt x="621" y="815"/>
                    <a:pt x="620" y="813"/>
                    <a:pt x="621" y="810"/>
                  </a:cubicBezTo>
                  <a:cubicBezTo>
                    <a:pt x="620" y="811"/>
                    <a:pt x="619" y="813"/>
                    <a:pt x="618" y="814"/>
                  </a:cubicBezTo>
                  <a:cubicBezTo>
                    <a:pt x="623" y="814"/>
                    <a:pt x="618" y="823"/>
                    <a:pt x="619" y="826"/>
                  </a:cubicBezTo>
                  <a:cubicBezTo>
                    <a:pt x="620" y="829"/>
                    <a:pt x="616" y="834"/>
                    <a:pt x="614" y="836"/>
                  </a:cubicBezTo>
                  <a:cubicBezTo>
                    <a:pt x="620" y="838"/>
                    <a:pt x="626" y="836"/>
                    <a:pt x="633" y="837"/>
                  </a:cubicBezTo>
                  <a:cubicBezTo>
                    <a:pt x="635" y="838"/>
                    <a:pt x="637" y="835"/>
                    <a:pt x="640" y="836"/>
                  </a:cubicBezTo>
                  <a:cubicBezTo>
                    <a:pt x="643" y="836"/>
                    <a:pt x="647" y="836"/>
                    <a:pt x="650" y="837"/>
                  </a:cubicBezTo>
                  <a:cubicBezTo>
                    <a:pt x="655" y="840"/>
                    <a:pt x="659" y="844"/>
                    <a:pt x="658" y="850"/>
                  </a:cubicBezTo>
                  <a:cubicBezTo>
                    <a:pt x="657" y="855"/>
                    <a:pt x="657" y="859"/>
                    <a:pt x="656" y="863"/>
                  </a:cubicBezTo>
                  <a:cubicBezTo>
                    <a:pt x="656" y="866"/>
                    <a:pt x="654" y="868"/>
                    <a:pt x="653" y="870"/>
                  </a:cubicBezTo>
                  <a:cubicBezTo>
                    <a:pt x="652" y="882"/>
                    <a:pt x="666" y="901"/>
                    <a:pt x="676" y="897"/>
                  </a:cubicBezTo>
                  <a:cubicBezTo>
                    <a:pt x="683" y="894"/>
                    <a:pt x="686" y="891"/>
                    <a:pt x="693" y="893"/>
                  </a:cubicBezTo>
                  <a:cubicBezTo>
                    <a:pt x="700" y="895"/>
                    <a:pt x="702" y="899"/>
                    <a:pt x="707" y="904"/>
                  </a:cubicBezTo>
                  <a:cubicBezTo>
                    <a:pt x="707" y="896"/>
                    <a:pt x="717" y="885"/>
                    <a:pt x="721" y="878"/>
                  </a:cubicBezTo>
                  <a:cubicBezTo>
                    <a:pt x="722" y="876"/>
                    <a:pt x="730" y="875"/>
                    <a:pt x="732" y="874"/>
                  </a:cubicBezTo>
                  <a:cubicBezTo>
                    <a:pt x="738" y="872"/>
                    <a:pt x="743" y="870"/>
                    <a:pt x="749" y="868"/>
                  </a:cubicBezTo>
                  <a:cubicBezTo>
                    <a:pt x="754" y="866"/>
                    <a:pt x="763" y="871"/>
                    <a:pt x="768" y="872"/>
                  </a:cubicBezTo>
                  <a:cubicBezTo>
                    <a:pt x="781" y="875"/>
                    <a:pt x="794" y="878"/>
                    <a:pt x="808" y="881"/>
                  </a:cubicBezTo>
                  <a:cubicBezTo>
                    <a:pt x="815" y="883"/>
                    <a:pt x="822" y="883"/>
                    <a:pt x="828" y="888"/>
                  </a:cubicBezTo>
                  <a:cubicBezTo>
                    <a:pt x="838" y="898"/>
                    <a:pt x="848" y="908"/>
                    <a:pt x="858" y="918"/>
                  </a:cubicBezTo>
                  <a:cubicBezTo>
                    <a:pt x="865" y="924"/>
                    <a:pt x="879" y="924"/>
                    <a:pt x="887" y="926"/>
                  </a:cubicBezTo>
                  <a:cubicBezTo>
                    <a:pt x="895" y="928"/>
                    <a:pt x="901" y="941"/>
                    <a:pt x="906" y="947"/>
                  </a:cubicBezTo>
                  <a:cubicBezTo>
                    <a:pt x="911" y="954"/>
                    <a:pt x="916" y="960"/>
                    <a:pt x="921" y="967"/>
                  </a:cubicBezTo>
                  <a:cubicBezTo>
                    <a:pt x="922" y="968"/>
                    <a:pt x="925" y="974"/>
                    <a:pt x="927" y="974"/>
                  </a:cubicBezTo>
                  <a:cubicBezTo>
                    <a:pt x="937" y="978"/>
                    <a:pt x="948" y="982"/>
                    <a:pt x="958" y="986"/>
                  </a:cubicBezTo>
                  <a:cubicBezTo>
                    <a:pt x="969" y="990"/>
                    <a:pt x="980" y="993"/>
                    <a:pt x="990" y="997"/>
                  </a:cubicBezTo>
                  <a:cubicBezTo>
                    <a:pt x="999" y="1000"/>
                    <a:pt x="1008" y="1010"/>
                    <a:pt x="1016" y="1016"/>
                  </a:cubicBezTo>
                  <a:cubicBezTo>
                    <a:pt x="1017" y="1016"/>
                    <a:pt x="1027" y="1016"/>
                    <a:pt x="1027" y="1017"/>
                  </a:cubicBezTo>
                  <a:cubicBezTo>
                    <a:pt x="1029" y="1022"/>
                    <a:pt x="1030" y="1027"/>
                    <a:pt x="1031" y="1031"/>
                  </a:cubicBezTo>
                  <a:close/>
                  <a:moveTo>
                    <a:pt x="690" y="580"/>
                  </a:moveTo>
                  <a:cubicBezTo>
                    <a:pt x="690" y="583"/>
                    <a:pt x="680" y="586"/>
                    <a:pt x="677" y="585"/>
                  </a:cubicBezTo>
                  <a:cubicBezTo>
                    <a:pt x="672" y="585"/>
                    <a:pt x="671" y="585"/>
                    <a:pt x="668" y="589"/>
                  </a:cubicBezTo>
                  <a:cubicBezTo>
                    <a:pt x="665" y="591"/>
                    <a:pt x="664" y="593"/>
                    <a:pt x="660" y="592"/>
                  </a:cubicBezTo>
                  <a:cubicBezTo>
                    <a:pt x="661" y="589"/>
                    <a:pt x="663" y="588"/>
                    <a:pt x="665" y="587"/>
                  </a:cubicBezTo>
                  <a:cubicBezTo>
                    <a:pt x="664" y="585"/>
                    <a:pt x="663" y="587"/>
                    <a:pt x="663" y="584"/>
                  </a:cubicBezTo>
                  <a:cubicBezTo>
                    <a:pt x="660" y="588"/>
                    <a:pt x="658" y="590"/>
                    <a:pt x="656" y="594"/>
                  </a:cubicBezTo>
                  <a:cubicBezTo>
                    <a:pt x="658" y="595"/>
                    <a:pt x="660" y="595"/>
                    <a:pt x="661" y="596"/>
                  </a:cubicBezTo>
                  <a:cubicBezTo>
                    <a:pt x="661" y="596"/>
                    <a:pt x="661" y="597"/>
                    <a:pt x="660" y="597"/>
                  </a:cubicBezTo>
                  <a:cubicBezTo>
                    <a:pt x="667" y="598"/>
                    <a:pt x="670" y="595"/>
                    <a:pt x="676" y="592"/>
                  </a:cubicBezTo>
                  <a:cubicBezTo>
                    <a:pt x="682" y="590"/>
                    <a:pt x="686" y="587"/>
                    <a:pt x="692" y="583"/>
                  </a:cubicBezTo>
                  <a:cubicBezTo>
                    <a:pt x="692" y="582"/>
                    <a:pt x="692" y="581"/>
                    <a:pt x="690" y="580"/>
                  </a:cubicBezTo>
                  <a:close/>
                  <a:moveTo>
                    <a:pt x="700" y="577"/>
                  </a:moveTo>
                  <a:cubicBezTo>
                    <a:pt x="705" y="583"/>
                    <a:pt x="717" y="573"/>
                    <a:pt x="711" y="570"/>
                  </a:cubicBezTo>
                  <a:cubicBezTo>
                    <a:pt x="712" y="569"/>
                    <a:pt x="714" y="567"/>
                    <a:pt x="716" y="566"/>
                  </a:cubicBezTo>
                  <a:cubicBezTo>
                    <a:pt x="712" y="567"/>
                    <a:pt x="705" y="573"/>
                    <a:pt x="703" y="571"/>
                  </a:cubicBezTo>
                  <a:cubicBezTo>
                    <a:pt x="699" y="570"/>
                    <a:pt x="693" y="572"/>
                    <a:pt x="689" y="573"/>
                  </a:cubicBezTo>
                  <a:cubicBezTo>
                    <a:pt x="679" y="585"/>
                    <a:pt x="696" y="574"/>
                    <a:pt x="700" y="577"/>
                  </a:cubicBezTo>
                  <a:close/>
                  <a:moveTo>
                    <a:pt x="590" y="541"/>
                  </a:moveTo>
                  <a:cubicBezTo>
                    <a:pt x="593" y="543"/>
                    <a:pt x="596" y="541"/>
                    <a:pt x="599" y="540"/>
                  </a:cubicBezTo>
                  <a:cubicBezTo>
                    <a:pt x="599" y="540"/>
                    <a:pt x="599" y="541"/>
                    <a:pt x="599" y="542"/>
                  </a:cubicBezTo>
                  <a:cubicBezTo>
                    <a:pt x="606" y="546"/>
                    <a:pt x="617" y="530"/>
                    <a:pt x="623" y="535"/>
                  </a:cubicBezTo>
                  <a:cubicBezTo>
                    <a:pt x="620" y="535"/>
                    <a:pt x="618" y="538"/>
                    <a:pt x="617" y="541"/>
                  </a:cubicBezTo>
                  <a:cubicBezTo>
                    <a:pt x="620" y="540"/>
                    <a:pt x="622" y="539"/>
                    <a:pt x="624" y="542"/>
                  </a:cubicBezTo>
                  <a:cubicBezTo>
                    <a:pt x="626" y="545"/>
                    <a:pt x="628" y="543"/>
                    <a:pt x="630" y="545"/>
                  </a:cubicBezTo>
                  <a:cubicBezTo>
                    <a:pt x="631" y="545"/>
                    <a:pt x="643" y="541"/>
                    <a:pt x="644" y="541"/>
                  </a:cubicBezTo>
                  <a:cubicBezTo>
                    <a:pt x="643" y="545"/>
                    <a:pt x="647" y="544"/>
                    <a:pt x="649" y="545"/>
                  </a:cubicBezTo>
                  <a:cubicBezTo>
                    <a:pt x="650" y="545"/>
                    <a:pt x="651" y="548"/>
                    <a:pt x="653" y="550"/>
                  </a:cubicBezTo>
                  <a:cubicBezTo>
                    <a:pt x="650" y="549"/>
                    <a:pt x="647" y="548"/>
                    <a:pt x="646" y="551"/>
                  </a:cubicBezTo>
                  <a:cubicBezTo>
                    <a:pt x="642" y="547"/>
                    <a:pt x="634" y="549"/>
                    <a:pt x="632" y="554"/>
                  </a:cubicBezTo>
                  <a:cubicBezTo>
                    <a:pt x="631" y="553"/>
                    <a:pt x="631" y="553"/>
                    <a:pt x="631" y="553"/>
                  </a:cubicBezTo>
                  <a:cubicBezTo>
                    <a:pt x="631" y="552"/>
                    <a:pt x="632" y="552"/>
                    <a:pt x="632" y="551"/>
                  </a:cubicBezTo>
                  <a:cubicBezTo>
                    <a:pt x="631" y="552"/>
                    <a:pt x="630" y="552"/>
                    <a:pt x="629" y="553"/>
                  </a:cubicBezTo>
                  <a:cubicBezTo>
                    <a:pt x="629" y="552"/>
                    <a:pt x="629" y="551"/>
                    <a:pt x="629" y="551"/>
                  </a:cubicBezTo>
                  <a:cubicBezTo>
                    <a:pt x="626" y="553"/>
                    <a:pt x="622" y="561"/>
                    <a:pt x="621" y="564"/>
                  </a:cubicBezTo>
                  <a:cubicBezTo>
                    <a:pt x="624" y="565"/>
                    <a:pt x="625" y="559"/>
                    <a:pt x="628" y="557"/>
                  </a:cubicBezTo>
                  <a:cubicBezTo>
                    <a:pt x="628" y="560"/>
                    <a:pt x="626" y="565"/>
                    <a:pt x="625" y="568"/>
                  </a:cubicBezTo>
                  <a:cubicBezTo>
                    <a:pt x="624" y="572"/>
                    <a:pt x="622" y="576"/>
                    <a:pt x="622" y="580"/>
                  </a:cubicBezTo>
                  <a:cubicBezTo>
                    <a:pt x="622" y="587"/>
                    <a:pt x="626" y="604"/>
                    <a:pt x="632" y="590"/>
                  </a:cubicBezTo>
                  <a:cubicBezTo>
                    <a:pt x="636" y="584"/>
                    <a:pt x="634" y="579"/>
                    <a:pt x="633" y="572"/>
                  </a:cubicBezTo>
                  <a:cubicBezTo>
                    <a:pt x="632" y="564"/>
                    <a:pt x="637" y="563"/>
                    <a:pt x="640" y="558"/>
                  </a:cubicBezTo>
                  <a:cubicBezTo>
                    <a:pt x="639" y="560"/>
                    <a:pt x="640" y="561"/>
                    <a:pt x="639" y="562"/>
                  </a:cubicBezTo>
                  <a:cubicBezTo>
                    <a:pt x="642" y="560"/>
                    <a:pt x="641" y="556"/>
                    <a:pt x="645" y="556"/>
                  </a:cubicBezTo>
                  <a:cubicBezTo>
                    <a:pt x="641" y="551"/>
                    <a:pt x="649" y="552"/>
                    <a:pt x="651" y="554"/>
                  </a:cubicBezTo>
                  <a:cubicBezTo>
                    <a:pt x="653" y="557"/>
                    <a:pt x="657" y="556"/>
                    <a:pt x="658" y="560"/>
                  </a:cubicBezTo>
                  <a:cubicBezTo>
                    <a:pt x="657" y="560"/>
                    <a:pt x="657" y="560"/>
                    <a:pt x="656" y="560"/>
                  </a:cubicBezTo>
                  <a:cubicBezTo>
                    <a:pt x="658" y="562"/>
                    <a:pt x="658" y="566"/>
                    <a:pt x="656" y="568"/>
                  </a:cubicBezTo>
                  <a:cubicBezTo>
                    <a:pt x="655" y="568"/>
                    <a:pt x="652" y="572"/>
                    <a:pt x="652" y="573"/>
                  </a:cubicBezTo>
                  <a:cubicBezTo>
                    <a:pt x="653" y="576"/>
                    <a:pt x="659" y="570"/>
                    <a:pt x="660" y="570"/>
                  </a:cubicBezTo>
                  <a:cubicBezTo>
                    <a:pt x="664" y="571"/>
                    <a:pt x="664" y="579"/>
                    <a:pt x="664" y="581"/>
                  </a:cubicBezTo>
                  <a:cubicBezTo>
                    <a:pt x="666" y="579"/>
                    <a:pt x="668" y="577"/>
                    <a:pt x="670" y="575"/>
                  </a:cubicBezTo>
                  <a:cubicBezTo>
                    <a:pt x="671" y="574"/>
                    <a:pt x="670" y="571"/>
                    <a:pt x="670" y="569"/>
                  </a:cubicBezTo>
                  <a:cubicBezTo>
                    <a:pt x="671" y="565"/>
                    <a:pt x="675" y="561"/>
                    <a:pt x="670" y="558"/>
                  </a:cubicBezTo>
                  <a:cubicBezTo>
                    <a:pt x="674" y="556"/>
                    <a:pt x="672" y="561"/>
                    <a:pt x="675" y="561"/>
                  </a:cubicBezTo>
                  <a:cubicBezTo>
                    <a:pt x="675" y="562"/>
                    <a:pt x="675" y="562"/>
                    <a:pt x="674" y="563"/>
                  </a:cubicBezTo>
                  <a:cubicBezTo>
                    <a:pt x="675" y="564"/>
                    <a:pt x="675" y="563"/>
                    <a:pt x="676" y="564"/>
                  </a:cubicBezTo>
                  <a:cubicBezTo>
                    <a:pt x="677" y="563"/>
                    <a:pt x="681" y="565"/>
                    <a:pt x="683" y="565"/>
                  </a:cubicBezTo>
                  <a:cubicBezTo>
                    <a:pt x="683" y="564"/>
                    <a:pt x="682" y="561"/>
                    <a:pt x="686" y="563"/>
                  </a:cubicBezTo>
                  <a:cubicBezTo>
                    <a:pt x="682" y="559"/>
                    <a:pt x="682" y="551"/>
                    <a:pt x="676" y="550"/>
                  </a:cubicBezTo>
                  <a:cubicBezTo>
                    <a:pt x="671" y="549"/>
                    <a:pt x="665" y="549"/>
                    <a:pt x="660" y="548"/>
                  </a:cubicBezTo>
                  <a:cubicBezTo>
                    <a:pt x="658" y="547"/>
                    <a:pt x="647" y="544"/>
                    <a:pt x="648" y="543"/>
                  </a:cubicBezTo>
                  <a:cubicBezTo>
                    <a:pt x="649" y="541"/>
                    <a:pt x="648" y="540"/>
                    <a:pt x="647" y="539"/>
                  </a:cubicBezTo>
                  <a:cubicBezTo>
                    <a:pt x="646" y="538"/>
                    <a:pt x="648" y="537"/>
                    <a:pt x="647" y="536"/>
                  </a:cubicBezTo>
                  <a:cubicBezTo>
                    <a:pt x="646" y="532"/>
                    <a:pt x="643" y="534"/>
                    <a:pt x="645" y="528"/>
                  </a:cubicBezTo>
                  <a:cubicBezTo>
                    <a:pt x="637" y="530"/>
                    <a:pt x="637" y="526"/>
                    <a:pt x="634" y="520"/>
                  </a:cubicBezTo>
                  <a:cubicBezTo>
                    <a:pt x="631" y="517"/>
                    <a:pt x="629" y="521"/>
                    <a:pt x="627" y="520"/>
                  </a:cubicBezTo>
                  <a:cubicBezTo>
                    <a:pt x="624" y="519"/>
                    <a:pt x="622" y="517"/>
                    <a:pt x="619" y="517"/>
                  </a:cubicBezTo>
                  <a:cubicBezTo>
                    <a:pt x="622" y="520"/>
                    <a:pt x="619" y="521"/>
                    <a:pt x="617" y="523"/>
                  </a:cubicBezTo>
                  <a:cubicBezTo>
                    <a:pt x="618" y="522"/>
                    <a:pt x="618" y="521"/>
                    <a:pt x="618" y="519"/>
                  </a:cubicBezTo>
                  <a:cubicBezTo>
                    <a:pt x="616" y="520"/>
                    <a:pt x="616" y="523"/>
                    <a:pt x="614" y="524"/>
                  </a:cubicBezTo>
                  <a:cubicBezTo>
                    <a:pt x="614" y="523"/>
                    <a:pt x="614" y="522"/>
                    <a:pt x="615" y="521"/>
                  </a:cubicBezTo>
                  <a:cubicBezTo>
                    <a:pt x="611" y="522"/>
                    <a:pt x="612" y="526"/>
                    <a:pt x="610" y="527"/>
                  </a:cubicBezTo>
                  <a:cubicBezTo>
                    <a:pt x="606" y="529"/>
                    <a:pt x="603" y="530"/>
                    <a:pt x="599" y="532"/>
                  </a:cubicBezTo>
                  <a:cubicBezTo>
                    <a:pt x="596" y="535"/>
                    <a:pt x="593" y="538"/>
                    <a:pt x="590" y="541"/>
                  </a:cubicBezTo>
                  <a:close/>
                  <a:moveTo>
                    <a:pt x="392" y="300"/>
                  </a:moveTo>
                  <a:cubicBezTo>
                    <a:pt x="391" y="300"/>
                    <a:pt x="390" y="299"/>
                    <a:pt x="389" y="299"/>
                  </a:cubicBezTo>
                  <a:cubicBezTo>
                    <a:pt x="390" y="299"/>
                    <a:pt x="390" y="298"/>
                    <a:pt x="391" y="297"/>
                  </a:cubicBezTo>
                  <a:cubicBezTo>
                    <a:pt x="388" y="296"/>
                    <a:pt x="385" y="301"/>
                    <a:pt x="382" y="301"/>
                  </a:cubicBezTo>
                  <a:cubicBezTo>
                    <a:pt x="377" y="302"/>
                    <a:pt x="375" y="303"/>
                    <a:pt x="370" y="301"/>
                  </a:cubicBezTo>
                  <a:cubicBezTo>
                    <a:pt x="372" y="297"/>
                    <a:pt x="377" y="296"/>
                    <a:pt x="381" y="294"/>
                  </a:cubicBezTo>
                  <a:cubicBezTo>
                    <a:pt x="374" y="292"/>
                    <a:pt x="372" y="291"/>
                    <a:pt x="366" y="294"/>
                  </a:cubicBezTo>
                  <a:cubicBezTo>
                    <a:pt x="362" y="295"/>
                    <a:pt x="358" y="297"/>
                    <a:pt x="354" y="298"/>
                  </a:cubicBezTo>
                  <a:cubicBezTo>
                    <a:pt x="349" y="299"/>
                    <a:pt x="345" y="300"/>
                    <a:pt x="340" y="301"/>
                  </a:cubicBezTo>
                  <a:cubicBezTo>
                    <a:pt x="338" y="302"/>
                    <a:pt x="328" y="303"/>
                    <a:pt x="335" y="307"/>
                  </a:cubicBezTo>
                  <a:cubicBezTo>
                    <a:pt x="336" y="307"/>
                    <a:pt x="337" y="306"/>
                    <a:pt x="337" y="306"/>
                  </a:cubicBezTo>
                  <a:cubicBezTo>
                    <a:pt x="337" y="305"/>
                    <a:pt x="337" y="305"/>
                    <a:pt x="337" y="304"/>
                  </a:cubicBezTo>
                  <a:cubicBezTo>
                    <a:pt x="339" y="303"/>
                    <a:pt x="347" y="303"/>
                    <a:pt x="350" y="304"/>
                  </a:cubicBezTo>
                  <a:cubicBezTo>
                    <a:pt x="350" y="303"/>
                    <a:pt x="350" y="303"/>
                    <a:pt x="349" y="303"/>
                  </a:cubicBezTo>
                  <a:cubicBezTo>
                    <a:pt x="354" y="302"/>
                    <a:pt x="359" y="303"/>
                    <a:pt x="363" y="305"/>
                  </a:cubicBezTo>
                  <a:cubicBezTo>
                    <a:pt x="361" y="309"/>
                    <a:pt x="355" y="306"/>
                    <a:pt x="351" y="307"/>
                  </a:cubicBezTo>
                  <a:cubicBezTo>
                    <a:pt x="353" y="308"/>
                    <a:pt x="354" y="309"/>
                    <a:pt x="355" y="311"/>
                  </a:cubicBezTo>
                  <a:cubicBezTo>
                    <a:pt x="353" y="311"/>
                    <a:pt x="352" y="312"/>
                    <a:pt x="350" y="313"/>
                  </a:cubicBezTo>
                  <a:cubicBezTo>
                    <a:pt x="353" y="317"/>
                    <a:pt x="348" y="317"/>
                    <a:pt x="346" y="318"/>
                  </a:cubicBezTo>
                  <a:cubicBezTo>
                    <a:pt x="349" y="320"/>
                    <a:pt x="353" y="319"/>
                    <a:pt x="356" y="320"/>
                  </a:cubicBezTo>
                  <a:cubicBezTo>
                    <a:pt x="358" y="321"/>
                    <a:pt x="361" y="315"/>
                    <a:pt x="363" y="314"/>
                  </a:cubicBezTo>
                  <a:cubicBezTo>
                    <a:pt x="367" y="312"/>
                    <a:pt x="373" y="313"/>
                    <a:pt x="368" y="317"/>
                  </a:cubicBezTo>
                  <a:cubicBezTo>
                    <a:pt x="366" y="318"/>
                    <a:pt x="366" y="320"/>
                    <a:pt x="365" y="320"/>
                  </a:cubicBezTo>
                  <a:cubicBezTo>
                    <a:pt x="364" y="321"/>
                    <a:pt x="362" y="321"/>
                    <a:pt x="361" y="322"/>
                  </a:cubicBezTo>
                  <a:cubicBezTo>
                    <a:pt x="366" y="326"/>
                    <a:pt x="371" y="314"/>
                    <a:pt x="377" y="316"/>
                  </a:cubicBezTo>
                  <a:cubicBezTo>
                    <a:pt x="376" y="314"/>
                    <a:pt x="375" y="312"/>
                    <a:pt x="373" y="312"/>
                  </a:cubicBezTo>
                  <a:cubicBezTo>
                    <a:pt x="378" y="307"/>
                    <a:pt x="387" y="314"/>
                    <a:pt x="390" y="309"/>
                  </a:cubicBezTo>
                  <a:cubicBezTo>
                    <a:pt x="389" y="309"/>
                    <a:pt x="388" y="309"/>
                    <a:pt x="387" y="309"/>
                  </a:cubicBezTo>
                  <a:cubicBezTo>
                    <a:pt x="387" y="305"/>
                    <a:pt x="389" y="307"/>
                    <a:pt x="390" y="305"/>
                  </a:cubicBezTo>
                  <a:cubicBezTo>
                    <a:pt x="391" y="304"/>
                    <a:pt x="391" y="302"/>
                    <a:pt x="392" y="300"/>
                  </a:cubicBezTo>
                  <a:close/>
                  <a:moveTo>
                    <a:pt x="459" y="350"/>
                  </a:moveTo>
                  <a:cubicBezTo>
                    <a:pt x="453" y="348"/>
                    <a:pt x="445" y="347"/>
                    <a:pt x="440" y="351"/>
                  </a:cubicBezTo>
                  <a:cubicBezTo>
                    <a:pt x="438" y="352"/>
                    <a:pt x="437" y="355"/>
                    <a:pt x="436" y="356"/>
                  </a:cubicBezTo>
                  <a:cubicBezTo>
                    <a:pt x="433" y="359"/>
                    <a:pt x="432" y="360"/>
                    <a:pt x="428" y="360"/>
                  </a:cubicBezTo>
                  <a:cubicBezTo>
                    <a:pt x="425" y="361"/>
                    <a:pt x="419" y="360"/>
                    <a:pt x="418" y="356"/>
                  </a:cubicBezTo>
                  <a:cubicBezTo>
                    <a:pt x="417" y="355"/>
                    <a:pt x="411" y="356"/>
                    <a:pt x="410" y="353"/>
                  </a:cubicBezTo>
                  <a:cubicBezTo>
                    <a:pt x="409" y="353"/>
                    <a:pt x="404" y="350"/>
                    <a:pt x="403" y="351"/>
                  </a:cubicBezTo>
                  <a:cubicBezTo>
                    <a:pt x="402" y="352"/>
                    <a:pt x="409" y="355"/>
                    <a:pt x="410" y="355"/>
                  </a:cubicBezTo>
                  <a:cubicBezTo>
                    <a:pt x="408" y="359"/>
                    <a:pt x="418" y="363"/>
                    <a:pt x="412" y="364"/>
                  </a:cubicBezTo>
                  <a:cubicBezTo>
                    <a:pt x="410" y="365"/>
                    <a:pt x="408" y="363"/>
                    <a:pt x="407" y="365"/>
                  </a:cubicBezTo>
                  <a:cubicBezTo>
                    <a:pt x="405" y="367"/>
                    <a:pt x="406" y="368"/>
                    <a:pt x="404" y="369"/>
                  </a:cubicBezTo>
                  <a:cubicBezTo>
                    <a:pt x="404" y="369"/>
                    <a:pt x="404" y="370"/>
                    <a:pt x="405" y="370"/>
                  </a:cubicBezTo>
                  <a:cubicBezTo>
                    <a:pt x="403" y="372"/>
                    <a:pt x="400" y="370"/>
                    <a:pt x="398" y="370"/>
                  </a:cubicBezTo>
                  <a:cubicBezTo>
                    <a:pt x="398" y="370"/>
                    <a:pt x="398" y="371"/>
                    <a:pt x="398" y="371"/>
                  </a:cubicBezTo>
                  <a:cubicBezTo>
                    <a:pt x="396" y="371"/>
                    <a:pt x="394" y="370"/>
                    <a:pt x="391" y="370"/>
                  </a:cubicBezTo>
                  <a:cubicBezTo>
                    <a:pt x="394" y="374"/>
                    <a:pt x="403" y="375"/>
                    <a:pt x="408" y="376"/>
                  </a:cubicBezTo>
                  <a:cubicBezTo>
                    <a:pt x="411" y="377"/>
                    <a:pt x="423" y="375"/>
                    <a:pt x="421" y="371"/>
                  </a:cubicBezTo>
                  <a:cubicBezTo>
                    <a:pt x="425" y="367"/>
                    <a:pt x="428" y="369"/>
                    <a:pt x="432" y="367"/>
                  </a:cubicBezTo>
                  <a:cubicBezTo>
                    <a:pt x="434" y="365"/>
                    <a:pt x="437" y="362"/>
                    <a:pt x="439" y="360"/>
                  </a:cubicBezTo>
                  <a:cubicBezTo>
                    <a:pt x="438" y="360"/>
                    <a:pt x="438" y="360"/>
                    <a:pt x="437" y="360"/>
                  </a:cubicBezTo>
                  <a:cubicBezTo>
                    <a:pt x="440" y="358"/>
                    <a:pt x="441" y="356"/>
                    <a:pt x="445" y="356"/>
                  </a:cubicBezTo>
                  <a:cubicBezTo>
                    <a:pt x="447" y="355"/>
                    <a:pt x="449" y="356"/>
                    <a:pt x="451" y="353"/>
                  </a:cubicBezTo>
                  <a:cubicBezTo>
                    <a:pt x="449" y="354"/>
                    <a:pt x="449" y="354"/>
                    <a:pt x="447" y="354"/>
                  </a:cubicBezTo>
                  <a:cubicBezTo>
                    <a:pt x="449" y="353"/>
                    <a:pt x="451" y="353"/>
                    <a:pt x="453" y="352"/>
                  </a:cubicBezTo>
                  <a:cubicBezTo>
                    <a:pt x="451" y="352"/>
                    <a:pt x="449" y="352"/>
                    <a:pt x="448" y="351"/>
                  </a:cubicBezTo>
                  <a:cubicBezTo>
                    <a:pt x="449" y="351"/>
                    <a:pt x="450" y="351"/>
                    <a:pt x="452" y="351"/>
                  </a:cubicBezTo>
                  <a:cubicBezTo>
                    <a:pt x="447" y="349"/>
                    <a:pt x="442" y="353"/>
                    <a:pt x="437" y="356"/>
                  </a:cubicBezTo>
                  <a:cubicBezTo>
                    <a:pt x="439" y="350"/>
                    <a:pt x="455" y="346"/>
                    <a:pt x="456" y="353"/>
                  </a:cubicBezTo>
                  <a:cubicBezTo>
                    <a:pt x="457" y="353"/>
                    <a:pt x="458" y="351"/>
                    <a:pt x="459" y="350"/>
                  </a:cubicBezTo>
                  <a:close/>
                  <a:moveTo>
                    <a:pt x="545" y="485"/>
                  </a:moveTo>
                  <a:cubicBezTo>
                    <a:pt x="546" y="482"/>
                    <a:pt x="545" y="483"/>
                    <a:pt x="547" y="482"/>
                  </a:cubicBezTo>
                  <a:cubicBezTo>
                    <a:pt x="547" y="483"/>
                    <a:pt x="547" y="484"/>
                    <a:pt x="547" y="484"/>
                  </a:cubicBezTo>
                  <a:cubicBezTo>
                    <a:pt x="547" y="484"/>
                    <a:pt x="547" y="484"/>
                    <a:pt x="548" y="483"/>
                  </a:cubicBezTo>
                  <a:cubicBezTo>
                    <a:pt x="550" y="484"/>
                    <a:pt x="549" y="487"/>
                    <a:pt x="549" y="490"/>
                  </a:cubicBezTo>
                  <a:cubicBezTo>
                    <a:pt x="550" y="488"/>
                    <a:pt x="551" y="487"/>
                    <a:pt x="553" y="487"/>
                  </a:cubicBezTo>
                  <a:cubicBezTo>
                    <a:pt x="554" y="488"/>
                    <a:pt x="552" y="491"/>
                    <a:pt x="551" y="493"/>
                  </a:cubicBezTo>
                  <a:cubicBezTo>
                    <a:pt x="553" y="492"/>
                    <a:pt x="553" y="492"/>
                    <a:pt x="554" y="491"/>
                  </a:cubicBezTo>
                  <a:cubicBezTo>
                    <a:pt x="551" y="493"/>
                    <a:pt x="551" y="497"/>
                    <a:pt x="552" y="501"/>
                  </a:cubicBezTo>
                  <a:cubicBezTo>
                    <a:pt x="553" y="504"/>
                    <a:pt x="555" y="500"/>
                    <a:pt x="555" y="498"/>
                  </a:cubicBezTo>
                  <a:cubicBezTo>
                    <a:pt x="555" y="499"/>
                    <a:pt x="556" y="499"/>
                    <a:pt x="557" y="499"/>
                  </a:cubicBezTo>
                  <a:cubicBezTo>
                    <a:pt x="555" y="496"/>
                    <a:pt x="558" y="493"/>
                    <a:pt x="556" y="491"/>
                  </a:cubicBezTo>
                  <a:cubicBezTo>
                    <a:pt x="554" y="489"/>
                    <a:pt x="552" y="484"/>
                    <a:pt x="551" y="482"/>
                  </a:cubicBezTo>
                  <a:cubicBezTo>
                    <a:pt x="550" y="478"/>
                    <a:pt x="542" y="461"/>
                    <a:pt x="546" y="459"/>
                  </a:cubicBezTo>
                  <a:cubicBezTo>
                    <a:pt x="545" y="459"/>
                    <a:pt x="545" y="459"/>
                    <a:pt x="545" y="459"/>
                  </a:cubicBezTo>
                  <a:cubicBezTo>
                    <a:pt x="544" y="460"/>
                    <a:pt x="543" y="460"/>
                    <a:pt x="542" y="460"/>
                  </a:cubicBezTo>
                  <a:cubicBezTo>
                    <a:pt x="542" y="458"/>
                    <a:pt x="543" y="457"/>
                    <a:pt x="545" y="457"/>
                  </a:cubicBezTo>
                  <a:cubicBezTo>
                    <a:pt x="545" y="456"/>
                    <a:pt x="544" y="455"/>
                    <a:pt x="543" y="455"/>
                  </a:cubicBezTo>
                  <a:cubicBezTo>
                    <a:pt x="541" y="460"/>
                    <a:pt x="541" y="461"/>
                    <a:pt x="544" y="464"/>
                  </a:cubicBezTo>
                  <a:cubicBezTo>
                    <a:pt x="542" y="462"/>
                    <a:pt x="536" y="460"/>
                    <a:pt x="535" y="464"/>
                  </a:cubicBezTo>
                  <a:cubicBezTo>
                    <a:pt x="533" y="472"/>
                    <a:pt x="534" y="470"/>
                    <a:pt x="540" y="472"/>
                  </a:cubicBezTo>
                  <a:cubicBezTo>
                    <a:pt x="534" y="473"/>
                    <a:pt x="541" y="480"/>
                    <a:pt x="543" y="484"/>
                  </a:cubicBezTo>
                  <a:cubicBezTo>
                    <a:pt x="544" y="484"/>
                    <a:pt x="544" y="484"/>
                    <a:pt x="545" y="485"/>
                  </a:cubicBezTo>
                  <a:close/>
                  <a:moveTo>
                    <a:pt x="18" y="383"/>
                  </a:moveTo>
                  <a:cubicBezTo>
                    <a:pt x="13" y="381"/>
                    <a:pt x="10" y="385"/>
                    <a:pt x="5" y="384"/>
                  </a:cubicBezTo>
                  <a:cubicBezTo>
                    <a:pt x="7" y="388"/>
                    <a:pt x="11" y="388"/>
                    <a:pt x="14" y="390"/>
                  </a:cubicBezTo>
                  <a:cubicBezTo>
                    <a:pt x="15" y="388"/>
                    <a:pt x="17" y="388"/>
                    <a:pt x="19" y="388"/>
                  </a:cubicBezTo>
                  <a:cubicBezTo>
                    <a:pt x="19" y="388"/>
                    <a:pt x="19" y="387"/>
                    <a:pt x="19" y="387"/>
                  </a:cubicBezTo>
                  <a:cubicBezTo>
                    <a:pt x="19" y="385"/>
                    <a:pt x="17" y="385"/>
                    <a:pt x="18" y="383"/>
                  </a:cubicBezTo>
                  <a:close/>
                  <a:moveTo>
                    <a:pt x="332" y="216"/>
                  </a:moveTo>
                  <a:cubicBezTo>
                    <a:pt x="337" y="219"/>
                    <a:pt x="341" y="220"/>
                    <a:pt x="344" y="225"/>
                  </a:cubicBezTo>
                  <a:cubicBezTo>
                    <a:pt x="350" y="231"/>
                    <a:pt x="349" y="231"/>
                    <a:pt x="357" y="227"/>
                  </a:cubicBezTo>
                  <a:cubicBezTo>
                    <a:pt x="358" y="226"/>
                    <a:pt x="359" y="226"/>
                    <a:pt x="360" y="225"/>
                  </a:cubicBezTo>
                  <a:cubicBezTo>
                    <a:pt x="361" y="224"/>
                    <a:pt x="361" y="227"/>
                    <a:pt x="362" y="226"/>
                  </a:cubicBezTo>
                  <a:cubicBezTo>
                    <a:pt x="364" y="226"/>
                    <a:pt x="367" y="224"/>
                    <a:pt x="369" y="223"/>
                  </a:cubicBezTo>
                  <a:cubicBezTo>
                    <a:pt x="371" y="213"/>
                    <a:pt x="371" y="213"/>
                    <a:pt x="371" y="213"/>
                  </a:cubicBezTo>
                  <a:cubicBezTo>
                    <a:pt x="374" y="215"/>
                    <a:pt x="378" y="212"/>
                    <a:pt x="379" y="208"/>
                  </a:cubicBezTo>
                  <a:cubicBezTo>
                    <a:pt x="380" y="205"/>
                    <a:pt x="381" y="205"/>
                    <a:pt x="384" y="204"/>
                  </a:cubicBezTo>
                  <a:cubicBezTo>
                    <a:pt x="391" y="201"/>
                    <a:pt x="400" y="199"/>
                    <a:pt x="406" y="195"/>
                  </a:cubicBezTo>
                  <a:cubicBezTo>
                    <a:pt x="409" y="192"/>
                    <a:pt x="409" y="190"/>
                    <a:pt x="405" y="187"/>
                  </a:cubicBezTo>
                  <a:cubicBezTo>
                    <a:pt x="402" y="185"/>
                    <a:pt x="400" y="183"/>
                    <a:pt x="397" y="182"/>
                  </a:cubicBezTo>
                  <a:cubicBezTo>
                    <a:pt x="391" y="179"/>
                    <a:pt x="384" y="177"/>
                    <a:pt x="379" y="183"/>
                  </a:cubicBezTo>
                  <a:cubicBezTo>
                    <a:pt x="379" y="182"/>
                    <a:pt x="379" y="181"/>
                    <a:pt x="379" y="180"/>
                  </a:cubicBezTo>
                  <a:cubicBezTo>
                    <a:pt x="372" y="182"/>
                    <a:pt x="366" y="174"/>
                    <a:pt x="360" y="174"/>
                  </a:cubicBezTo>
                  <a:cubicBezTo>
                    <a:pt x="352" y="176"/>
                    <a:pt x="344" y="177"/>
                    <a:pt x="336" y="178"/>
                  </a:cubicBezTo>
                  <a:cubicBezTo>
                    <a:pt x="338" y="180"/>
                    <a:pt x="343" y="188"/>
                    <a:pt x="342" y="189"/>
                  </a:cubicBezTo>
                  <a:cubicBezTo>
                    <a:pt x="340" y="192"/>
                    <a:pt x="333" y="198"/>
                    <a:pt x="337" y="201"/>
                  </a:cubicBezTo>
                  <a:cubicBezTo>
                    <a:pt x="330" y="202"/>
                    <a:pt x="335" y="204"/>
                    <a:pt x="333" y="207"/>
                  </a:cubicBezTo>
                  <a:cubicBezTo>
                    <a:pt x="331" y="210"/>
                    <a:pt x="327" y="213"/>
                    <a:pt x="328" y="217"/>
                  </a:cubicBezTo>
                  <a:cubicBezTo>
                    <a:pt x="329" y="217"/>
                    <a:pt x="331" y="217"/>
                    <a:pt x="332" y="216"/>
                  </a:cubicBezTo>
                  <a:close/>
                  <a:moveTo>
                    <a:pt x="362" y="152"/>
                  </a:moveTo>
                  <a:cubicBezTo>
                    <a:pt x="366" y="152"/>
                    <a:pt x="364" y="149"/>
                    <a:pt x="365" y="148"/>
                  </a:cubicBezTo>
                  <a:cubicBezTo>
                    <a:pt x="367" y="146"/>
                    <a:pt x="370" y="149"/>
                    <a:pt x="370" y="153"/>
                  </a:cubicBezTo>
                  <a:cubicBezTo>
                    <a:pt x="372" y="152"/>
                    <a:pt x="375" y="152"/>
                    <a:pt x="376" y="150"/>
                  </a:cubicBezTo>
                  <a:cubicBezTo>
                    <a:pt x="378" y="148"/>
                    <a:pt x="374" y="145"/>
                    <a:pt x="376" y="143"/>
                  </a:cubicBezTo>
                  <a:cubicBezTo>
                    <a:pt x="378" y="143"/>
                    <a:pt x="379" y="149"/>
                    <a:pt x="382" y="145"/>
                  </a:cubicBezTo>
                  <a:cubicBezTo>
                    <a:pt x="384" y="143"/>
                    <a:pt x="383" y="141"/>
                    <a:pt x="381" y="141"/>
                  </a:cubicBezTo>
                  <a:cubicBezTo>
                    <a:pt x="383" y="139"/>
                    <a:pt x="386" y="141"/>
                    <a:pt x="386" y="137"/>
                  </a:cubicBezTo>
                  <a:cubicBezTo>
                    <a:pt x="386" y="135"/>
                    <a:pt x="389" y="135"/>
                    <a:pt x="390" y="136"/>
                  </a:cubicBezTo>
                  <a:cubicBezTo>
                    <a:pt x="385" y="140"/>
                    <a:pt x="390" y="146"/>
                    <a:pt x="395" y="144"/>
                  </a:cubicBezTo>
                  <a:cubicBezTo>
                    <a:pt x="399" y="143"/>
                    <a:pt x="408" y="137"/>
                    <a:pt x="402" y="133"/>
                  </a:cubicBezTo>
                  <a:cubicBezTo>
                    <a:pt x="402" y="133"/>
                    <a:pt x="404" y="133"/>
                    <a:pt x="406" y="133"/>
                  </a:cubicBezTo>
                  <a:cubicBezTo>
                    <a:pt x="397" y="131"/>
                    <a:pt x="405" y="127"/>
                    <a:pt x="408" y="126"/>
                  </a:cubicBezTo>
                  <a:cubicBezTo>
                    <a:pt x="403" y="123"/>
                    <a:pt x="401" y="121"/>
                    <a:pt x="395" y="123"/>
                  </a:cubicBezTo>
                  <a:cubicBezTo>
                    <a:pt x="396" y="124"/>
                    <a:pt x="397" y="124"/>
                    <a:pt x="398" y="125"/>
                  </a:cubicBezTo>
                  <a:cubicBezTo>
                    <a:pt x="395" y="127"/>
                    <a:pt x="393" y="126"/>
                    <a:pt x="390" y="125"/>
                  </a:cubicBezTo>
                  <a:cubicBezTo>
                    <a:pt x="388" y="124"/>
                    <a:pt x="385" y="125"/>
                    <a:pt x="383" y="125"/>
                  </a:cubicBezTo>
                  <a:cubicBezTo>
                    <a:pt x="378" y="126"/>
                    <a:pt x="376" y="128"/>
                    <a:pt x="372" y="132"/>
                  </a:cubicBezTo>
                  <a:cubicBezTo>
                    <a:pt x="369" y="134"/>
                    <a:pt x="363" y="141"/>
                    <a:pt x="359" y="142"/>
                  </a:cubicBezTo>
                  <a:cubicBezTo>
                    <a:pt x="353" y="143"/>
                    <a:pt x="349" y="144"/>
                    <a:pt x="354" y="151"/>
                  </a:cubicBezTo>
                  <a:cubicBezTo>
                    <a:pt x="357" y="151"/>
                    <a:pt x="359" y="151"/>
                    <a:pt x="362" y="152"/>
                  </a:cubicBezTo>
                  <a:close/>
                  <a:moveTo>
                    <a:pt x="422" y="117"/>
                  </a:moveTo>
                  <a:cubicBezTo>
                    <a:pt x="417" y="112"/>
                    <a:pt x="417" y="112"/>
                    <a:pt x="411" y="114"/>
                  </a:cubicBezTo>
                  <a:cubicBezTo>
                    <a:pt x="413" y="116"/>
                    <a:pt x="415" y="117"/>
                    <a:pt x="418" y="119"/>
                  </a:cubicBezTo>
                  <a:cubicBezTo>
                    <a:pt x="419" y="118"/>
                    <a:pt x="421" y="118"/>
                    <a:pt x="422" y="117"/>
                  </a:cubicBezTo>
                  <a:close/>
                  <a:moveTo>
                    <a:pt x="115" y="411"/>
                  </a:moveTo>
                  <a:cubicBezTo>
                    <a:pt x="118" y="413"/>
                    <a:pt x="121" y="410"/>
                    <a:pt x="122" y="409"/>
                  </a:cubicBezTo>
                  <a:cubicBezTo>
                    <a:pt x="123" y="409"/>
                    <a:pt x="123" y="409"/>
                    <a:pt x="124" y="410"/>
                  </a:cubicBezTo>
                  <a:cubicBezTo>
                    <a:pt x="124" y="409"/>
                    <a:pt x="124" y="409"/>
                    <a:pt x="125" y="408"/>
                  </a:cubicBezTo>
                  <a:cubicBezTo>
                    <a:pt x="123" y="407"/>
                    <a:pt x="121" y="407"/>
                    <a:pt x="120" y="406"/>
                  </a:cubicBezTo>
                  <a:cubicBezTo>
                    <a:pt x="118" y="407"/>
                    <a:pt x="116" y="409"/>
                    <a:pt x="115" y="411"/>
                  </a:cubicBezTo>
                  <a:close/>
                  <a:moveTo>
                    <a:pt x="282" y="461"/>
                  </a:moveTo>
                  <a:cubicBezTo>
                    <a:pt x="282" y="457"/>
                    <a:pt x="271" y="458"/>
                    <a:pt x="271" y="459"/>
                  </a:cubicBezTo>
                  <a:cubicBezTo>
                    <a:pt x="271" y="465"/>
                    <a:pt x="283" y="486"/>
                    <a:pt x="287" y="481"/>
                  </a:cubicBezTo>
                  <a:cubicBezTo>
                    <a:pt x="286" y="480"/>
                    <a:pt x="285" y="479"/>
                    <a:pt x="283" y="477"/>
                  </a:cubicBezTo>
                  <a:cubicBezTo>
                    <a:pt x="282" y="472"/>
                    <a:pt x="281" y="467"/>
                    <a:pt x="282" y="461"/>
                  </a:cubicBezTo>
                  <a:close/>
                  <a:moveTo>
                    <a:pt x="110" y="417"/>
                  </a:moveTo>
                  <a:cubicBezTo>
                    <a:pt x="103" y="413"/>
                    <a:pt x="102" y="428"/>
                    <a:pt x="109" y="427"/>
                  </a:cubicBezTo>
                  <a:cubicBezTo>
                    <a:pt x="111" y="427"/>
                    <a:pt x="113" y="423"/>
                    <a:pt x="115" y="423"/>
                  </a:cubicBezTo>
                  <a:cubicBezTo>
                    <a:pt x="118" y="423"/>
                    <a:pt x="120" y="421"/>
                    <a:pt x="119" y="418"/>
                  </a:cubicBezTo>
                  <a:cubicBezTo>
                    <a:pt x="121" y="419"/>
                    <a:pt x="123" y="419"/>
                    <a:pt x="123" y="417"/>
                  </a:cubicBezTo>
                  <a:cubicBezTo>
                    <a:pt x="123" y="417"/>
                    <a:pt x="122" y="416"/>
                    <a:pt x="121" y="416"/>
                  </a:cubicBezTo>
                  <a:cubicBezTo>
                    <a:pt x="123" y="412"/>
                    <a:pt x="109" y="411"/>
                    <a:pt x="110" y="417"/>
                  </a:cubicBezTo>
                  <a:close/>
                  <a:moveTo>
                    <a:pt x="343" y="516"/>
                  </a:moveTo>
                  <a:cubicBezTo>
                    <a:pt x="342" y="514"/>
                    <a:pt x="339" y="514"/>
                    <a:pt x="338" y="513"/>
                  </a:cubicBezTo>
                  <a:cubicBezTo>
                    <a:pt x="335" y="512"/>
                    <a:pt x="335" y="511"/>
                    <a:pt x="333" y="508"/>
                  </a:cubicBezTo>
                  <a:cubicBezTo>
                    <a:pt x="329" y="501"/>
                    <a:pt x="328" y="503"/>
                    <a:pt x="321" y="500"/>
                  </a:cubicBezTo>
                  <a:cubicBezTo>
                    <a:pt x="315" y="498"/>
                    <a:pt x="313" y="496"/>
                    <a:pt x="307" y="497"/>
                  </a:cubicBezTo>
                  <a:cubicBezTo>
                    <a:pt x="317" y="509"/>
                    <a:pt x="327" y="516"/>
                    <a:pt x="340" y="523"/>
                  </a:cubicBezTo>
                  <a:cubicBezTo>
                    <a:pt x="348" y="526"/>
                    <a:pt x="347" y="523"/>
                    <a:pt x="343" y="516"/>
                  </a:cubicBezTo>
                  <a:close/>
                  <a:moveTo>
                    <a:pt x="1691" y="1085"/>
                  </a:moveTo>
                  <a:cubicBezTo>
                    <a:pt x="1689" y="1083"/>
                    <a:pt x="1683" y="1073"/>
                    <a:pt x="1682" y="1082"/>
                  </a:cubicBezTo>
                  <a:cubicBezTo>
                    <a:pt x="1682" y="1090"/>
                    <a:pt x="1680" y="1090"/>
                    <a:pt x="1675" y="1095"/>
                  </a:cubicBezTo>
                  <a:cubicBezTo>
                    <a:pt x="1671" y="1100"/>
                    <a:pt x="1669" y="1104"/>
                    <a:pt x="1664" y="1106"/>
                  </a:cubicBezTo>
                  <a:cubicBezTo>
                    <a:pt x="1659" y="1109"/>
                    <a:pt x="1655" y="1111"/>
                    <a:pt x="1649" y="1112"/>
                  </a:cubicBezTo>
                  <a:cubicBezTo>
                    <a:pt x="1647" y="1113"/>
                    <a:pt x="1644" y="1123"/>
                    <a:pt x="1645" y="1125"/>
                  </a:cubicBezTo>
                  <a:cubicBezTo>
                    <a:pt x="1646" y="1130"/>
                    <a:pt x="1649" y="1138"/>
                    <a:pt x="1649" y="1143"/>
                  </a:cubicBezTo>
                  <a:cubicBezTo>
                    <a:pt x="1648" y="1148"/>
                    <a:pt x="1642" y="1153"/>
                    <a:pt x="1641" y="1158"/>
                  </a:cubicBezTo>
                  <a:cubicBezTo>
                    <a:pt x="1639" y="1164"/>
                    <a:pt x="1640" y="1169"/>
                    <a:pt x="1642" y="1175"/>
                  </a:cubicBezTo>
                  <a:cubicBezTo>
                    <a:pt x="1643" y="1180"/>
                    <a:pt x="1644" y="1186"/>
                    <a:pt x="1645" y="1191"/>
                  </a:cubicBezTo>
                  <a:cubicBezTo>
                    <a:pt x="1645" y="1193"/>
                    <a:pt x="1654" y="1197"/>
                    <a:pt x="1656" y="1196"/>
                  </a:cubicBezTo>
                  <a:cubicBezTo>
                    <a:pt x="1658" y="1195"/>
                    <a:pt x="1668" y="1192"/>
                    <a:pt x="1668" y="1192"/>
                  </a:cubicBezTo>
                  <a:cubicBezTo>
                    <a:pt x="1669" y="1188"/>
                    <a:pt x="1670" y="1183"/>
                    <a:pt x="1672" y="1179"/>
                  </a:cubicBezTo>
                  <a:cubicBezTo>
                    <a:pt x="1676" y="1164"/>
                    <a:pt x="1681" y="1148"/>
                    <a:pt x="1686" y="1133"/>
                  </a:cubicBezTo>
                  <a:cubicBezTo>
                    <a:pt x="1689" y="1122"/>
                    <a:pt x="1689" y="1117"/>
                    <a:pt x="1689" y="1106"/>
                  </a:cubicBezTo>
                  <a:cubicBezTo>
                    <a:pt x="1690" y="1108"/>
                    <a:pt x="1691" y="1109"/>
                    <a:pt x="1693" y="1110"/>
                  </a:cubicBezTo>
                  <a:cubicBezTo>
                    <a:pt x="1696" y="1102"/>
                    <a:pt x="1693" y="1095"/>
                    <a:pt x="1691" y="1086"/>
                  </a:cubicBezTo>
                  <a:lnTo>
                    <a:pt x="1691" y="1085"/>
                  </a:lnTo>
                  <a:close/>
                  <a:moveTo>
                    <a:pt x="2234" y="832"/>
                  </a:moveTo>
                  <a:cubicBezTo>
                    <a:pt x="2232" y="835"/>
                    <a:pt x="2234" y="840"/>
                    <a:pt x="2235" y="844"/>
                  </a:cubicBezTo>
                  <a:cubicBezTo>
                    <a:pt x="2235" y="847"/>
                    <a:pt x="2239" y="847"/>
                    <a:pt x="2241" y="848"/>
                  </a:cubicBezTo>
                  <a:cubicBezTo>
                    <a:pt x="2237" y="851"/>
                    <a:pt x="2240" y="855"/>
                    <a:pt x="2244" y="856"/>
                  </a:cubicBezTo>
                  <a:cubicBezTo>
                    <a:pt x="2247" y="856"/>
                    <a:pt x="2246" y="853"/>
                    <a:pt x="2250" y="856"/>
                  </a:cubicBezTo>
                  <a:cubicBezTo>
                    <a:pt x="2252" y="857"/>
                    <a:pt x="2253" y="859"/>
                    <a:pt x="2254" y="860"/>
                  </a:cubicBezTo>
                  <a:cubicBezTo>
                    <a:pt x="2255" y="858"/>
                    <a:pt x="2255" y="856"/>
                    <a:pt x="2255" y="854"/>
                  </a:cubicBezTo>
                  <a:cubicBezTo>
                    <a:pt x="2259" y="856"/>
                    <a:pt x="2260" y="855"/>
                    <a:pt x="2260" y="860"/>
                  </a:cubicBezTo>
                  <a:cubicBezTo>
                    <a:pt x="2260" y="862"/>
                    <a:pt x="2265" y="864"/>
                    <a:pt x="2267" y="865"/>
                  </a:cubicBezTo>
                  <a:cubicBezTo>
                    <a:pt x="2269" y="859"/>
                    <a:pt x="2264" y="861"/>
                    <a:pt x="2264" y="856"/>
                  </a:cubicBezTo>
                  <a:cubicBezTo>
                    <a:pt x="2268" y="858"/>
                    <a:pt x="2270" y="856"/>
                    <a:pt x="2267" y="853"/>
                  </a:cubicBezTo>
                  <a:cubicBezTo>
                    <a:pt x="2265" y="851"/>
                    <a:pt x="2265" y="854"/>
                    <a:pt x="2264" y="854"/>
                  </a:cubicBezTo>
                  <a:cubicBezTo>
                    <a:pt x="2262" y="854"/>
                    <a:pt x="2261" y="852"/>
                    <a:pt x="2259" y="851"/>
                  </a:cubicBezTo>
                  <a:cubicBezTo>
                    <a:pt x="2258" y="850"/>
                    <a:pt x="2257" y="850"/>
                    <a:pt x="2255" y="850"/>
                  </a:cubicBezTo>
                  <a:cubicBezTo>
                    <a:pt x="2253" y="849"/>
                    <a:pt x="2252" y="852"/>
                    <a:pt x="2251" y="852"/>
                  </a:cubicBezTo>
                  <a:cubicBezTo>
                    <a:pt x="2247" y="852"/>
                    <a:pt x="2249" y="848"/>
                    <a:pt x="2247" y="845"/>
                  </a:cubicBezTo>
                  <a:cubicBezTo>
                    <a:pt x="2244" y="839"/>
                    <a:pt x="2248" y="841"/>
                    <a:pt x="2248" y="836"/>
                  </a:cubicBezTo>
                  <a:cubicBezTo>
                    <a:pt x="2248" y="834"/>
                    <a:pt x="2250" y="836"/>
                    <a:pt x="2251" y="835"/>
                  </a:cubicBezTo>
                  <a:cubicBezTo>
                    <a:pt x="2252" y="834"/>
                    <a:pt x="2252" y="832"/>
                    <a:pt x="2253" y="830"/>
                  </a:cubicBezTo>
                  <a:cubicBezTo>
                    <a:pt x="2254" y="824"/>
                    <a:pt x="2252" y="827"/>
                    <a:pt x="2251" y="821"/>
                  </a:cubicBezTo>
                  <a:cubicBezTo>
                    <a:pt x="2251" y="818"/>
                    <a:pt x="2254" y="817"/>
                    <a:pt x="2252" y="813"/>
                  </a:cubicBezTo>
                  <a:cubicBezTo>
                    <a:pt x="2246" y="816"/>
                    <a:pt x="2249" y="813"/>
                    <a:pt x="2244" y="812"/>
                  </a:cubicBezTo>
                  <a:cubicBezTo>
                    <a:pt x="2242" y="812"/>
                    <a:pt x="2239" y="813"/>
                    <a:pt x="2238" y="815"/>
                  </a:cubicBezTo>
                  <a:cubicBezTo>
                    <a:pt x="2238" y="819"/>
                    <a:pt x="2237" y="824"/>
                    <a:pt x="2236" y="829"/>
                  </a:cubicBezTo>
                  <a:cubicBezTo>
                    <a:pt x="2236" y="831"/>
                    <a:pt x="2238" y="832"/>
                    <a:pt x="2237" y="835"/>
                  </a:cubicBezTo>
                  <a:cubicBezTo>
                    <a:pt x="2236" y="834"/>
                    <a:pt x="2235" y="833"/>
                    <a:pt x="2234" y="832"/>
                  </a:cubicBezTo>
                  <a:close/>
                  <a:moveTo>
                    <a:pt x="2247" y="766"/>
                  </a:moveTo>
                  <a:cubicBezTo>
                    <a:pt x="2248" y="761"/>
                    <a:pt x="2253" y="750"/>
                    <a:pt x="2245" y="754"/>
                  </a:cubicBezTo>
                  <a:cubicBezTo>
                    <a:pt x="2240" y="756"/>
                    <a:pt x="2236" y="762"/>
                    <a:pt x="2235" y="768"/>
                  </a:cubicBezTo>
                  <a:cubicBezTo>
                    <a:pt x="2234" y="774"/>
                    <a:pt x="2238" y="778"/>
                    <a:pt x="2241" y="782"/>
                  </a:cubicBezTo>
                  <a:cubicBezTo>
                    <a:pt x="2244" y="776"/>
                    <a:pt x="2246" y="772"/>
                    <a:pt x="2247" y="766"/>
                  </a:cubicBezTo>
                  <a:close/>
                  <a:moveTo>
                    <a:pt x="2229" y="874"/>
                  </a:moveTo>
                  <a:cubicBezTo>
                    <a:pt x="2228" y="881"/>
                    <a:pt x="2227" y="884"/>
                    <a:pt x="2223" y="888"/>
                  </a:cubicBezTo>
                  <a:cubicBezTo>
                    <a:pt x="2218" y="893"/>
                    <a:pt x="2216" y="896"/>
                    <a:pt x="2213" y="902"/>
                  </a:cubicBezTo>
                  <a:cubicBezTo>
                    <a:pt x="2219" y="898"/>
                    <a:pt x="2224" y="897"/>
                    <a:pt x="2226" y="889"/>
                  </a:cubicBezTo>
                  <a:cubicBezTo>
                    <a:pt x="2226" y="887"/>
                    <a:pt x="2231" y="885"/>
                    <a:pt x="2232" y="883"/>
                  </a:cubicBezTo>
                  <a:cubicBezTo>
                    <a:pt x="2233" y="883"/>
                    <a:pt x="2231" y="878"/>
                    <a:pt x="2232" y="876"/>
                  </a:cubicBezTo>
                  <a:cubicBezTo>
                    <a:pt x="2231" y="876"/>
                    <a:pt x="2230" y="875"/>
                    <a:pt x="2229" y="874"/>
                  </a:cubicBezTo>
                  <a:close/>
                  <a:moveTo>
                    <a:pt x="2281" y="894"/>
                  </a:moveTo>
                  <a:cubicBezTo>
                    <a:pt x="2280" y="891"/>
                    <a:pt x="2279" y="889"/>
                    <a:pt x="2277" y="889"/>
                  </a:cubicBezTo>
                  <a:cubicBezTo>
                    <a:pt x="2277" y="891"/>
                    <a:pt x="2277" y="894"/>
                    <a:pt x="2278" y="896"/>
                  </a:cubicBezTo>
                  <a:cubicBezTo>
                    <a:pt x="2275" y="895"/>
                    <a:pt x="2276" y="895"/>
                    <a:pt x="2274" y="897"/>
                  </a:cubicBezTo>
                  <a:cubicBezTo>
                    <a:pt x="2272" y="895"/>
                    <a:pt x="2271" y="897"/>
                    <a:pt x="2271" y="900"/>
                  </a:cubicBezTo>
                  <a:cubicBezTo>
                    <a:pt x="2268" y="898"/>
                    <a:pt x="2266" y="903"/>
                    <a:pt x="2263" y="905"/>
                  </a:cubicBezTo>
                  <a:cubicBezTo>
                    <a:pt x="2265" y="902"/>
                    <a:pt x="2265" y="898"/>
                    <a:pt x="2261" y="898"/>
                  </a:cubicBezTo>
                  <a:cubicBezTo>
                    <a:pt x="2258" y="898"/>
                    <a:pt x="2259" y="903"/>
                    <a:pt x="2257" y="904"/>
                  </a:cubicBezTo>
                  <a:cubicBezTo>
                    <a:pt x="2253" y="905"/>
                    <a:pt x="2247" y="909"/>
                    <a:pt x="2250" y="914"/>
                  </a:cubicBezTo>
                  <a:cubicBezTo>
                    <a:pt x="2252" y="913"/>
                    <a:pt x="2256" y="902"/>
                    <a:pt x="2257" y="910"/>
                  </a:cubicBezTo>
                  <a:cubicBezTo>
                    <a:pt x="2258" y="908"/>
                    <a:pt x="2258" y="909"/>
                    <a:pt x="2259" y="907"/>
                  </a:cubicBezTo>
                  <a:cubicBezTo>
                    <a:pt x="2259" y="910"/>
                    <a:pt x="2259" y="909"/>
                    <a:pt x="2261" y="910"/>
                  </a:cubicBezTo>
                  <a:cubicBezTo>
                    <a:pt x="2261" y="909"/>
                    <a:pt x="2261" y="908"/>
                    <a:pt x="2261" y="907"/>
                  </a:cubicBezTo>
                  <a:cubicBezTo>
                    <a:pt x="2269" y="906"/>
                    <a:pt x="2264" y="914"/>
                    <a:pt x="2265" y="918"/>
                  </a:cubicBezTo>
                  <a:cubicBezTo>
                    <a:pt x="2266" y="921"/>
                    <a:pt x="2273" y="926"/>
                    <a:pt x="2275" y="921"/>
                  </a:cubicBezTo>
                  <a:cubicBezTo>
                    <a:pt x="2275" y="921"/>
                    <a:pt x="2275" y="921"/>
                    <a:pt x="2275" y="921"/>
                  </a:cubicBezTo>
                  <a:cubicBezTo>
                    <a:pt x="2273" y="927"/>
                    <a:pt x="2279" y="925"/>
                    <a:pt x="2278" y="920"/>
                  </a:cubicBezTo>
                  <a:cubicBezTo>
                    <a:pt x="2277" y="916"/>
                    <a:pt x="2275" y="913"/>
                    <a:pt x="2280" y="910"/>
                  </a:cubicBezTo>
                  <a:cubicBezTo>
                    <a:pt x="2282" y="913"/>
                    <a:pt x="2280" y="916"/>
                    <a:pt x="2282" y="919"/>
                  </a:cubicBezTo>
                  <a:cubicBezTo>
                    <a:pt x="2282" y="918"/>
                    <a:pt x="2282" y="916"/>
                    <a:pt x="2283" y="914"/>
                  </a:cubicBezTo>
                  <a:cubicBezTo>
                    <a:pt x="2283" y="914"/>
                    <a:pt x="2283" y="914"/>
                    <a:pt x="2284" y="915"/>
                  </a:cubicBezTo>
                  <a:cubicBezTo>
                    <a:pt x="2284" y="912"/>
                    <a:pt x="2287" y="903"/>
                    <a:pt x="2284" y="903"/>
                  </a:cubicBezTo>
                  <a:cubicBezTo>
                    <a:pt x="2284" y="902"/>
                    <a:pt x="2284" y="901"/>
                    <a:pt x="2284" y="900"/>
                  </a:cubicBezTo>
                  <a:cubicBezTo>
                    <a:pt x="2283" y="900"/>
                    <a:pt x="2283" y="900"/>
                    <a:pt x="2282" y="900"/>
                  </a:cubicBezTo>
                  <a:cubicBezTo>
                    <a:pt x="2282" y="899"/>
                    <a:pt x="2283" y="898"/>
                    <a:pt x="2284" y="898"/>
                  </a:cubicBezTo>
                  <a:cubicBezTo>
                    <a:pt x="2284" y="896"/>
                    <a:pt x="2283" y="893"/>
                    <a:pt x="2281" y="894"/>
                  </a:cubicBezTo>
                  <a:close/>
                  <a:moveTo>
                    <a:pt x="2240" y="1058"/>
                  </a:moveTo>
                  <a:cubicBezTo>
                    <a:pt x="2238" y="1054"/>
                    <a:pt x="2226" y="1050"/>
                    <a:pt x="2227" y="1056"/>
                  </a:cubicBezTo>
                  <a:cubicBezTo>
                    <a:pt x="2231" y="1058"/>
                    <a:pt x="2243" y="1065"/>
                    <a:pt x="2240" y="1058"/>
                  </a:cubicBezTo>
                  <a:close/>
                  <a:moveTo>
                    <a:pt x="2214" y="1047"/>
                  </a:moveTo>
                  <a:cubicBezTo>
                    <a:pt x="2213" y="1045"/>
                    <a:pt x="2209" y="1043"/>
                    <a:pt x="2207" y="1043"/>
                  </a:cubicBezTo>
                  <a:cubicBezTo>
                    <a:pt x="2204" y="1043"/>
                    <a:pt x="2204" y="1045"/>
                    <a:pt x="2202" y="1049"/>
                  </a:cubicBezTo>
                  <a:cubicBezTo>
                    <a:pt x="2210" y="1051"/>
                    <a:pt x="2215" y="1051"/>
                    <a:pt x="2223" y="1049"/>
                  </a:cubicBezTo>
                  <a:cubicBezTo>
                    <a:pt x="2234" y="1047"/>
                    <a:pt x="2222" y="1041"/>
                    <a:pt x="2217" y="1043"/>
                  </a:cubicBezTo>
                  <a:cubicBezTo>
                    <a:pt x="2218" y="1045"/>
                    <a:pt x="2217" y="1047"/>
                    <a:pt x="2214" y="1047"/>
                  </a:cubicBezTo>
                  <a:close/>
                  <a:moveTo>
                    <a:pt x="2247" y="1050"/>
                  </a:moveTo>
                  <a:cubicBezTo>
                    <a:pt x="2249" y="1050"/>
                    <a:pt x="2249" y="1048"/>
                    <a:pt x="2251" y="1048"/>
                  </a:cubicBezTo>
                  <a:cubicBezTo>
                    <a:pt x="2254" y="1049"/>
                    <a:pt x="2256" y="1046"/>
                    <a:pt x="2258" y="1046"/>
                  </a:cubicBezTo>
                  <a:cubicBezTo>
                    <a:pt x="2263" y="1045"/>
                    <a:pt x="2271" y="1048"/>
                    <a:pt x="2275" y="1044"/>
                  </a:cubicBezTo>
                  <a:cubicBezTo>
                    <a:pt x="2269" y="1042"/>
                    <a:pt x="2266" y="1044"/>
                    <a:pt x="2260" y="1043"/>
                  </a:cubicBezTo>
                  <a:cubicBezTo>
                    <a:pt x="2257" y="1043"/>
                    <a:pt x="2256" y="1044"/>
                    <a:pt x="2254" y="1046"/>
                  </a:cubicBezTo>
                  <a:cubicBezTo>
                    <a:pt x="2252" y="1047"/>
                    <a:pt x="2250" y="1044"/>
                    <a:pt x="2248" y="1045"/>
                  </a:cubicBezTo>
                  <a:cubicBezTo>
                    <a:pt x="2245" y="1048"/>
                    <a:pt x="2237" y="1041"/>
                    <a:pt x="2234" y="1045"/>
                  </a:cubicBezTo>
                  <a:cubicBezTo>
                    <a:pt x="2230" y="1050"/>
                    <a:pt x="2241" y="1048"/>
                    <a:pt x="2242" y="1050"/>
                  </a:cubicBezTo>
                  <a:cubicBezTo>
                    <a:pt x="2245" y="1048"/>
                    <a:pt x="2245" y="1050"/>
                    <a:pt x="2247" y="1050"/>
                  </a:cubicBezTo>
                  <a:close/>
                  <a:moveTo>
                    <a:pt x="2252" y="1019"/>
                  </a:moveTo>
                  <a:cubicBezTo>
                    <a:pt x="2254" y="1020"/>
                    <a:pt x="2255" y="1021"/>
                    <a:pt x="2257" y="1023"/>
                  </a:cubicBezTo>
                  <a:cubicBezTo>
                    <a:pt x="2258" y="1020"/>
                    <a:pt x="2260" y="1019"/>
                    <a:pt x="2258" y="1017"/>
                  </a:cubicBezTo>
                  <a:cubicBezTo>
                    <a:pt x="2257" y="1015"/>
                    <a:pt x="2258" y="1013"/>
                    <a:pt x="2260" y="1014"/>
                  </a:cubicBezTo>
                  <a:cubicBezTo>
                    <a:pt x="2259" y="1010"/>
                    <a:pt x="2256" y="1011"/>
                    <a:pt x="2256" y="1015"/>
                  </a:cubicBezTo>
                  <a:cubicBezTo>
                    <a:pt x="2254" y="1009"/>
                    <a:pt x="2252" y="1017"/>
                    <a:pt x="2252" y="1019"/>
                  </a:cubicBezTo>
                  <a:close/>
                  <a:moveTo>
                    <a:pt x="2149" y="968"/>
                  </a:moveTo>
                  <a:cubicBezTo>
                    <a:pt x="2148" y="970"/>
                    <a:pt x="2151" y="971"/>
                    <a:pt x="2151" y="973"/>
                  </a:cubicBezTo>
                  <a:cubicBezTo>
                    <a:pt x="2151" y="974"/>
                    <a:pt x="2150" y="974"/>
                    <a:pt x="2150" y="976"/>
                  </a:cubicBezTo>
                  <a:cubicBezTo>
                    <a:pt x="2150" y="977"/>
                    <a:pt x="2151" y="979"/>
                    <a:pt x="2151" y="980"/>
                  </a:cubicBezTo>
                  <a:cubicBezTo>
                    <a:pt x="2152" y="982"/>
                    <a:pt x="2153" y="980"/>
                    <a:pt x="2152" y="984"/>
                  </a:cubicBezTo>
                  <a:cubicBezTo>
                    <a:pt x="2155" y="982"/>
                    <a:pt x="2154" y="984"/>
                    <a:pt x="2155" y="981"/>
                  </a:cubicBezTo>
                  <a:cubicBezTo>
                    <a:pt x="2159" y="985"/>
                    <a:pt x="2158" y="992"/>
                    <a:pt x="2159" y="997"/>
                  </a:cubicBezTo>
                  <a:cubicBezTo>
                    <a:pt x="2159" y="1002"/>
                    <a:pt x="2168" y="998"/>
                    <a:pt x="2170" y="997"/>
                  </a:cubicBezTo>
                  <a:cubicBezTo>
                    <a:pt x="2171" y="999"/>
                    <a:pt x="2171" y="1001"/>
                    <a:pt x="2171" y="1003"/>
                  </a:cubicBezTo>
                  <a:cubicBezTo>
                    <a:pt x="2178" y="1000"/>
                    <a:pt x="2179" y="998"/>
                    <a:pt x="2186" y="1002"/>
                  </a:cubicBezTo>
                  <a:cubicBezTo>
                    <a:pt x="2187" y="1003"/>
                    <a:pt x="2189" y="1002"/>
                    <a:pt x="2191" y="1002"/>
                  </a:cubicBezTo>
                  <a:cubicBezTo>
                    <a:pt x="2192" y="1003"/>
                    <a:pt x="2193" y="1007"/>
                    <a:pt x="2193" y="1009"/>
                  </a:cubicBezTo>
                  <a:cubicBezTo>
                    <a:pt x="2197" y="1007"/>
                    <a:pt x="2200" y="1005"/>
                    <a:pt x="2204" y="1003"/>
                  </a:cubicBezTo>
                  <a:cubicBezTo>
                    <a:pt x="2203" y="1006"/>
                    <a:pt x="2203" y="1008"/>
                    <a:pt x="2206" y="1008"/>
                  </a:cubicBezTo>
                  <a:cubicBezTo>
                    <a:pt x="2206" y="1002"/>
                    <a:pt x="2206" y="997"/>
                    <a:pt x="2206" y="992"/>
                  </a:cubicBezTo>
                  <a:cubicBezTo>
                    <a:pt x="2206" y="987"/>
                    <a:pt x="2207" y="987"/>
                    <a:pt x="2211" y="984"/>
                  </a:cubicBezTo>
                  <a:cubicBezTo>
                    <a:pt x="2216" y="980"/>
                    <a:pt x="2216" y="980"/>
                    <a:pt x="2215" y="973"/>
                  </a:cubicBezTo>
                  <a:cubicBezTo>
                    <a:pt x="2215" y="970"/>
                    <a:pt x="2217" y="965"/>
                    <a:pt x="2220" y="965"/>
                  </a:cubicBezTo>
                  <a:cubicBezTo>
                    <a:pt x="2226" y="966"/>
                    <a:pt x="2228" y="965"/>
                    <a:pt x="2223" y="961"/>
                  </a:cubicBezTo>
                  <a:cubicBezTo>
                    <a:pt x="2222" y="960"/>
                    <a:pt x="2219" y="958"/>
                    <a:pt x="2218" y="956"/>
                  </a:cubicBezTo>
                  <a:cubicBezTo>
                    <a:pt x="2218" y="955"/>
                    <a:pt x="2219" y="953"/>
                    <a:pt x="2219" y="952"/>
                  </a:cubicBezTo>
                  <a:cubicBezTo>
                    <a:pt x="2217" y="946"/>
                    <a:pt x="2214" y="946"/>
                    <a:pt x="2215" y="939"/>
                  </a:cubicBezTo>
                  <a:cubicBezTo>
                    <a:pt x="2215" y="936"/>
                    <a:pt x="2222" y="936"/>
                    <a:pt x="2224" y="935"/>
                  </a:cubicBezTo>
                  <a:cubicBezTo>
                    <a:pt x="2223" y="934"/>
                    <a:pt x="2222" y="932"/>
                    <a:pt x="2221" y="931"/>
                  </a:cubicBezTo>
                  <a:cubicBezTo>
                    <a:pt x="2223" y="930"/>
                    <a:pt x="2226" y="929"/>
                    <a:pt x="2229" y="928"/>
                  </a:cubicBezTo>
                  <a:cubicBezTo>
                    <a:pt x="2228" y="926"/>
                    <a:pt x="2226" y="926"/>
                    <a:pt x="2224" y="926"/>
                  </a:cubicBezTo>
                  <a:cubicBezTo>
                    <a:pt x="2222" y="925"/>
                    <a:pt x="2221" y="922"/>
                    <a:pt x="2220" y="921"/>
                  </a:cubicBezTo>
                  <a:cubicBezTo>
                    <a:pt x="2218" y="919"/>
                    <a:pt x="2212" y="913"/>
                    <a:pt x="2210" y="913"/>
                  </a:cubicBezTo>
                  <a:cubicBezTo>
                    <a:pt x="2208" y="914"/>
                    <a:pt x="2202" y="922"/>
                    <a:pt x="2201" y="924"/>
                  </a:cubicBezTo>
                  <a:cubicBezTo>
                    <a:pt x="2198" y="928"/>
                    <a:pt x="2200" y="931"/>
                    <a:pt x="2196" y="932"/>
                  </a:cubicBezTo>
                  <a:cubicBezTo>
                    <a:pt x="2190" y="933"/>
                    <a:pt x="2189" y="933"/>
                    <a:pt x="2186" y="938"/>
                  </a:cubicBezTo>
                  <a:cubicBezTo>
                    <a:pt x="2184" y="942"/>
                    <a:pt x="2182" y="946"/>
                    <a:pt x="2178" y="947"/>
                  </a:cubicBezTo>
                  <a:cubicBezTo>
                    <a:pt x="2174" y="948"/>
                    <a:pt x="2170" y="948"/>
                    <a:pt x="2168" y="952"/>
                  </a:cubicBezTo>
                  <a:cubicBezTo>
                    <a:pt x="2165" y="958"/>
                    <a:pt x="2164" y="958"/>
                    <a:pt x="2168" y="962"/>
                  </a:cubicBezTo>
                  <a:cubicBezTo>
                    <a:pt x="2164" y="961"/>
                    <a:pt x="2156" y="961"/>
                    <a:pt x="2155" y="955"/>
                  </a:cubicBezTo>
                  <a:cubicBezTo>
                    <a:pt x="2153" y="956"/>
                    <a:pt x="2152" y="958"/>
                    <a:pt x="2150" y="959"/>
                  </a:cubicBezTo>
                  <a:cubicBezTo>
                    <a:pt x="2150" y="962"/>
                    <a:pt x="2149" y="965"/>
                    <a:pt x="2149" y="968"/>
                  </a:cubicBezTo>
                  <a:close/>
                  <a:moveTo>
                    <a:pt x="2270" y="1059"/>
                  </a:moveTo>
                  <a:cubicBezTo>
                    <a:pt x="2272" y="1057"/>
                    <a:pt x="2273" y="1055"/>
                    <a:pt x="2275" y="1054"/>
                  </a:cubicBezTo>
                  <a:cubicBezTo>
                    <a:pt x="2279" y="1052"/>
                    <a:pt x="2289" y="1049"/>
                    <a:pt x="2290" y="1045"/>
                  </a:cubicBezTo>
                  <a:cubicBezTo>
                    <a:pt x="2287" y="1045"/>
                    <a:pt x="2283" y="1045"/>
                    <a:pt x="2280" y="1046"/>
                  </a:cubicBezTo>
                  <a:cubicBezTo>
                    <a:pt x="2278" y="1046"/>
                    <a:pt x="2276" y="1046"/>
                    <a:pt x="2275" y="1047"/>
                  </a:cubicBezTo>
                  <a:cubicBezTo>
                    <a:pt x="2274" y="1047"/>
                    <a:pt x="2274" y="1049"/>
                    <a:pt x="2273" y="1050"/>
                  </a:cubicBezTo>
                  <a:cubicBezTo>
                    <a:pt x="2270" y="1051"/>
                    <a:pt x="2266" y="1052"/>
                    <a:pt x="2264" y="1055"/>
                  </a:cubicBezTo>
                  <a:cubicBezTo>
                    <a:pt x="2261" y="1057"/>
                    <a:pt x="2265" y="1059"/>
                    <a:pt x="2262" y="1062"/>
                  </a:cubicBezTo>
                  <a:cubicBezTo>
                    <a:pt x="2265" y="1061"/>
                    <a:pt x="2268" y="1062"/>
                    <a:pt x="2270" y="1059"/>
                  </a:cubicBezTo>
                  <a:close/>
                  <a:moveTo>
                    <a:pt x="739" y="816"/>
                  </a:moveTo>
                  <a:cubicBezTo>
                    <a:pt x="741" y="817"/>
                    <a:pt x="744" y="816"/>
                    <a:pt x="746" y="816"/>
                  </a:cubicBezTo>
                  <a:cubicBezTo>
                    <a:pt x="747" y="817"/>
                    <a:pt x="746" y="822"/>
                    <a:pt x="750" y="821"/>
                  </a:cubicBezTo>
                  <a:cubicBezTo>
                    <a:pt x="751" y="821"/>
                    <a:pt x="751" y="816"/>
                    <a:pt x="752" y="815"/>
                  </a:cubicBezTo>
                  <a:cubicBezTo>
                    <a:pt x="755" y="813"/>
                    <a:pt x="755" y="815"/>
                    <a:pt x="756" y="815"/>
                  </a:cubicBezTo>
                  <a:cubicBezTo>
                    <a:pt x="760" y="815"/>
                    <a:pt x="763" y="814"/>
                    <a:pt x="768" y="814"/>
                  </a:cubicBezTo>
                  <a:cubicBezTo>
                    <a:pt x="771" y="814"/>
                    <a:pt x="771" y="817"/>
                    <a:pt x="773" y="813"/>
                  </a:cubicBezTo>
                  <a:cubicBezTo>
                    <a:pt x="774" y="811"/>
                    <a:pt x="770" y="809"/>
                    <a:pt x="769" y="809"/>
                  </a:cubicBezTo>
                  <a:cubicBezTo>
                    <a:pt x="765" y="808"/>
                    <a:pt x="765" y="808"/>
                    <a:pt x="763" y="804"/>
                  </a:cubicBezTo>
                  <a:cubicBezTo>
                    <a:pt x="761" y="801"/>
                    <a:pt x="761" y="803"/>
                    <a:pt x="759" y="802"/>
                  </a:cubicBezTo>
                  <a:cubicBezTo>
                    <a:pt x="757" y="802"/>
                    <a:pt x="754" y="800"/>
                    <a:pt x="752" y="801"/>
                  </a:cubicBezTo>
                  <a:cubicBezTo>
                    <a:pt x="751" y="801"/>
                    <a:pt x="747" y="802"/>
                    <a:pt x="747" y="802"/>
                  </a:cubicBezTo>
                  <a:cubicBezTo>
                    <a:pt x="741" y="802"/>
                    <a:pt x="739" y="800"/>
                    <a:pt x="734" y="803"/>
                  </a:cubicBezTo>
                  <a:cubicBezTo>
                    <a:pt x="740" y="806"/>
                    <a:pt x="739" y="807"/>
                    <a:pt x="743" y="813"/>
                  </a:cubicBezTo>
                  <a:cubicBezTo>
                    <a:pt x="739" y="815"/>
                    <a:pt x="725" y="809"/>
                    <a:pt x="726" y="814"/>
                  </a:cubicBezTo>
                  <a:cubicBezTo>
                    <a:pt x="731" y="818"/>
                    <a:pt x="733" y="815"/>
                    <a:pt x="739" y="816"/>
                  </a:cubicBezTo>
                  <a:close/>
                  <a:moveTo>
                    <a:pt x="1185" y="330"/>
                  </a:moveTo>
                  <a:cubicBezTo>
                    <a:pt x="1189" y="331"/>
                    <a:pt x="1192" y="328"/>
                    <a:pt x="1192" y="323"/>
                  </a:cubicBezTo>
                  <a:cubicBezTo>
                    <a:pt x="1195" y="325"/>
                    <a:pt x="1197" y="322"/>
                    <a:pt x="1199" y="319"/>
                  </a:cubicBezTo>
                  <a:cubicBezTo>
                    <a:pt x="1196" y="317"/>
                    <a:pt x="1199" y="313"/>
                    <a:pt x="1197" y="312"/>
                  </a:cubicBezTo>
                  <a:cubicBezTo>
                    <a:pt x="1194" y="311"/>
                    <a:pt x="1192" y="309"/>
                    <a:pt x="1188" y="310"/>
                  </a:cubicBezTo>
                  <a:cubicBezTo>
                    <a:pt x="1193" y="303"/>
                    <a:pt x="1172" y="295"/>
                    <a:pt x="1176" y="304"/>
                  </a:cubicBezTo>
                  <a:cubicBezTo>
                    <a:pt x="1170" y="303"/>
                    <a:pt x="1168" y="306"/>
                    <a:pt x="1162" y="304"/>
                  </a:cubicBezTo>
                  <a:cubicBezTo>
                    <a:pt x="1163" y="306"/>
                    <a:pt x="1163" y="308"/>
                    <a:pt x="1163" y="310"/>
                  </a:cubicBezTo>
                  <a:cubicBezTo>
                    <a:pt x="1161" y="307"/>
                    <a:pt x="1160" y="304"/>
                    <a:pt x="1156" y="304"/>
                  </a:cubicBezTo>
                  <a:cubicBezTo>
                    <a:pt x="1153" y="304"/>
                    <a:pt x="1152" y="307"/>
                    <a:pt x="1153" y="310"/>
                  </a:cubicBezTo>
                  <a:cubicBezTo>
                    <a:pt x="1151" y="308"/>
                    <a:pt x="1149" y="304"/>
                    <a:pt x="1146" y="305"/>
                  </a:cubicBezTo>
                  <a:cubicBezTo>
                    <a:pt x="1148" y="311"/>
                    <a:pt x="1145" y="308"/>
                    <a:pt x="1143" y="311"/>
                  </a:cubicBezTo>
                  <a:cubicBezTo>
                    <a:pt x="1142" y="313"/>
                    <a:pt x="1141" y="315"/>
                    <a:pt x="1140" y="318"/>
                  </a:cubicBezTo>
                  <a:cubicBezTo>
                    <a:pt x="1138" y="315"/>
                    <a:pt x="1137" y="313"/>
                    <a:pt x="1135" y="310"/>
                  </a:cubicBezTo>
                  <a:cubicBezTo>
                    <a:pt x="1137" y="311"/>
                    <a:pt x="1139" y="310"/>
                    <a:pt x="1139" y="308"/>
                  </a:cubicBezTo>
                  <a:cubicBezTo>
                    <a:pt x="1139" y="306"/>
                    <a:pt x="1135" y="305"/>
                    <a:pt x="1134" y="304"/>
                  </a:cubicBezTo>
                  <a:cubicBezTo>
                    <a:pt x="1130" y="301"/>
                    <a:pt x="1130" y="300"/>
                    <a:pt x="1124" y="300"/>
                  </a:cubicBezTo>
                  <a:cubicBezTo>
                    <a:pt x="1125" y="303"/>
                    <a:pt x="1127" y="302"/>
                    <a:pt x="1130" y="303"/>
                  </a:cubicBezTo>
                  <a:cubicBezTo>
                    <a:pt x="1131" y="310"/>
                    <a:pt x="1123" y="302"/>
                    <a:pt x="1120" y="305"/>
                  </a:cubicBezTo>
                  <a:cubicBezTo>
                    <a:pt x="1117" y="308"/>
                    <a:pt x="1123" y="308"/>
                    <a:pt x="1122" y="310"/>
                  </a:cubicBezTo>
                  <a:cubicBezTo>
                    <a:pt x="1121" y="312"/>
                    <a:pt x="1118" y="310"/>
                    <a:pt x="1117" y="309"/>
                  </a:cubicBezTo>
                  <a:cubicBezTo>
                    <a:pt x="1117" y="310"/>
                    <a:pt x="1117" y="311"/>
                    <a:pt x="1117" y="312"/>
                  </a:cubicBezTo>
                  <a:cubicBezTo>
                    <a:pt x="1115" y="312"/>
                    <a:pt x="1115" y="312"/>
                    <a:pt x="1113" y="313"/>
                  </a:cubicBezTo>
                  <a:cubicBezTo>
                    <a:pt x="1118" y="315"/>
                    <a:pt x="1120" y="314"/>
                    <a:pt x="1125" y="312"/>
                  </a:cubicBezTo>
                  <a:cubicBezTo>
                    <a:pt x="1127" y="311"/>
                    <a:pt x="1132" y="314"/>
                    <a:pt x="1135" y="314"/>
                  </a:cubicBezTo>
                  <a:cubicBezTo>
                    <a:pt x="1133" y="315"/>
                    <a:pt x="1131" y="316"/>
                    <a:pt x="1129" y="317"/>
                  </a:cubicBezTo>
                  <a:cubicBezTo>
                    <a:pt x="1131" y="318"/>
                    <a:pt x="1133" y="319"/>
                    <a:pt x="1135" y="318"/>
                  </a:cubicBezTo>
                  <a:cubicBezTo>
                    <a:pt x="1135" y="318"/>
                    <a:pt x="1135" y="319"/>
                    <a:pt x="1135" y="320"/>
                  </a:cubicBezTo>
                  <a:cubicBezTo>
                    <a:pt x="1129" y="319"/>
                    <a:pt x="1123" y="322"/>
                    <a:pt x="1117" y="322"/>
                  </a:cubicBezTo>
                  <a:cubicBezTo>
                    <a:pt x="1118" y="326"/>
                    <a:pt x="1128" y="324"/>
                    <a:pt x="1131" y="324"/>
                  </a:cubicBezTo>
                  <a:cubicBezTo>
                    <a:pt x="1130" y="326"/>
                    <a:pt x="1131" y="328"/>
                    <a:pt x="1133" y="327"/>
                  </a:cubicBezTo>
                  <a:cubicBezTo>
                    <a:pt x="1133" y="328"/>
                    <a:pt x="1133" y="329"/>
                    <a:pt x="1133" y="329"/>
                  </a:cubicBezTo>
                  <a:cubicBezTo>
                    <a:pt x="1133" y="329"/>
                    <a:pt x="1134" y="329"/>
                    <a:pt x="1135" y="329"/>
                  </a:cubicBezTo>
                  <a:cubicBezTo>
                    <a:pt x="1133" y="334"/>
                    <a:pt x="1126" y="332"/>
                    <a:pt x="1128" y="337"/>
                  </a:cubicBezTo>
                  <a:cubicBezTo>
                    <a:pt x="1132" y="337"/>
                    <a:pt x="1137" y="336"/>
                    <a:pt x="1142" y="336"/>
                  </a:cubicBezTo>
                  <a:cubicBezTo>
                    <a:pt x="1143" y="335"/>
                    <a:pt x="1145" y="339"/>
                    <a:pt x="1146" y="340"/>
                  </a:cubicBezTo>
                  <a:cubicBezTo>
                    <a:pt x="1147" y="341"/>
                    <a:pt x="1150" y="341"/>
                    <a:pt x="1152" y="341"/>
                  </a:cubicBezTo>
                  <a:cubicBezTo>
                    <a:pt x="1156" y="342"/>
                    <a:pt x="1159" y="342"/>
                    <a:pt x="1163" y="340"/>
                  </a:cubicBezTo>
                  <a:cubicBezTo>
                    <a:pt x="1165" y="339"/>
                    <a:pt x="1165" y="338"/>
                    <a:pt x="1167" y="337"/>
                  </a:cubicBezTo>
                  <a:cubicBezTo>
                    <a:pt x="1169" y="337"/>
                    <a:pt x="1171" y="337"/>
                    <a:pt x="1174" y="337"/>
                  </a:cubicBezTo>
                  <a:cubicBezTo>
                    <a:pt x="1176" y="335"/>
                    <a:pt x="1182" y="329"/>
                    <a:pt x="1185" y="330"/>
                  </a:cubicBezTo>
                  <a:close/>
                  <a:moveTo>
                    <a:pt x="1134" y="234"/>
                  </a:moveTo>
                  <a:cubicBezTo>
                    <a:pt x="1133" y="230"/>
                    <a:pt x="1130" y="222"/>
                    <a:pt x="1131" y="218"/>
                  </a:cubicBezTo>
                  <a:cubicBezTo>
                    <a:pt x="1134" y="209"/>
                    <a:pt x="1136" y="198"/>
                    <a:pt x="1142" y="190"/>
                  </a:cubicBezTo>
                  <a:cubicBezTo>
                    <a:pt x="1147" y="186"/>
                    <a:pt x="1151" y="181"/>
                    <a:pt x="1155" y="176"/>
                  </a:cubicBezTo>
                  <a:cubicBezTo>
                    <a:pt x="1156" y="175"/>
                    <a:pt x="1153" y="164"/>
                    <a:pt x="1153" y="162"/>
                  </a:cubicBezTo>
                  <a:cubicBezTo>
                    <a:pt x="1152" y="158"/>
                    <a:pt x="1153" y="152"/>
                    <a:pt x="1149" y="149"/>
                  </a:cubicBezTo>
                  <a:cubicBezTo>
                    <a:pt x="1145" y="146"/>
                    <a:pt x="1141" y="143"/>
                    <a:pt x="1137" y="140"/>
                  </a:cubicBezTo>
                  <a:cubicBezTo>
                    <a:pt x="1143" y="134"/>
                    <a:pt x="1149" y="128"/>
                    <a:pt x="1155" y="122"/>
                  </a:cubicBezTo>
                  <a:cubicBezTo>
                    <a:pt x="1149" y="118"/>
                    <a:pt x="1145" y="116"/>
                    <a:pt x="1141" y="108"/>
                  </a:cubicBezTo>
                  <a:cubicBezTo>
                    <a:pt x="1139" y="102"/>
                    <a:pt x="1146" y="95"/>
                    <a:pt x="1149" y="90"/>
                  </a:cubicBezTo>
                  <a:cubicBezTo>
                    <a:pt x="1153" y="84"/>
                    <a:pt x="1159" y="82"/>
                    <a:pt x="1164" y="78"/>
                  </a:cubicBezTo>
                  <a:cubicBezTo>
                    <a:pt x="1170" y="74"/>
                    <a:pt x="1174" y="71"/>
                    <a:pt x="1179" y="65"/>
                  </a:cubicBezTo>
                  <a:cubicBezTo>
                    <a:pt x="1177" y="64"/>
                    <a:pt x="1175" y="62"/>
                    <a:pt x="1174" y="61"/>
                  </a:cubicBezTo>
                  <a:cubicBezTo>
                    <a:pt x="1180" y="60"/>
                    <a:pt x="1186" y="60"/>
                    <a:pt x="1191" y="57"/>
                  </a:cubicBezTo>
                  <a:cubicBezTo>
                    <a:pt x="1198" y="53"/>
                    <a:pt x="1205" y="49"/>
                    <a:pt x="1211" y="45"/>
                  </a:cubicBezTo>
                  <a:cubicBezTo>
                    <a:pt x="1204" y="42"/>
                    <a:pt x="1196" y="38"/>
                    <a:pt x="1188" y="36"/>
                  </a:cubicBezTo>
                  <a:cubicBezTo>
                    <a:pt x="1183" y="35"/>
                    <a:pt x="1172" y="34"/>
                    <a:pt x="1168" y="39"/>
                  </a:cubicBezTo>
                  <a:cubicBezTo>
                    <a:pt x="1166" y="42"/>
                    <a:pt x="1164" y="46"/>
                    <a:pt x="1160" y="46"/>
                  </a:cubicBezTo>
                  <a:cubicBezTo>
                    <a:pt x="1156" y="45"/>
                    <a:pt x="1151" y="44"/>
                    <a:pt x="1147" y="43"/>
                  </a:cubicBezTo>
                  <a:cubicBezTo>
                    <a:pt x="1141" y="42"/>
                    <a:pt x="1131" y="50"/>
                    <a:pt x="1126" y="52"/>
                  </a:cubicBezTo>
                  <a:cubicBezTo>
                    <a:pt x="1127" y="50"/>
                    <a:pt x="1137" y="35"/>
                    <a:pt x="1130" y="35"/>
                  </a:cubicBezTo>
                  <a:cubicBezTo>
                    <a:pt x="1124" y="35"/>
                    <a:pt x="1118" y="36"/>
                    <a:pt x="1113" y="32"/>
                  </a:cubicBezTo>
                  <a:cubicBezTo>
                    <a:pt x="1121" y="29"/>
                    <a:pt x="1129" y="26"/>
                    <a:pt x="1137" y="23"/>
                  </a:cubicBezTo>
                  <a:cubicBezTo>
                    <a:pt x="1121" y="16"/>
                    <a:pt x="1107" y="9"/>
                    <a:pt x="1091" y="6"/>
                  </a:cubicBezTo>
                  <a:cubicBezTo>
                    <a:pt x="1072" y="4"/>
                    <a:pt x="1054" y="0"/>
                    <a:pt x="1035" y="2"/>
                  </a:cubicBezTo>
                  <a:cubicBezTo>
                    <a:pt x="1028" y="3"/>
                    <a:pt x="1021" y="3"/>
                    <a:pt x="1015" y="4"/>
                  </a:cubicBezTo>
                  <a:cubicBezTo>
                    <a:pt x="1012" y="4"/>
                    <a:pt x="1008" y="3"/>
                    <a:pt x="1006" y="5"/>
                  </a:cubicBezTo>
                  <a:cubicBezTo>
                    <a:pt x="1002" y="6"/>
                    <a:pt x="1002" y="14"/>
                    <a:pt x="998" y="13"/>
                  </a:cubicBezTo>
                  <a:cubicBezTo>
                    <a:pt x="992" y="12"/>
                    <a:pt x="987" y="11"/>
                    <a:pt x="982" y="10"/>
                  </a:cubicBezTo>
                  <a:cubicBezTo>
                    <a:pt x="975" y="9"/>
                    <a:pt x="967" y="6"/>
                    <a:pt x="961" y="9"/>
                  </a:cubicBezTo>
                  <a:cubicBezTo>
                    <a:pt x="952" y="13"/>
                    <a:pt x="943" y="17"/>
                    <a:pt x="934" y="21"/>
                  </a:cubicBezTo>
                  <a:cubicBezTo>
                    <a:pt x="942" y="27"/>
                    <a:pt x="952" y="31"/>
                    <a:pt x="957" y="40"/>
                  </a:cubicBezTo>
                  <a:cubicBezTo>
                    <a:pt x="942" y="34"/>
                    <a:pt x="927" y="30"/>
                    <a:pt x="911" y="26"/>
                  </a:cubicBezTo>
                  <a:cubicBezTo>
                    <a:pt x="907" y="25"/>
                    <a:pt x="899" y="28"/>
                    <a:pt x="895" y="29"/>
                  </a:cubicBezTo>
                  <a:cubicBezTo>
                    <a:pt x="884" y="30"/>
                    <a:pt x="872" y="32"/>
                    <a:pt x="861" y="33"/>
                  </a:cubicBezTo>
                  <a:cubicBezTo>
                    <a:pt x="857" y="34"/>
                    <a:pt x="849" y="33"/>
                    <a:pt x="845" y="35"/>
                  </a:cubicBezTo>
                  <a:cubicBezTo>
                    <a:pt x="838" y="39"/>
                    <a:pt x="832" y="42"/>
                    <a:pt x="826" y="45"/>
                  </a:cubicBezTo>
                  <a:cubicBezTo>
                    <a:pt x="810" y="53"/>
                    <a:pt x="795" y="61"/>
                    <a:pt x="779" y="69"/>
                  </a:cubicBezTo>
                  <a:cubicBezTo>
                    <a:pt x="785" y="75"/>
                    <a:pt x="792" y="74"/>
                    <a:pt x="800" y="75"/>
                  </a:cubicBezTo>
                  <a:cubicBezTo>
                    <a:pt x="798" y="80"/>
                    <a:pt x="796" y="84"/>
                    <a:pt x="795" y="88"/>
                  </a:cubicBezTo>
                  <a:cubicBezTo>
                    <a:pt x="793" y="93"/>
                    <a:pt x="792" y="92"/>
                    <a:pt x="787" y="92"/>
                  </a:cubicBezTo>
                  <a:cubicBezTo>
                    <a:pt x="780" y="93"/>
                    <a:pt x="774" y="94"/>
                    <a:pt x="767" y="96"/>
                  </a:cubicBezTo>
                  <a:cubicBezTo>
                    <a:pt x="758" y="99"/>
                    <a:pt x="749" y="101"/>
                    <a:pt x="740" y="104"/>
                  </a:cubicBezTo>
                  <a:cubicBezTo>
                    <a:pt x="738" y="105"/>
                    <a:pt x="738" y="110"/>
                    <a:pt x="738" y="112"/>
                  </a:cubicBezTo>
                  <a:cubicBezTo>
                    <a:pt x="737" y="114"/>
                    <a:pt x="741" y="118"/>
                    <a:pt x="742" y="119"/>
                  </a:cubicBezTo>
                  <a:cubicBezTo>
                    <a:pt x="745" y="123"/>
                    <a:pt x="748" y="130"/>
                    <a:pt x="752" y="133"/>
                  </a:cubicBezTo>
                  <a:cubicBezTo>
                    <a:pt x="758" y="136"/>
                    <a:pt x="763" y="139"/>
                    <a:pt x="768" y="142"/>
                  </a:cubicBezTo>
                  <a:cubicBezTo>
                    <a:pt x="771" y="144"/>
                    <a:pt x="778" y="150"/>
                    <a:pt x="781" y="150"/>
                  </a:cubicBezTo>
                  <a:cubicBezTo>
                    <a:pt x="787" y="149"/>
                    <a:pt x="793" y="148"/>
                    <a:pt x="799" y="147"/>
                  </a:cubicBezTo>
                  <a:cubicBezTo>
                    <a:pt x="810" y="146"/>
                    <a:pt x="819" y="148"/>
                    <a:pt x="830" y="150"/>
                  </a:cubicBezTo>
                  <a:cubicBezTo>
                    <a:pt x="835" y="151"/>
                    <a:pt x="841" y="152"/>
                    <a:pt x="846" y="153"/>
                  </a:cubicBezTo>
                  <a:cubicBezTo>
                    <a:pt x="849" y="153"/>
                    <a:pt x="855" y="163"/>
                    <a:pt x="856" y="165"/>
                  </a:cubicBezTo>
                  <a:cubicBezTo>
                    <a:pt x="864" y="175"/>
                    <a:pt x="868" y="186"/>
                    <a:pt x="873" y="197"/>
                  </a:cubicBezTo>
                  <a:cubicBezTo>
                    <a:pt x="875" y="204"/>
                    <a:pt x="876" y="204"/>
                    <a:pt x="874" y="210"/>
                  </a:cubicBezTo>
                  <a:cubicBezTo>
                    <a:pt x="872" y="216"/>
                    <a:pt x="869" y="220"/>
                    <a:pt x="873" y="224"/>
                  </a:cubicBezTo>
                  <a:cubicBezTo>
                    <a:pt x="878" y="229"/>
                    <a:pt x="883" y="231"/>
                    <a:pt x="881" y="238"/>
                  </a:cubicBezTo>
                  <a:cubicBezTo>
                    <a:pt x="880" y="245"/>
                    <a:pt x="877" y="248"/>
                    <a:pt x="881" y="253"/>
                  </a:cubicBezTo>
                  <a:cubicBezTo>
                    <a:pt x="887" y="259"/>
                    <a:pt x="887" y="259"/>
                    <a:pt x="894" y="257"/>
                  </a:cubicBezTo>
                  <a:cubicBezTo>
                    <a:pt x="900" y="255"/>
                    <a:pt x="905" y="254"/>
                    <a:pt x="910" y="252"/>
                  </a:cubicBezTo>
                  <a:cubicBezTo>
                    <a:pt x="910" y="256"/>
                    <a:pt x="909" y="260"/>
                    <a:pt x="909" y="265"/>
                  </a:cubicBezTo>
                  <a:cubicBezTo>
                    <a:pt x="909" y="266"/>
                    <a:pt x="904" y="267"/>
                    <a:pt x="903" y="268"/>
                  </a:cubicBezTo>
                  <a:cubicBezTo>
                    <a:pt x="899" y="269"/>
                    <a:pt x="895" y="271"/>
                    <a:pt x="891" y="272"/>
                  </a:cubicBezTo>
                  <a:cubicBezTo>
                    <a:pt x="890" y="273"/>
                    <a:pt x="890" y="278"/>
                    <a:pt x="890" y="279"/>
                  </a:cubicBezTo>
                  <a:cubicBezTo>
                    <a:pt x="890" y="284"/>
                    <a:pt x="887" y="294"/>
                    <a:pt x="888" y="299"/>
                  </a:cubicBezTo>
                  <a:cubicBezTo>
                    <a:pt x="891" y="307"/>
                    <a:pt x="894" y="314"/>
                    <a:pt x="897" y="322"/>
                  </a:cubicBezTo>
                  <a:cubicBezTo>
                    <a:pt x="901" y="335"/>
                    <a:pt x="909" y="345"/>
                    <a:pt x="916" y="356"/>
                  </a:cubicBezTo>
                  <a:cubicBezTo>
                    <a:pt x="920" y="362"/>
                    <a:pt x="924" y="369"/>
                    <a:pt x="928" y="375"/>
                  </a:cubicBezTo>
                  <a:cubicBezTo>
                    <a:pt x="930" y="379"/>
                    <a:pt x="936" y="379"/>
                    <a:pt x="940" y="380"/>
                  </a:cubicBezTo>
                  <a:cubicBezTo>
                    <a:pt x="946" y="383"/>
                    <a:pt x="953" y="385"/>
                    <a:pt x="959" y="388"/>
                  </a:cubicBezTo>
                  <a:cubicBezTo>
                    <a:pt x="961" y="388"/>
                    <a:pt x="970" y="389"/>
                    <a:pt x="970" y="387"/>
                  </a:cubicBezTo>
                  <a:cubicBezTo>
                    <a:pt x="975" y="375"/>
                    <a:pt x="979" y="362"/>
                    <a:pt x="983" y="349"/>
                  </a:cubicBezTo>
                  <a:cubicBezTo>
                    <a:pt x="986" y="339"/>
                    <a:pt x="990" y="329"/>
                    <a:pt x="993" y="318"/>
                  </a:cubicBezTo>
                  <a:cubicBezTo>
                    <a:pt x="995" y="313"/>
                    <a:pt x="995" y="313"/>
                    <a:pt x="1000" y="311"/>
                  </a:cubicBezTo>
                  <a:cubicBezTo>
                    <a:pt x="1007" y="309"/>
                    <a:pt x="1014" y="307"/>
                    <a:pt x="1020" y="305"/>
                  </a:cubicBezTo>
                  <a:cubicBezTo>
                    <a:pt x="1024" y="303"/>
                    <a:pt x="1031" y="303"/>
                    <a:pt x="1034" y="300"/>
                  </a:cubicBezTo>
                  <a:cubicBezTo>
                    <a:pt x="1038" y="297"/>
                    <a:pt x="1042" y="290"/>
                    <a:pt x="1045" y="286"/>
                  </a:cubicBezTo>
                  <a:cubicBezTo>
                    <a:pt x="1048" y="282"/>
                    <a:pt x="1049" y="280"/>
                    <a:pt x="1054" y="279"/>
                  </a:cubicBezTo>
                  <a:cubicBezTo>
                    <a:pt x="1060" y="277"/>
                    <a:pt x="1066" y="276"/>
                    <a:pt x="1072" y="274"/>
                  </a:cubicBezTo>
                  <a:cubicBezTo>
                    <a:pt x="1081" y="272"/>
                    <a:pt x="1092" y="271"/>
                    <a:pt x="1100" y="266"/>
                  </a:cubicBezTo>
                  <a:cubicBezTo>
                    <a:pt x="1111" y="260"/>
                    <a:pt x="1121" y="253"/>
                    <a:pt x="1131" y="247"/>
                  </a:cubicBezTo>
                  <a:cubicBezTo>
                    <a:pt x="1136" y="241"/>
                    <a:pt x="1136" y="241"/>
                    <a:pt x="1134" y="234"/>
                  </a:cubicBezTo>
                  <a:close/>
                  <a:moveTo>
                    <a:pt x="2155" y="814"/>
                  </a:moveTo>
                  <a:cubicBezTo>
                    <a:pt x="2157" y="813"/>
                    <a:pt x="2161" y="813"/>
                    <a:pt x="2161" y="810"/>
                  </a:cubicBezTo>
                  <a:cubicBezTo>
                    <a:pt x="2161" y="807"/>
                    <a:pt x="2162" y="804"/>
                    <a:pt x="2165" y="804"/>
                  </a:cubicBezTo>
                  <a:cubicBezTo>
                    <a:pt x="2165" y="801"/>
                    <a:pt x="2165" y="799"/>
                    <a:pt x="2162" y="799"/>
                  </a:cubicBezTo>
                  <a:cubicBezTo>
                    <a:pt x="2162" y="799"/>
                    <a:pt x="2162" y="800"/>
                    <a:pt x="2162" y="801"/>
                  </a:cubicBezTo>
                  <a:cubicBezTo>
                    <a:pt x="2155" y="797"/>
                    <a:pt x="2151" y="803"/>
                    <a:pt x="2146" y="806"/>
                  </a:cubicBezTo>
                  <a:cubicBezTo>
                    <a:pt x="2146" y="811"/>
                    <a:pt x="2145" y="812"/>
                    <a:pt x="2149" y="815"/>
                  </a:cubicBezTo>
                  <a:cubicBezTo>
                    <a:pt x="2151" y="816"/>
                    <a:pt x="2152" y="816"/>
                    <a:pt x="2154" y="816"/>
                  </a:cubicBezTo>
                  <a:cubicBezTo>
                    <a:pt x="2156" y="816"/>
                    <a:pt x="2154" y="814"/>
                    <a:pt x="2155" y="814"/>
                  </a:cubicBezTo>
                  <a:close/>
                  <a:moveTo>
                    <a:pt x="2124" y="1024"/>
                  </a:moveTo>
                  <a:cubicBezTo>
                    <a:pt x="2125" y="1017"/>
                    <a:pt x="2124" y="1009"/>
                    <a:pt x="2126" y="1003"/>
                  </a:cubicBezTo>
                  <a:cubicBezTo>
                    <a:pt x="2128" y="996"/>
                    <a:pt x="2120" y="991"/>
                    <a:pt x="2115" y="997"/>
                  </a:cubicBezTo>
                  <a:cubicBezTo>
                    <a:pt x="2119" y="993"/>
                    <a:pt x="2115" y="993"/>
                    <a:pt x="2115" y="990"/>
                  </a:cubicBezTo>
                  <a:cubicBezTo>
                    <a:pt x="2114" y="988"/>
                    <a:pt x="2114" y="983"/>
                    <a:pt x="2113" y="982"/>
                  </a:cubicBezTo>
                  <a:cubicBezTo>
                    <a:pt x="2111" y="982"/>
                    <a:pt x="2107" y="981"/>
                    <a:pt x="2107" y="979"/>
                  </a:cubicBezTo>
                  <a:cubicBezTo>
                    <a:pt x="2106" y="976"/>
                    <a:pt x="2109" y="975"/>
                    <a:pt x="2109" y="972"/>
                  </a:cubicBezTo>
                  <a:cubicBezTo>
                    <a:pt x="2108" y="969"/>
                    <a:pt x="2103" y="969"/>
                    <a:pt x="2103" y="967"/>
                  </a:cubicBezTo>
                  <a:cubicBezTo>
                    <a:pt x="2103" y="963"/>
                    <a:pt x="2102" y="965"/>
                    <a:pt x="2099" y="963"/>
                  </a:cubicBezTo>
                  <a:cubicBezTo>
                    <a:pt x="2096" y="961"/>
                    <a:pt x="2100" y="960"/>
                    <a:pt x="2095" y="959"/>
                  </a:cubicBezTo>
                  <a:cubicBezTo>
                    <a:pt x="2092" y="959"/>
                    <a:pt x="2090" y="959"/>
                    <a:pt x="2089" y="957"/>
                  </a:cubicBezTo>
                  <a:cubicBezTo>
                    <a:pt x="2085" y="952"/>
                    <a:pt x="2081" y="951"/>
                    <a:pt x="2077" y="947"/>
                  </a:cubicBezTo>
                  <a:cubicBezTo>
                    <a:pt x="2073" y="944"/>
                    <a:pt x="2068" y="941"/>
                    <a:pt x="2065" y="937"/>
                  </a:cubicBezTo>
                  <a:cubicBezTo>
                    <a:pt x="2062" y="932"/>
                    <a:pt x="2063" y="929"/>
                    <a:pt x="2056" y="928"/>
                  </a:cubicBezTo>
                  <a:cubicBezTo>
                    <a:pt x="2054" y="928"/>
                    <a:pt x="2044" y="924"/>
                    <a:pt x="2043" y="926"/>
                  </a:cubicBezTo>
                  <a:cubicBezTo>
                    <a:pt x="2041" y="928"/>
                    <a:pt x="2049" y="938"/>
                    <a:pt x="2051" y="940"/>
                  </a:cubicBezTo>
                  <a:cubicBezTo>
                    <a:pt x="2054" y="942"/>
                    <a:pt x="2061" y="944"/>
                    <a:pt x="2061" y="949"/>
                  </a:cubicBezTo>
                  <a:cubicBezTo>
                    <a:pt x="2061" y="956"/>
                    <a:pt x="2069" y="955"/>
                    <a:pt x="2070" y="961"/>
                  </a:cubicBezTo>
                  <a:cubicBezTo>
                    <a:pt x="2071" y="964"/>
                    <a:pt x="2072" y="968"/>
                    <a:pt x="2073" y="971"/>
                  </a:cubicBezTo>
                  <a:cubicBezTo>
                    <a:pt x="2074" y="974"/>
                    <a:pt x="2076" y="973"/>
                    <a:pt x="2077" y="974"/>
                  </a:cubicBezTo>
                  <a:cubicBezTo>
                    <a:pt x="2081" y="978"/>
                    <a:pt x="2083" y="987"/>
                    <a:pt x="2086" y="992"/>
                  </a:cubicBezTo>
                  <a:cubicBezTo>
                    <a:pt x="2088" y="997"/>
                    <a:pt x="2091" y="1000"/>
                    <a:pt x="2094" y="1003"/>
                  </a:cubicBezTo>
                  <a:cubicBezTo>
                    <a:pt x="2101" y="1010"/>
                    <a:pt x="2107" y="1018"/>
                    <a:pt x="2115" y="1024"/>
                  </a:cubicBezTo>
                  <a:cubicBezTo>
                    <a:pt x="2115" y="1023"/>
                    <a:pt x="2115" y="1021"/>
                    <a:pt x="2115" y="1020"/>
                  </a:cubicBezTo>
                  <a:cubicBezTo>
                    <a:pt x="2119" y="1024"/>
                    <a:pt x="2121" y="1018"/>
                    <a:pt x="2124" y="1024"/>
                  </a:cubicBezTo>
                  <a:close/>
                  <a:moveTo>
                    <a:pt x="2141" y="995"/>
                  </a:moveTo>
                  <a:cubicBezTo>
                    <a:pt x="2137" y="991"/>
                    <a:pt x="2138" y="1000"/>
                    <a:pt x="2139" y="1001"/>
                  </a:cubicBezTo>
                  <a:cubicBezTo>
                    <a:pt x="2144" y="1003"/>
                    <a:pt x="2144" y="997"/>
                    <a:pt x="2141" y="995"/>
                  </a:cubicBezTo>
                  <a:close/>
                  <a:moveTo>
                    <a:pt x="2185" y="1039"/>
                  </a:moveTo>
                  <a:cubicBezTo>
                    <a:pt x="2181" y="1040"/>
                    <a:pt x="2176" y="1037"/>
                    <a:pt x="2177" y="1032"/>
                  </a:cubicBezTo>
                  <a:cubicBezTo>
                    <a:pt x="2174" y="1033"/>
                    <a:pt x="2167" y="1032"/>
                    <a:pt x="2166" y="1030"/>
                  </a:cubicBezTo>
                  <a:cubicBezTo>
                    <a:pt x="2163" y="1027"/>
                    <a:pt x="2162" y="1029"/>
                    <a:pt x="2161" y="1032"/>
                  </a:cubicBezTo>
                  <a:cubicBezTo>
                    <a:pt x="2161" y="1033"/>
                    <a:pt x="2159" y="1032"/>
                    <a:pt x="2157" y="1032"/>
                  </a:cubicBezTo>
                  <a:cubicBezTo>
                    <a:pt x="2151" y="1032"/>
                    <a:pt x="2147" y="1033"/>
                    <a:pt x="2144" y="1027"/>
                  </a:cubicBezTo>
                  <a:cubicBezTo>
                    <a:pt x="2143" y="1027"/>
                    <a:pt x="2136" y="1025"/>
                    <a:pt x="2134" y="1024"/>
                  </a:cubicBezTo>
                  <a:cubicBezTo>
                    <a:pt x="2133" y="1026"/>
                    <a:pt x="2131" y="1025"/>
                    <a:pt x="2128" y="1024"/>
                  </a:cubicBezTo>
                  <a:cubicBezTo>
                    <a:pt x="2126" y="1024"/>
                    <a:pt x="2126" y="1025"/>
                    <a:pt x="2124" y="1026"/>
                  </a:cubicBezTo>
                  <a:cubicBezTo>
                    <a:pt x="2119" y="1032"/>
                    <a:pt x="2126" y="1033"/>
                    <a:pt x="2130" y="1033"/>
                  </a:cubicBezTo>
                  <a:cubicBezTo>
                    <a:pt x="2130" y="1034"/>
                    <a:pt x="2130" y="1035"/>
                    <a:pt x="2129" y="1036"/>
                  </a:cubicBezTo>
                  <a:cubicBezTo>
                    <a:pt x="2134" y="1037"/>
                    <a:pt x="2139" y="1040"/>
                    <a:pt x="2143" y="1040"/>
                  </a:cubicBezTo>
                  <a:cubicBezTo>
                    <a:pt x="2146" y="1041"/>
                    <a:pt x="2148" y="1039"/>
                    <a:pt x="2151" y="1039"/>
                  </a:cubicBezTo>
                  <a:cubicBezTo>
                    <a:pt x="2153" y="1040"/>
                    <a:pt x="2156" y="1041"/>
                    <a:pt x="2158" y="1042"/>
                  </a:cubicBezTo>
                  <a:cubicBezTo>
                    <a:pt x="2160" y="1043"/>
                    <a:pt x="2162" y="1044"/>
                    <a:pt x="2164" y="1044"/>
                  </a:cubicBezTo>
                  <a:cubicBezTo>
                    <a:pt x="2166" y="1044"/>
                    <a:pt x="2168" y="1044"/>
                    <a:pt x="2169" y="1045"/>
                  </a:cubicBezTo>
                  <a:cubicBezTo>
                    <a:pt x="2170" y="1045"/>
                    <a:pt x="2171" y="1043"/>
                    <a:pt x="2172" y="1043"/>
                  </a:cubicBezTo>
                  <a:cubicBezTo>
                    <a:pt x="2176" y="1044"/>
                    <a:pt x="2178" y="1045"/>
                    <a:pt x="2183" y="1044"/>
                  </a:cubicBezTo>
                  <a:cubicBezTo>
                    <a:pt x="2186" y="1046"/>
                    <a:pt x="2190" y="1047"/>
                    <a:pt x="2193" y="1048"/>
                  </a:cubicBezTo>
                  <a:cubicBezTo>
                    <a:pt x="2189" y="1044"/>
                    <a:pt x="2194" y="1037"/>
                    <a:pt x="2185" y="1039"/>
                  </a:cubicBezTo>
                  <a:close/>
                  <a:moveTo>
                    <a:pt x="2119" y="990"/>
                  </a:moveTo>
                  <a:cubicBezTo>
                    <a:pt x="2121" y="992"/>
                    <a:pt x="2121" y="991"/>
                    <a:pt x="2123" y="991"/>
                  </a:cubicBezTo>
                  <a:cubicBezTo>
                    <a:pt x="2124" y="991"/>
                    <a:pt x="2124" y="993"/>
                    <a:pt x="2125" y="994"/>
                  </a:cubicBezTo>
                  <a:cubicBezTo>
                    <a:pt x="2126" y="996"/>
                    <a:pt x="2126" y="997"/>
                    <a:pt x="2127" y="998"/>
                  </a:cubicBezTo>
                  <a:cubicBezTo>
                    <a:pt x="2129" y="999"/>
                    <a:pt x="2130" y="1000"/>
                    <a:pt x="2132" y="1000"/>
                  </a:cubicBezTo>
                  <a:cubicBezTo>
                    <a:pt x="2130" y="998"/>
                    <a:pt x="2131" y="997"/>
                    <a:pt x="2132" y="995"/>
                  </a:cubicBezTo>
                  <a:cubicBezTo>
                    <a:pt x="2126" y="995"/>
                    <a:pt x="2129" y="986"/>
                    <a:pt x="2124" y="986"/>
                  </a:cubicBezTo>
                  <a:cubicBezTo>
                    <a:pt x="2124" y="987"/>
                    <a:pt x="2124" y="988"/>
                    <a:pt x="2124" y="988"/>
                  </a:cubicBezTo>
                  <a:cubicBezTo>
                    <a:pt x="2122" y="985"/>
                    <a:pt x="2121" y="988"/>
                    <a:pt x="2119" y="9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grpSp>
      <p:sp>
        <p:nvSpPr>
          <p:cNvPr id="9" name="Google Shape;410;p16">
            <a:extLst>
              <a:ext uri="{FF2B5EF4-FFF2-40B4-BE49-F238E27FC236}">
                <a16:creationId xmlns:a16="http://schemas.microsoft.com/office/drawing/2014/main" id="{8C3F3ABC-C72C-4C9D-912D-74723BC94AF2}"/>
              </a:ext>
            </a:extLst>
          </p:cNvPr>
          <p:cNvSpPr txBox="1"/>
          <p:nvPr/>
        </p:nvSpPr>
        <p:spPr>
          <a:xfrm>
            <a:off x="171439" y="372629"/>
            <a:ext cx="11416068" cy="86173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5000"/>
              <a:buFont typeface="Arial"/>
              <a:buNone/>
            </a:pPr>
            <a:r>
              <a:rPr lang="en-US" sz="5000" b="1" i="0" u="none" strike="noStrike" cap="none" dirty="0">
                <a:solidFill>
                  <a:schemeClr val="bg1"/>
                </a:solidFill>
                <a:latin typeface="Arial"/>
                <a:ea typeface="Arial"/>
                <a:cs typeface="Arial"/>
                <a:sym typeface="Arial"/>
              </a:rPr>
              <a:t>Individual Contribution Breakdown</a:t>
            </a:r>
            <a:endParaRPr sz="1400" b="0" i="0" u="none" strike="noStrike" cap="none" dirty="0">
              <a:solidFill>
                <a:schemeClr val="bg1"/>
              </a:solidFill>
              <a:latin typeface="Arial"/>
              <a:ea typeface="Arial"/>
              <a:cs typeface="Arial"/>
              <a:sym typeface="Arial"/>
            </a:endParaRPr>
          </a:p>
        </p:txBody>
      </p:sp>
      <p:pic>
        <p:nvPicPr>
          <p:cNvPr id="2050" name="Picture 2" descr="https://lh4.googleusercontent.com/kucgoNgTzwu4THD5-SLVCrxnDw4z5UpIocXHils7lEQSMbel6-kdz-VQKMux-c5lbrSZlJLAj0gNslc5dqKGqfc0v0UxaK1gjXj8EMkutLLwM_NyvtYgijKzuQBDdGvy">
            <a:extLst>
              <a:ext uri="{FF2B5EF4-FFF2-40B4-BE49-F238E27FC236}">
                <a16:creationId xmlns:a16="http://schemas.microsoft.com/office/drawing/2014/main" id="{D2380E64-2742-4BA4-8C7D-9DF5217745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718" y="1606992"/>
            <a:ext cx="9423081" cy="4774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11476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Google Shape;410;p16">
            <a:extLst>
              <a:ext uri="{FF2B5EF4-FFF2-40B4-BE49-F238E27FC236}">
                <a16:creationId xmlns:a16="http://schemas.microsoft.com/office/drawing/2014/main" id="{C2938870-53C5-4136-A71D-A7387A0ED2A9}"/>
              </a:ext>
            </a:extLst>
          </p:cNvPr>
          <p:cNvSpPr txBox="1"/>
          <p:nvPr/>
        </p:nvSpPr>
        <p:spPr>
          <a:xfrm>
            <a:off x="863029" y="1012004"/>
            <a:ext cx="3416158" cy="4795408"/>
          </a:xfrm>
          <a:prstGeom prst="rect">
            <a:avLst/>
          </a:prstGeom>
        </p:spPr>
        <p:txBody>
          <a:bodyPr spcFirstLastPara="1" vert="horz" lIns="91440" tIns="45720" rIns="91440" bIns="45720" rtlCol="0" anchor="ctr" anchorCtr="0">
            <a:normAutofit/>
          </a:bodyPr>
          <a:lstStyle/>
          <a:p>
            <a:pPr lvl="0">
              <a:lnSpc>
                <a:spcPct val="90000"/>
              </a:lnSpc>
              <a:spcBef>
                <a:spcPct val="0"/>
              </a:spcBef>
              <a:spcAft>
                <a:spcPts val="600"/>
              </a:spcAft>
              <a:buClr>
                <a:schemeClr val="dk1"/>
              </a:buClr>
              <a:buSzPts val="5000"/>
            </a:pPr>
            <a:r>
              <a:rPr lang="en-US" sz="4400" b="1" kern="1200" dirty="0">
                <a:solidFill>
                  <a:srgbClr val="FFFFFF"/>
                </a:solidFill>
                <a:latin typeface="+mj-lt"/>
                <a:ea typeface="+mj-ea"/>
                <a:cs typeface="+mj-cs"/>
              </a:rPr>
              <a:t>Main Takeaways From Project</a:t>
            </a:r>
            <a:endParaRPr lang="en-US" sz="4400" b="0" i="0" u="none" strike="noStrike" kern="1200" cap="none" dirty="0">
              <a:solidFill>
                <a:srgbClr val="FFFFFF"/>
              </a:solidFill>
              <a:latin typeface="+mj-lt"/>
              <a:ea typeface="+mj-ea"/>
              <a:cs typeface="+mj-cs"/>
              <a:sym typeface="Arial"/>
            </a:endParaRPr>
          </a:p>
        </p:txBody>
      </p:sp>
      <p:graphicFrame>
        <p:nvGraphicFramePr>
          <p:cNvPr id="6" name="Text Placeholder 2">
            <a:extLst>
              <a:ext uri="{FF2B5EF4-FFF2-40B4-BE49-F238E27FC236}">
                <a16:creationId xmlns:a16="http://schemas.microsoft.com/office/drawing/2014/main" id="{E242BAE9-5F31-491B-8121-06A309BA9BC0}"/>
              </a:ext>
            </a:extLst>
          </p:cNvPr>
          <p:cNvGraphicFramePr/>
          <p:nvPr>
            <p:extLst>
              <p:ext uri="{D42A27DB-BD31-4B8C-83A1-F6EECF244321}">
                <p14:modId xmlns:p14="http://schemas.microsoft.com/office/powerpoint/2010/main" val="131564948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996610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A547F1-C76F-439F-A7F2-61D7E7EBE921}"/>
              </a:ext>
            </a:extLst>
          </p:cNvPr>
          <p:cNvSpPr>
            <a:spLocks noGrp="1"/>
          </p:cNvSpPr>
          <p:nvPr>
            <p:ph type="title"/>
          </p:nvPr>
        </p:nvSpPr>
        <p:spPr>
          <a:xfrm>
            <a:off x="863029" y="1012004"/>
            <a:ext cx="3416158" cy="4795408"/>
          </a:xfrm>
        </p:spPr>
        <p:txBody>
          <a:bodyPr>
            <a:normAutofit/>
          </a:bodyPr>
          <a:lstStyle/>
          <a:p>
            <a:r>
              <a:rPr lang="en-SG" b="1">
                <a:solidFill>
                  <a:srgbClr val="FFFFFF"/>
                </a:solidFill>
              </a:rPr>
              <a:t>Team Issues</a:t>
            </a:r>
          </a:p>
        </p:txBody>
      </p:sp>
      <p:graphicFrame>
        <p:nvGraphicFramePr>
          <p:cNvPr id="5" name="Text Placeholder 2">
            <a:extLst>
              <a:ext uri="{FF2B5EF4-FFF2-40B4-BE49-F238E27FC236}">
                <a16:creationId xmlns:a16="http://schemas.microsoft.com/office/drawing/2014/main" id="{9015EA29-581E-4DC2-911E-E3C8DCD8BE31}"/>
              </a:ext>
            </a:extLst>
          </p:cNvPr>
          <p:cNvGraphicFramePr/>
          <p:nvPr>
            <p:extLst>
              <p:ext uri="{D42A27DB-BD31-4B8C-83A1-F6EECF244321}">
                <p14:modId xmlns:p14="http://schemas.microsoft.com/office/powerpoint/2010/main" val="195777204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56506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71F55D-4A4E-4525-B595-906E37CDF48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spcBef>
                <a:spcPct val="0"/>
              </a:spcBef>
            </a:pPr>
            <a:r>
              <a:rPr lang="en-US" sz="3200" b="1" kern="1200">
                <a:solidFill>
                  <a:schemeClr val="bg1"/>
                </a:solidFill>
                <a:latin typeface="+mj-lt"/>
                <a:ea typeface="+mj-ea"/>
                <a:cs typeface="+mj-cs"/>
              </a:rPr>
              <a:t>Interesting Points About Team Members</a:t>
            </a:r>
          </a:p>
        </p:txBody>
      </p:sp>
      <p:graphicFrame>
        <p:nvGraphicFramePr>
          <p:cNvPr id="4" name="Table 3">
            <a:extLst>
              <a:ext uri="{FF2B5EF4-FFF2-40B4-BE49-F238E27FC236}">
                <a16:creationId xmlns:a16="http://schemas.microsoft.com/office/drawing/2014/main" id="{A9DE759A-F0AF-4A73-B8BB-837836B8026E}"/>
              </a:ext>
            </a:extLst>
          </p:cNvPr>
          <p:cNvGraphicFramePr>
            <a:graphicFrameLocks noGrp="1"/>
          </p:cNvGraphicFramePr>
          <p:nvPr>
            <p:extLst>
              <p:ext uri="{D42A27DB-BD31-4B8C-83A1-F6EECF244321}">
                <p14:modId xmlns:p14="http://schemas.microsoft.com/office/powerpoint/2010/main" val="3006508190"/>
              </p:ext>
            </p:extLst>
          </p:nvPr>
        </p:nvGraphicFramePr>
        <p:xfrm>
          <a:off x="643467" y="1677823"/>
          <a:ext cx="10905067" cy="4389010"/>
        </p:xfrm>
        <a:graphic>
          <a:graphicData uri="http://schemas.openxmlformats.org/drawingml/2006/table">
            <a:tbl>
              <a:tblPr firstRow="1" bandRow="1">
                <a:tableStyleId>{0505E3EF-67EA-436B-97B2-0124C06EBD24}</a:tableStyleId>
              </a:tblPr>
              <a:tblGrid>
                <a:gridCol w="2205427">
                  <a:extLst>
                    <a:ext uri="{9D8B030D-6E8A-4147-A177-3AD203B41FA5}">
                      <a16:colId xmlns:a16="http://schemas.microsoft.com/office/drawing/2014/main" val="1599698854"/>
                    </a:ext>
                  </a:extLst>
                </a:gridCol>
                <a:gridCol w="8699640">
                  <a:extLst>
                    <a:ext uri="{9D8B030D-6E8A-4147-A177-3AD203B41FA5}">
                      <a16:colId xmlns:a16="http://schemas.microsoft.com/office/drawing/2014/main" val="4164542828"/>
                    </a:ext>
                  </a:extLst>
                </a:gridCol>
              </a:tblGrid>
              <a:tr h="877802">
                <a:tc>
                  <a:txBody>
                    <a:bodyPr/>
                    <a:lstStyle/>
                    <a:p>
                      <a:r>
                        <a:rPr lang="en-US" sz="2400" b="0" dirty="0"/>
                        <a:t>Minh</a:t>
                      </a:r>
                      <a:endParaRPr lang="en-SG" sz="2400" b="0" dirty="0"/>
                    </a:p>
                  </a:txBody>
                  <a:tcPr marL="115339" marR="115339" marT="57670" marB="5767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SG" sz="2400" b="0" dirty="0"/>
                        <a:t>Initially claimed that Barney is a blue dinosaur.</a:t>
                      </a:r>
                    </a:p>
                    <a:p>
                      <a:endParaRPr lang="en-SG" sz="2400" b="0" dirty="0"/>
                    </a:p>
                  </a:txBody>
                  <a:tcPr marL="115339" marR="115339" marT="57670" marB="57670"/>
                </a:tc>
                <a:extLst>
                  <a:ext uri="{0D108BD9-81ED-4DB2-BD59-A6C34878D82A}">
                    <a16:rowId xmlns:a16="http://schemas.microsoft.com/office/drawing/2014/main" val="4192219169"/>
                  </a:ext>
                </a:extLst>
              </a:tr>
              <a:tr h="877802">
                <a:tc>
                  <a:txBody>
                    <a:bodyPr/>
                    <a:lstStyle/>
                    <a:p>
                      <a:r>
                        <a:rPr lang="en-US" sz="2400" dirty="0"/>
                        <a:t>Risa</a:t>
                      </a:r>
                      <a:endParaRPr lang="en-US" sz="2400" b="1" dirty="0"/>
                    </a:p>
                  </a:txBody>
                  <a:tcPr marL="115339" marR="115339" marT="57670" marB="57670"/>
                </a:tc>
                <a:tc>
                  <a:txBody>
                    <a:bodyPr/>
                    <a:lstStyle/>
                    <a:p>
                      <a:r>
                        <a:rPr lang="en-SG" sz="2400" dirty="0"/>
                        <a:t>Parents are also currently studying at SMU too (under </a:t>
                      </a:r>
                      <a:r>
                        <a:rPr lang="en-SG" sz="2400" dirty="0" err="1"/>
                        <a:t>SkillsFuture</a:t>
                      </a:r>
                      <a:r>
                        <a:rPr lang="en-SG" sz="2400" dirty="0"/>
                        <a:t>)!</a:t>
                      </a:r>
                      <a:endParaRPr lang="en-SG" sz="2400" b="1" dirty="0"/>
                    </a:p>
                  </a:txBody>
                  <a:tcPr marL="115339" marR="115339" marT="57670" marB="57670"/>
                </a:tc>
                <a:extLst>
                  <a:ext uri="{0D108BD9-81ED-4DB2-BD59-A6C34878D82A}">
                    <a16:rowId xmlns:a16="http://schemas.microsoft.com/office/drawing/2014/main" val="4261431782"/>
                  </a:ext>
                </a:extLst>
              </a:tr>
              <a:tr h="877802">
                <a:tc>
                  <a:txBody>
                    <a:bodyPr/>
                    <a:lstStyle/>
                    <a:p>
                      <a:r>
                        <a:rPr lang="en-US" sz="2400" dirty="0"/>
                        <a:t>Eugene</a:t>
                      </a:r>
                      <a:endParaRPr lang="en-SG" sz="2400" b="1" dirty="0"/>
                    </a:p>
                  </a:txBody>
                  <a:tcPr marL="115339" marR="115339" marT="57670" marB="57670"/>
                </a:tc>
                <a:tc>
                  <a:txBody>
                    <a:bodyPr/>
                    <a:lstStyle/>
                    <a:p>
                      <a:r>
                        <a:rPr lang="en-SG" sz="2400" dirty="0"/>
                        <a:t>Knows how to cook Taiwanese dishes such as braised pork rice.</a:t>
                      </a:r>
                      <a:endParaRPr lang="en-SG" sz="2400" b="1" dirty="0"/>
                    </a:p>
                  </a:txBody>
                  <a:tcPr marL="115339" marR="115339" marT="57670" marB="57670"/>
                </a:tc>
                <a:extLst>
                  <a:ext uri="{0D108BD9-81ED-4DB2-BD59-A6C34878D82A}">
                    <a16:rowId xmlns:a16="http://schemas.microsoft.com/office/drawing/2014/main" val="3506021531"/>
                  </a:ext>
                </a:extLst>
              </a:tr>
              <a:tr h="877802">
                <a:tc>
                  <a:txBody>
                    <a:bodyPr/>
                    <a:lstStyle/>
                    <a:p>
                      <a:r>
                        <a:rPr lang="en-US" sz="2400" dirty="0"/>
                        <a:t>Wang Piao</a:t>
                      </a:r>
                      <a:endParaRPr lang="en-US" sz="2400" b="1" dirty="0"/>
                    </a:p>
                  </a:txBody>
                  <a:tcPr marL="115339" marR="115339" marT="57670" marB="57670"/>
                </a:tc>
                <a:tc>
                  <a:txBody>
                    <a:bodyPr/>
                    <a:lstStyle/>
                    <a:p>
                      <a:r>
                        <a:rPr lang="en-SG" sz="2400" dirty="0"/>
                        <a:t>Has a treasure vault full of cold jokes. Because of this, we created a new nickname for him: “Air conditioner”.</a:t>
                      </a:r>
                      <a:endParaRPr lang="en-SG" sz="2400" b="1" dirty="0"/>
                    </a:p>
                  </a:txBody>
                  <a:tcPr marL="115339" marR="115339" marT="57670" marB="57670"/>
                </a:tc>
                <a:extLst>
                  <a:ext uri="{0D108BD9-81ED-4DB2-BD59-A6C34878D82A}">
                    <a16:rowId xmlns:a16="http://schemas.microsoft.com/office/drawing/2014/main" val="914676497"/>
                  </a:ext>
                </a:extLst>
              </a:tr>
              <a:tr h="877802">
                <a:tc>
                  <a:txBody>
                    <a:bodyPr/>
                    <a:lstStyle/>
                    <a:p>
                      <a:r>
                        <a:rPr lang="en-US" sz="2400" dirty="0"/>
                        <a:t>Francine</a:t>
                      </a:r>
                      <a:endParaRPr lang="en-SG" sz="2400" b="1" dirty="0"/>
                    </a:p>
                  </a:txBody>
                  <a:tcPr marL="115339" marR="115339" marT="57670" marB="57670"/>
                </a:tc>
                <a:tc>
                  <a:txBody>
                    <a:bodyPr/>
                    <a:lstStyle/>
                    <a:p>
                      <a:r>
                        <a:rPr lang="en-SG" sz="2400" dirty="0"/>
                        <a:t>Full of interesting quotes such as “How now, brown cow?”.</a:t>
                      </a:r>
                      <a:endParaRPr lang="en-SG" sz="2400" b="1" dirty="0"/>
                    </a:p>
                  </a:txBody>
                  <a:tcPr marL="115339" marR="115339" marT="57670" marB="57670"/>
                </a:tc>
                <a:extLst>
                  <a:ext uri="{0D108BD9-81ED-4DB2-BD59-A6C34878D82A}">
                    <a16:rowId xmlns:a16="http://schemas.microsoft.com/office/drawing/2014/main" val="1365579485"/>
                  </a:ext>
                </a:extLst>
              </a:tr>
            </a:tbl>
          </a:graphicData>
        </a:graphic>
      </p:graphicFrame>
    </p:spTree>
    <p:extLst>
      <p:ext uri="{BB962C8B-B14F-4D97-AF65-F5344CB8AC3E}">
        <p14:creationId xmlns:p14="http://schemas.microsoft.com/office/powerpoint/2010/main" val="3165797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4"/>
        <p:cNvGrpSpPr/>
        <p:nvPr/>
      </p:nvGrpSpPr>
      <p:grpSpPr>
        <a:xfrm>
          <a:off x="0" y="0"/>
          <a:ext cx="0" cy="0"/>
          <a:chOff x="0" y="0"/>
          <a:chExt cx="0" cy="0"/>
        </a:xfrm>
      </p:grpSpPr>
      <p:sp>
        <p:nvSpPr>
          <p:cNvPr id="195" name="Google Shape;195;g78e0fbd2de_0_15"/>
          <p:cNvSpPr/>
          <p:nvPr/>
        </p:nvSpPr>
        <p:spPr>
          <a:xfrm>
            <a:off x="791784" y="1923687"/>
            <a:ext cx="1727100" cy="381000"/>
          </a:xfrm>
          <a:prstGeom prst="chevron">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96" name="Google Shape;196;g78e0fbd2de_0_15"/>
          <p:cNvSpPr/>
          <p:nvPr/>
        </p:nvSpPr>
        <p:spPr>
          <a:xfrm>
            <a:off x="2988690" y="1923687"/>
            <a:ext cx="1727100" cy="381000"/>
          </a:xfrm>
          <a:prstGeom prst="chevron">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97" name="Google Shape;197;g78e0fbd2de_0_15"/>
          <p:cNvSpPr/>
          <p:nvPr/>
        </p:nvSpPr>
        <p:spPr>
          <a:xfrm>
            <a:off x="5108868" y="1925512"/>
            <a:ext cx="1727100" cy="381000"/>
          </a:xfrm>
          <a:prstGeom prst="chevron">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98" name="Google Shape;198;g78e0fbd2de_0_15"/>
          <p:cNvSpPr/>
          <p:nvPr/>
        </p:nvSpPr>
        <p:spPr>
          <a:xfrm>
            <a:off x="7190385" y="1925500"/>
            <a:ext cx="1727100" cy="381000"/>
          </a:xfrm>
          <a:prstGeom prst="chevron">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1" i="0" u="none" strike="noStrike" cap="none">
              <a:solidFill>
                <a:srgbClr val="282F39"/>
              </a:solidFill>
              <a:latin typeface="Calibri"/>
              <a:ea typeface="Calibri"/>
              <a:cs typeface="Calibri"/>
              <a:sym typeface="Calibri"/>
            </a:endParaRPr>
          </a:p>
        </p:txBody>
      </p:sp>
      <p:sp>
        <p:nvSpPr>
          <p:cNvPr id="199" name="Google Shape;199;g78e0fbd2de_0_15"/>
          <p:cNvSpPr/>
          <p:nvPr/>
        </p:nvSpPr>
        <p:spPr>
          <a:xfrm>
            <a:off x="9283602" y="1924648"/>
            <a:ext cx="1727100" cy="381000"/>
          </a:xfrm>
          <a:prstGeom prst="chevron">
            <a:avLst>
              <a:gd name="adj" fmla="val 50000"/>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1" i="0" u="none" strike="noStrike" cap="none">
              <a:solidFill>
                <a:srgbClr val="282F39"/>
              </a:solidFill>
              <a:latin typeface="Calibri"/>
              <a:ea typeface="Calibri"/>
              <a:cs typeface="Calibri"/>
              <a:sym typeface="Calibri"/>
            </a:endParaRPr>
          </a:p>
        </p:txBody>
      </p:sp>
      <p:sp>
        <p:nvSpPr>
          <p:cNvPr id="200" name="Google Shape;200;g78e0fbd2de_0_15"/>
          <p:cNvSpPr txBox="1"/>
          <p:nvPr/>
        </p:nvSpPr>
        <p:spPr>
          <a:xfrm>
            <a:off x="9384159" y="1095385"/>
            <a:ext cx="1464600" cy="708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4000"/>
              <a:buFont typeface="Arial"/>
              <a:buNone/>
            </a:pPr>
            <a:r>
              <a:rPr lang="en-US" sz="4000" b="1" i="0" u="none" strike="noStrike" cap="none">
                <a:solidFill>
                  <a:srgbClr val="FFFFFF"/>
                </a:solidFill>
                <a:latin typeface="Arial"/>
                <a:ea typeface="Arial"/>
                <a:cs typeface="Arial"/>
                <a:sym typeface="Arial"/>
              </a:rPr>
              <a:t>Iter5</a:t>
            </a:r>
            <a:endParaRPr sz="4000" b="1" i="0" u="none" strike="noStrike" cap="none">
              <a:solidFill>
                <a:srgbClr val="FFFFFF"/>
              </a:solidFill>
              <a:latin typeface="Arial"/>
              <a:ea typeface="Arial"/>
              <a:cs typeface="Arial"/>
              <a:sym typeface="Arial"/>
            </a:endParaRPr>
          </a:p>
        </p:txBody>
      </p:sp>
      <p:sp>
        <p:nvSpPr>
          <p:cNvPr id="201" name="Google Shape;201;g78e0fbd2de_0_15"/>
          <p:cNvSpPr txBox="1"/>
          <p:nvPr/>
        </p:nvSpPr>
        <p:spPr>
          <a:xfrm>
            <a:off x="7253548" y="1070137"/>
            <a:ext cx="1546500" cy="708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4000"/>
              <a:buFont typeface="Arial"/>
              <a:buNone/>
            </a:pPr>
            <a:r>
              <a:rPr lang="en-US" sz="4000" b="1" i="0" u="none" strike="noStrike" cap="none">
                <a:solidFill>
                  <a:srgbClr val="FFFFFF"/>
                </a:solidFill>
                <a:latin typeface="Arial"/>
                <a:ea typeface="Arial"/>
                <a:cs typeface="Arial"/>
                <a:sym typeface="Arial"/>
              </a:rPr>
              <a:t>Iter4</a:t>
            </a:r>
            <a:endParaRPr sz="4000" b="1" i="0" u="none" strike="noStrike" cap="none">
              <a:solidFill>
                <a:srgbClr val="FFFFFF"/>
              </a:solidFill>
              <a:latin typeface="Arial"/>
              <a:ea typeface="Arial"/>
              <a:cs typeface="Arial"/>
              <a:sym typeface="Arial"/>
            </a:endParaRPr>
          </a:p>
        </p:txBody>
      </p:sp>
      <p:sp>
        <p:nvSpPr>
          <p:cNvPr id="202" name="Google Shape;202;g78e0fbd2de_0_15"/>
          <p:cNvSpPr txBox="1"/>
          <p:nvPr/>
        </p:nvSpPr>
        <p:spPr>
          <a:xfrm>
            <a:off x="5260337" y="1070137"/>
            <a:ext cx="1464600" cy="708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4000"/>
              <a:buFont typeface="Arial"/>
              <a:buNone/>
            </a:pPr>
            <a:r>
              <a:rPr lang="en-US" sz="4000" b="1" i="0" u="none" strike="noStrike" cap="none">
                <a:solidFill>
                  <a:srgbClr val="FFFFFF"/>
                </a:solidFill>
                <a:latin typeface="Arial"/>
                <a:ea typeface="Arial"/>
                <a:cs typeface="Arial"/>
                <a:sym typeface="Arial"/>
              </a:rPr>
              <a:t>Iter3</a:t>
            </a:r>
            <a:endParaRPr sz="4000" b="1" i="0" u="none" strike="noStrike" cap="none">
              <a:solidFill>
                <a:srgbClr val="FFFFFF"/>
              </a:solidFill>
              <a:latin typeface="Arial"/>
              <a:ea typeface="Arial"/>
              <a:cs typeface="Arial"/>
              <a:sym typeface="Arial"/>
            </a:endParaRPr>
          </a:p>
        </p:txBody>
      </p:sp>
      <p:sp>
        <p:nvSpPr>
          <p:cNvPr id="203" name="Google Shape;203;g78e0fbd2de_0_15"/>
          <p:cNvSpPr txBox="1"/>
          <p:nvPr/>
        </p:nvSpPr>
        <p:spPr>
          <a:xfrm>
            <a:off x="3103005" y="1068324"/>
            <a:ext cx="1464600" cy="708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4000"/>
              <a:buFont typeface="Arial"/>
              <a:buNone/>
            </a:pPr>
            <a:r>
              <a:rPr lang="en-US" sz="4000" b="1" i="0" u="none" strike="noStrike" cap="none">
                <a:solidFill>
                  <a:srgbClr val="FFFFFF"/>
                </a:solidFill>
                <a:latin typeface="Arial"/>
                <a:ea typeface="Arial"/>
                <a:cs typeface="Arial"/>
                <a:sym typeface="Arial"/>
              </a:rPr>
              <a:t>Iter2</a:t>
            </a:r>
            <a:endParaRPr sz="4000" b="1" i="0" u="none" strike="noStrike" cap="none">
              <a:solidFill>
                <a:srgbClr val="FFFFFF"/>
              </a:solidFill>
              <a:latin typeface="Arial"/>
              <a:ea typeface="Arial"/>
              <a:cs typeface="Arial"/>
              <a:sym typeface="Arial"/>
            </a:endParaRPr>
          </a:p>
        </p:txBody>
      </p:sp>
      <p:sp>
        <p:nvSpPr>
          <p:cNvPr id="204" name="Google Shape;204;g78e0fbd2de_0_15"/>
          <p:cNvSpPr txBox="1"/>
          <p:nvPr/>
        </p:nvSpPr>
        <p:spPr>
          <a:xfrm>
            <a:off x="753073" y="1094424"/>
            <a:ext cx="1546500" cy="708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4000"/>
              <a:buFont typeface="Arial"/>
              <a:buNone/>
            </a:pPr>
            <a:r>
              <a:rPr lang="en-US" sz="4000" b="1" i="0" u="none" strike="noStrike" cap="none" dirty="0">
                <a:solidFill>
                  <a:srgbClr val="FFFFFF"/>
                </a:solidFill>
                <a:latin typeface="Arial"/>
                <a:ea typeface="Arial"/>
                <a:cs typeface="Arial"/>
                <a:sym typeface="Arial"/>
              </a:rPr>
              <a:t>Iter1</a:t>
            </a:r>
            <a:endParaRPr sz="4000" b="1" i="0" u="none" strike="noStrike" cap="none" dirty="0">
              <a:solidFill>
                <a:srgbClr val="FFFFFF"/>
              </a:solidFill>
              <a:latin typeface="Arial"/>
              <a:ea typeface="Arial"/>
              <a:cs typeface="Arial"/>
              <a:sym typeface="Arial"/>
            </a:endParaRPr>
          </a:p>
        </p:txBody>
      </p:sp>
      <p:cxnSp>
        <p:nvCxnSpPr>
          <p:cNvPr id="205" name="Google Shape;205;g78e0fbd2de_0_15"/>
          <p:cNvCxnSpPr>
            <a:stCxn id="195" idx="2"/>
            <a:endCxn id="206" idx="0"/>
          </p:cNvCxnSpPr>
          <p:nvPr/>
        </p:nvCxnSpPr>
        <p:spPr>
          <a:xfrm>
            <a:off x="1560084" y="2304687"/>
            <a:ext cx="7194" cy="265392"/>
          </a:xfrm>
          <a:prstGeom prst="straightConnector1">
            <a:avLst/>
          </a:prstGeom>
          <a:noFill/>
          <a:ln w="38100" cap="flat" cmpd="sng">
            <a:solidFill>
              <a:schemeClr val="accent1"/>
            </a:solidFill>
            <a:prstDash val="solid"/>
            <a:miter lim="800000"/>
            <a:headEnd type="none" w="sm" len="sm"/>
            <a:tailEnd type="none" w="sm" len="sm"/>
          </a:ln>
        </p:spPr>
      </p:cxnSp>
      <p:cxnSp>
        <p:nvCxnSpPr>
          <p:cNvPr id="207" name="Google Shape;207;g78e0fbd2de_0_15"/>
          <p:cNvCxnSpPr>
            <a:stCxn id="196" idx="2"/>
            <a:endCxn id="208" idx="0"/>
          </p:cNvCxnSpPr>
          <p:nvPr/>
        </p:nvCxnSpPr>
        <p:spPr>
          <a:xfrm>
            <a:off x="3756990" y="2304687"/>
            <a:ext cx="5019" cy="276247"/>
          </a:xfrm>
          <a:prstGeom prst="straightConnector1">
            <a:avLst/>
          </a:prstGeom>
          <a:noFill/>
          <a:ln w="38100" cap="flat" cmpd="sng">
            <a:solidFill>
              <a:schemeClr val="accent2"/>
            </a:solidFill>
            <a:prstDash val="solid"/>
            <a:miter lim="800000"/>
            <a:headEnd type="none" w="sm" len="sm"/>
            <a:tailEnd type="none" w="sm" len="sm"/>
          </a:ln>
        </p:spPr>
      </p:cxnSp>
      <p:cxnSp>
        <p:nvCxnSpPr>
          <p:cNvPr id="209" name="Google Shape;209;g78e0fbd2de_0_15"/>
          <p:cNvCxnSpPr>
            <a:stCxn id="197" idx="2"/>
            <a:endCxn id="210" idx="0"/>
          </p:cNvCxnSpPr>
          <p:nvPr/>
        </p:nvCxnSpPr>
        <p:spPr>
          <a:xfrm>
            <a:off x="5877168" y="2306512"/>
            <a:ext cx="4480" cy="276247"/>
          </a:xfrm>
          <a:prstGeom prst="straightConnector1">
            <a:avLst/>
          </a:prstGeom>
          <a:noFill/>
          <a:ln w="38100" cap="flat" cmpd="sng">
            <a:solidFill>
              <a:schemeClr val="accent4"/>
            </a:solidFill>
            <a:prstDash val="solid"/>
            <a:miter lim="800000"/>
            <a:headEnd type="none" w="sm" len="sm"/>
            <a:tailEnd type="none" w="sm" len="sm"/>
          </a:ln>
        </p:spPr>
      </p:cxnSp>
      <p:sp>
        <p:nvSpPr>
          <p:cNvPr id="210" name="Google Shape;210;g78e0fbd2de_0_15"/>
          <p:cNvSpPr/>
          <p:nvPr/>
        </p:nvSpPr>
        <p:spPr>
          <a:xfrm>
            <a:off x="5149348" y="2582759"/>
            <a:ext cx="1464600" cy="1464600"/>
          </a:xfrm>
          <a:prstGeom prst="ellipse">
            <a:avLst/>
          </a:prstGeom>
          <a:solidFill>
            <a:schemeClr val="accent4">
              <a:alpha val="9411"/>
            </a:schemeClr>
          </a:solidFill>
          <a:ln w="381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JSON</a:t>
            </a:r>
            <a:endParaRPr sz="1400" b="0" i="0" u="none" strike="noStrike" cap="none">
              <a:solidFill>
                <a:srgbClr val="000000"/>
              </a:solidFill>
              <a:latin typeface="Arial"/>
              <a:ea typeface="Arial"/>
              <a:cs typeface="Arial"/>
              <a:sym typeface="Arial"/>
            </a:endParaRPr>
          </a:p>
        </p:txBody>
      </p:sp>
      <p:cxnSp>
        <p:nvCxnSpPr>
          <p:cNvPr id="211" name="Google Shape;211;g78e0fbd2de_0_15"/>
          <p:cNvCxnSpPr>
            <a:stCxn id="198" idx="2"/>
            <a:endCxn id="212" idx="0"/>
          </p:cNvCxnSpPr>
          <p:nvPr/>
        </p:nvCxnSpPr>
        <p:spPr>
          <a:xfrm flipH="1">
            <a:off x="7950589" y="2306500"/>
            <a:ext cx="8096" cy="271486"/>
          </a:xfrm>
          <a:prstGeom prst="straightConnector1">
            <a:avLst/>
          </a:prstGeom>
          <a:noFill/>
          <a:ln w="38100" cap="flat" cmpd="sng">
            <a:solidFill>
              <a:schemeClr val="accent5"/>
            </a:solidFill>
            <a:prstDash val="solid"/>
            <a:miter lim="800000"/>
            <a:headEnd type="none" w="sm" len="sm"/>
            <a:tailEnd type="none" w="sm" len="sm"/>
          </a:ln>
        </p:spPr>
      </p:cxnSp>
      <p:cxnSp>
        <p:nvCxnSpPr>
          <p:cNvPr id="213" name="Google Shape;213;g78e0fbd2de_0_15"/>
          <p:cNvCxnSpPr>
            <a:stCxn id="199" idx="2"/>
            <a:endCxn id="214" idx="0"/>
          </p:cNvCxnSpPr>
          <p:nvPr/>
        </p:nvCxnSpPr>
        <p:spPr>
          <a:xfrm flipH="1">
            <a:off x="10040202" y="2305648"/>
            <a:ext cx="11700" cy="271500"/>
          </a:xfrm>
          <a:prstGeom prst="straightConnector1">
            <a:avLst/>
          </a:prstGeom>
          <a:noFill/>
          <a:ln w="38100" cap="flat" cmpd="sng">
            <a:solidFill>
              <a:schemeClr val="accent6"/>
            </a:solidFill>
            <a:prstDash val="solid"/>
            <a:miter lim="800000"/>
            <a:headEnd type="none" w="sm" len="sm"/>
            <a:tailEnd type="none" w="sm" len="sm"/>
          </a:ln>
        </p:spPr>
      </p:cxnSp>
      <p:sp>
        <p:nvSpPr>
          <p:cNvPr id="214" name="Google Shape;214;g78e0fbd2de_0_15"/>
          <p:cNvSpPr/>
          <p:nvPr/>
        </p:nvSpPr>
        <p:spPr>
          <a:xfrm>
            <a:off x="9307968" y="2577134"/>
            <a:ext cx="1464600" cy="1464600"/>
          </a:xfrm>
          <a:prstGeom prst="ellipse">
            <a:avLst/>
          </a:prstGeom>
          <a:solidFill>
            <a:schemeClr val="accent6">
              <a:alpha val="9411"/>
            </a:schemeClr>
          </a:solidFill>
          <a:ln w="381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800"/>
              <a:buFont typeface="Calibri"/>
              <a:buNone/>
            </a:pPr>
            <a:endParaRPr sz="1800">
              <a:solidFill>
                <a:srgbClr val="FFFFFF"/>
              </a:solidFill>
              <a:latin typeface="Calibri"/>
              <a:ea typeface="Calibri"/>
              <a:cs typeface="Calibri"/>
              <a:sym typeface="Calibri"/>
            </a:endParaRPr>
          </a:p>
        </p:txBody>
      </p:sp>
      <p:sp>
        <p:nvSpPr>
          <p:cNvPr id="208" name="Google Shape;208;g78e0fbd2de_0_15"/>
          <p:cNvSpPr/>
          <p:nvPr/>
        </p:nvSpPr>
        <p:spPr>
          <a:xfrm>
            <a:off x="3029709" y="2580934"/>
            <a:ext cx="1464600" cy="1464600"/>
          </a:xfrm>
          <a:prstGeom prst="ellipse">
            <a:avLst/>
          </a:prstGeom>
          <a:solidFill>
            <a:schemeClr val="accent2">
              <a:alpha val="9411"/>
            </a:schemeClr>
          </a:solid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06" name="Google Shape;206;g78e0fbd2de_0_15"/>
          <p:cNvSpPr/>
          <p:nvPr/>
        </p:nvSpPr>
        <p:spPr>
          <a:xfrm>
            <a:off x="834978" y="2570079"/>
            <a:ext cx="1464600" cy="1464600"/>
          </a:xfrm>
          <a:prstGeom prst="ellipse">
            <a:avLst/>
          </a:prstGeom>
          <a:solidFill>
            <a:schemeClr val="accent1">
              <a:alpha val="9411"/>
            </a:schemeClr>
          </a:solidFill>
          <a:ln w="381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Planning</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phrase</a:t>
            </a:r>
            <a:endParaRPr sz="1400" b="0" i="0" u="none" strike="noStrike" cap="none">
              <a:solidFill>
                <a:srgbClr val="000000"/>
              </a:solidFill>
              <a:latin typeface="Arial"/>
              <a:ea typeface="Arial"/>
              <a:cs typeface="Arial"/>
              <a:sym typeface="Arial"/>
            </a:endParaRPr>
          </a:p>
        </p:txBody>
      </p:sp>
      <p:sp>
        <p:nvSpPr>
          <p:cNvPr id="215" name="Google Shape;215;g78e0fbd2de_0_15"/>
          <p:cNvSpPr txBox="1"/>
          <p:nvPr/>
        </p:nvSpPr>
        <p:spPr>
          <a:xfrm>
            <a:off x="464495" y="4217896"/>
            <a:ext cx="2228100" cy="1754400"/>
          </a:xfrm>
          <a:prstGeom prst="rect">
            <a:avLst/>
          </a:prstGeom>
          <a:noFill/>
          <a:ln>
            <a:noFill/>
          </a:ln>
        </p:spPr>
        <p:txBody>
          <a:bodyPr spcFirstLastPara="1" wrap="square" lIns="91425" tIns="45700" rIns="91425" bIns="45700" anchor="t" anchorCtr="0">
            <a:noAutofit/>
          </a:bodyPr>
          <a:lstStyle/>
          <a:p>
            <a:pPr marL="171450" marR="0" lvl="0" indent="-158750" algn="l" rtl="0">
              <a:lnSpc>
                <a:spcPct val="100000"/>
              </a:lnSpc>
              <a:spcBef>
                <a:spcPts val="0"/>
              </a:spcBef>
              <a:spcAft>
                <a:spcPts val="0"/>
              </a:spcAft>
              <a:buClr>
                <a:srgbClr val="FFFFFF"/>
              </a:buClr>
              <a:buSzPts val="1600"/>
              <a:buFont typeface="Arial"/>
              <a:buChar char="•"/>
            </a:pPr>
            <a:r>
              <a:rPr lang="en-US" sz="1600" b="1" i="0" u="none" strike="noStrike" cap="none" dirty="0">
                <a:solidFill>
                  <a:srgbClr val="FFFFFF"/>
                </a:solidFill>
                <a:latin typeface="Arial"/>
                <a:ea typeface="Arial"/>
                <a:cs typeface="Arial"/>
                <a:sym typeface="Arial"/>
              </a:rPr>
              <a:t>Schedule planning</a:t>
            </a:r>
            <a:endParaRPr sz="1600" b="1" i="0" u="none" strike="noStrike" cap="none" dirty="0">
              <a:solidFill>
                <a:srgbClr val="FFFFFF"/>
              </a:solidFill>
              <a:latin typeface="Arial"/>
              <a:ea typeface="Arial"/>
              <a:cs typeface="Arial"/>
              <a:sym typeface="Arial"/>
            </a:endParaRPr>
          </a:p>
          <a:p>
            <a:pPr marL="171450" marR="0" lvl="0" indent="-158750" algn="l" rtl="0">
              <a:lnSpc>
                <a:spcPct val="100000"/>
              </a:lnSpc>
              <a:spcBef>
                <a:spcPts val="0"/>
              </a:spcBef>
              <a:spcAft>
                <a:spcPts val="0"/>
              </a:spcAft>
              <a:buClr>
                <a:srgbClr val="FFFFFF"/>
              </a:buClr>
              <a:buSzPts val="1600"/>
              <a:buFont typeface="Arial"/>
              <a:buChar char="•"/>
            </a:pPr>
            <a:r>
              <a:rPr lang="en-US" sz="1600" b="1" i="0" u="none" strike="noStrike" cap="none" dirty="0">
                <a:solidFill>
                  <a:srgbClr val="FFFFFF"/>
                </a:solidFill>
                <a:latin typeface="Arial"/>
                <a:ea typeface="Arial"/>
                <a:cs typeface="Arial"/>
                <a:sym typeface="Arial"/>
              </a:rPr>
              <a:t>Database</a:t>
            </a:r>
            <a:endParaRPr sz="1600" b="1" i="0" u="none" strike="noStrike" cap="none" dirty="0">
              <a:solidFill>
                <a:srgbClr val="000000"/>
              </a:solidFill>
              <a:latin typeface="Arial"/>
              <a:ea typeface="Arial"/>
              <a:cs typeface="Arial"/>
              <a:sym typeface="Arial"/>
            </a:endParaRPr>
          </a:p>
          <a:p>
            <a:pPr marL="171450" marR="0" lvl="0" indent="-158750" algn="l" rtl="0">
              <a:lnSpc>
                <a:spcPct val="100000"/>
              </a:lnSpc>
              <a:spcBef>
                <a:spcPts val="0"/>
              </a:spcBef>
              <a:spcAft>
                <a:spcPts val="0"/>
              </a:spcAft>
              <a:buClr>
                <a:srgbClr val="FFFFFF"/>
              </a:buClr>
              <a:buSzPts val="1600"/>
              <a:buFont typeface="Arial"/>
              <a:buChar char="•"/>
            </a:pPr>
            <a:r>
              <a:rPr lang="en-US" sz="1600" b="1" i="0" u="none" strike="noStrike" cap="none" dirty="0">
                <a:solidFill>
                  <a:srgbClr val="FFFFFF"/>
                </a:solidFill>
                <a:latin typeface="Arial"/>
                <a:ea typeface="Arial"/>
                <a:cs typeface="Arial"/>
                <a:sym typeface="Arial"/>
              </a:rPr>
              <a:t>Static webpage</a:t>
            </a:r>
            <a:endParaRPr sz="1600" b="1" i="0" u="none" strike="noStrike" cap="none" dirty="0">
              <a:solidFill>
                <a:srgbClr val="000000"/>
              </a:solidFill>
              <a:latin typeface="Arial"/>
              <a:ea typeface="Arial"/>
              <a:cs typeface="Arial"/>
              <a:sym typeface="Arial"/>
            </a:endParaRPr>
          </a:p>
          <a:p>
            <a:pPr marL="171450" marR="0" lvl="0" indent="-158750" algn="l" rtl="0">
              <a:lnSpc>
                <a:spcPct val="100000"/>
              </a:lnSpc>
              <a:spcBef>
                <a:spcPts val="0"/>
              </a:spcBef>
              <a:spcAft>
                <a:spcPts val="0"/>
              </a:spcAft>
              <a:buClr>
                <a:srgbClr val="FFFFFF"/>
              </a:buClr>
              <a:buSzPts val="1600"/>
              <a:buFont typeface="Arial"/>
              <a:buChar char="•"/>
            </a:pPr>
            <a:r>
              <a:rPr lang="en-US" sz="1600" b="1" i="0" u="none" strike="noStrike" cap="none" dirty="0">
                <a:solidFill>
                  <a:srgbClr val="FFFFFF"/>
                </a:solidFill>
                <a:latin typeface="Arial"/>
                <a:ea typeface="Arial"/>
                <a:cs typeface="Arial"/>
                <a:sym typeface="Arial"/>
              </a:rPr>
              <a:t>Bootstrap</a:t>
            </a:r>
            <a:endParaRPr sz="1600" b="1" i="0" u="none" strike="noStrike" cap="none" dirty="0">
              <a:solidFill>
                <a:srgbClr val="000000"/>
              </a:solidFill>
              <a:latin typeface="Arial"/>
              <a:ea typeface="Arial"/>
              <a:cs typeface="Arial"/>
              <a:sym typeface="Arial"/>
            </a:endParaRPr>
          </a:p>
          <a:p>
            <a:pPr marL="171450" marR="0" lvl="0" indent="-158750" algn="l" rtl="0">
              <a:lnSpc>
                <a:spcPct val="100000"/>
              </a:lnSpc>
              <a:spcBef>
                <a:spcPts val="0"/>
              </a:spcBef>
              <a:spcAft>
                <a:spcPts val="0"/>
              </a:spcAft>
              <a:buClr>
                <a:srgbClr val="FFFFFF"/>
              </a:buClr>
              <a:buSzPts val="1600"/>
              <a:buFont typeface="Arial"/>
              <a:buChar char="•"/>
            </a:pPr>
            <a:r>
              <a:rPr lang="en-US" sz="1600" b="1" i="0" u="none" strike="noStrike" cap="none" dirty="0">
                <a:solidFill>
                  <a:srgbClr val="FFFFFF"/>
                </a:solidFill>
                <a:latin typeface="Arial"/>
                <a:ea typeface="Arial"/>
                <a:cs typeface="Arial"/>
                <a:sym typeface="Arial"/>
              </a:rPr>
              <a:t>PM review</a:t>
            </a:r>
            <a:endParaRPr sz="1600" b="1" i="0" u="none" strike="noStrike" cap="none" dirty="0">
              <a:solidFill>
                <a:srgbClr val="000000"/>
              </a:solidFill>
              <a:latin typeface="Arial"/>
              <a:ea typeface="Arial"/>
              <a:cs typeface="Arial"/>
              <a:sym typeface="Arial"/>
            </a:endParaRPr>
          </a:p>
        </p:txBody>
      </p:sp>
      <p:sp>
        <p:nvSpPr>
          <p:cNvPr id="212" name="Google Shape;212;g78e0fbd2de_0_15"/>
          <p:cNvSpPr/>
          <p:nvPr/>
        </p:nvSpPr>
        <p:spPr>
          <a:xfrm>
            <a:off x="7218289" y="2577986"/>
            <a:ext cx="1464600" cy="1464600"/>
          </a:xfrm>
          <a:prstGeom prst="ellipse">
            <a:avLst/>
          </a:prstGeom>
          <a:solidFill>
            <a:schemeClr val="accent5">
              <a:alpha val="9411"/>
            </a:schemeClr>
          </a:solidFill>
          <a:ln w="3810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r>
              <a:rPr lang="en-US" sz="1800" b="0" i="0" u="none" strike="noStrike" cap="none">
                <a:solidFill>
                  <a:srgbClr val="FFFFFF"/>
                </a:solidFill>
                <a:latin typeface="Calibri"/>
                <a:ea typeface="Calibri"/>
                <a:cs typeface="Calibri"/>
                <a:sym typeface="Calibri"/>
              </a:rPr>
              <a:t>UAT</a:t>
            </a:r>
            <a:endParaRPr sz="1800" b="0" i="0" u="none" strike="noStrike" cap="none">
              <a:solidFill>
                <a:srgbClr val="FFFFFF"/>
              </a:solidFill>
              <a:latin typeface="Calibri"/>
              <a:ea typeface="Calibri"/>
              <a:cs typeface="Calibri"/>
              <a:sym typeface="Calibri"/>
            </a:endParaRPr>
          </a:p>
        </p:txBody>
      </p:sp>
      <p:sp>
        <p:nvSpPr>
          <p:cNvPr id="216" name="Google Shape;216;g78e0fbd2de_0_15"/>
          <p:cNvSpPr txBox="1"/>
          <p:nvPr/>
        </p:nvSpPr>
        <p:spPr>
          <a:xfrm>
            <a:off x="3102995" y="3109372"/>
            <a:ext cx="14646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Calibri"/>
                <a:ea typeface="Calibri"/>
                <a:cs typeface="Calibri"/>
                <a:sym typeface="Calibri"/>
              </a:rPr>
              <a:t>Functionality</a:t>
            </a:r>
            <a:endParaRPr sz="1800" b="0" i="0" u="none" strike="noStrike" cap="none">
              <a:solidFill>
                <a:srgbClr val="FFFFFF"/>
              </a:solidFill>
              <a:latin typeface="Arial"/>
              <a:ea typeface="Arial"/>
              <a:cs typeface="Arial"/>
              <a:sym typeface="Arial"/>
            </a:endParaRPr>
          </a:p>
        </p:txBody>
      </p:sp>
      <p:sp>
        <p:nvSpPr>
          <p:cNvPr id="218" name="Google Shape;218;g78e0fbd2de_0_15"/>
          <p:cNvSpPr txBox="1"/>
          <p:nvPr/>
        </p:nvSpPr>
        <p:spPr>
          <a:xfrm>
            <a:off x="4864201" y="4236780"/>
            <a:ext cx="2259629" cy="1477200"/>
          </a:xfrm>
          <a:prstGeom prst="rect">
            <a:avLst/>
          </a:prstGeom>
          <a:noFill/>
          <a:ln>
            <a:noFill/>
          </a:ln>
        </p:spPr>
        <p:txBody>
          <a:bodyPr spcFirstLastPara="1" wrap="square" lIns="91425" tIns="45700" rIns="91425" bIns="45700" anchor="t" anchorCtr="0">
            <a:noAutofit/>
          </a:bodyPr>
          <a:lstStyle/>
          <a:p>
            <a:pPr marL="171450" marR="0" lvl="0" indent="-158750" algn="l" rtl="0">
              <a:lnSpc>
                <a:spcPct val="100000"/>
              </a:lnSpc>
              <a:spcBef>
                <a:spcPts val="0"/>
              </a:spcBef>
              <a:spcAft>
                <a:spcPts val="0"/>
              </a:spcAft>
              <a:buClr>
                <a:srgbClr val="FFFFFF"/>
              </a:buClr>
              <a:buSzPts val="1600"/>
              <a:buFont typeface="Arial"/>
              <a:buChar char="•"/>
            </a:pPr>
            <a:r>
              <a:rPr lang="en-US" sz="1600" b="1" i="0" u="none" strike="noStrike" cap="none" dirty="0">
                <a:solidFill>
                  <a:srgbClr val="FFFFFF"/>
                </a:solidFill>
                <a:latin typeface="Arial"/>
                <a:ea typeface="Arial"/>
                <a:cs typeface="Arial"/>
                <a:sym typeface="Arial"/>
              </a:rPr>
              <a:t>JSON integration</a:t>
            </a:r>
            <a:endParaRPr sz="1600" b="1" i="0" u="none" strike="noStrike" cap="none" dirty="0">
              <a:solidFill>
                <a:srgbClr val="000000"/>
              </a:solidFill>
              <a:latin typeface="Arial"/>
              <a:ea typeface="Arial"/>
              <a:cs typeface="Arial"/>
              <a:sym typeface="Arial"/>
            </a:endParaRPr>
          </a:p>
          <a:p>
            <a:pPr marL="171450" marR="0" lvl="0" indent="-158750" algn="l" rtl="0">
              <a:lnSpc>
                <a:spcPct val="100000"/>
              </a:lnSpc>
              <a:spcBef>
                <a:spcPts val="0"/>
              </a:spcBef>
              <a:spcAft>
                <a:spcPts val="0"/>
              </a:spcAft>
              <a:buClr>
                <a:srgbClr val="FFFFFF"/>
              </a:buClr>
              <a:buSzPts val="1600"/>
              <a:buFont typeface="Arial"/>
              <a:buChar char="•"/>
            </a:pPr>
            <a:r>
              <a:rPr lang="en-US" sz="1600" b="1" i="0" u="none" strike="noStrike" cap="none" dirty="0">
                <a:solidFill>
                  <a:srgbClr val="FFFFFF"/>
                </a:solidFill>
                <a:latin typeface="Arial"/>
                <a:ea typeface="Arial"/>
                <a:cs typeface="Arial"/>
                <a:sym typeface="Arial"/>
              </a:rPr>
              <a:t>Round 2 bidding and clearing logic</a:t>
            </a:r>
            <a:endParaRPr sz="1600" b="1" i="0" u="none" strike="noStrike" cap="none" dirty="0">
              <a:solidFill>
                <a:srgbClr val="000000"/>
              </a:solidFill>
              <a:latin typeface="Arial"/>
              <a:ea typeface="Arial"/>
              <a:cs typeface="Arial"/>
              <a:sym typeface="Arial"/>
            </a:endParaRPr>
          </a:p>
          <a:p>
            <a:pPr marL="171450" indent="-158750">
              <a:buClr>
                <a:srgbClr val="FFFFFF"/>
              </a:buClr>
              <a:buSzPts val="1600"/>
              <a:buFont typeface="Arial"/>
              <a:buChar char="•"/>
            </a:pPr>
            <a:r>
              <a:rPr lang="en-US" sz="1600" b="1" dirty="0">
                <a:solidFill>
                  <a:srgbClr val="FFFFFF"/>
                </a:solidFill>
              </a:rPr>
              <a:t>UI improvement</a:t>
            </a:r>
          </a:p>
          <a:p>
            <a:pPr marL="171450" indent="-158750">
              <a:buClr>
                <a:srgbClr val="FFFFFF"/>
              </a:buClr>
              <a:buSzPts val="1600"/>
              <a:buFont typeface="Arial"/>
              <a:buChar char="•"/>
            </a:pPr>
            <a:r>
              <a:rPr lang="en-US" sz="1600" b="1" dirty="0">
                <a:solidFill>
                  <a:srgbClr val="FFFFFF"/>
                </a:solidFill>
              </a:rPr>
              <a:t>Pre-UAT debugging</a:t>
            </a:r>
          </a:p>
          <a:p>
            <a:pPr marL="171450" indent="-158750">
              <a:buClr>
                <a:srgbClr val="FFFFFF"/>
              </a:buClr>
              <a:buSzPts val="1600"/>
              <a:buFont typeface="Arial"/>
              <a:buChar char="•"/>
            </a:pPr>
            <a:r>
              <a:rPr lang="en-US" sz="1600" b="1" dirty="0">
                <a:solidFill>
                  <a:srgbClr val="FFFFFF"/>
                </a:solidFill>
              </a:rPr>
              <a:t>Preparation for UAT</a:t>
            </a:r>
          </a:p>
          <a:p>
            <a:pPr marL="171450" indent="-158750">
              <a:buClr>
                <a:srgbClr val="FFFFFF"/>
              </a:buClr>
              <a:buSzPts val="1600"/>
              <a:buFont typeface="Arial"/>
              <a:buChar char="•"/>
            </a:pPr>
            <a:endParaRPr lang="en-US" sz="1600" b="1" dirty="0"/>
          </a:p>
          <a:p>
            <a:pPr marL="171450" marR="0" lvl="0" indent="-158750" algn="l" rtl="0">
              <a:lnSpc>
                <a:spcPct val="100000"/>
              </a:lnSpc>
              <a:spcBef>
                <a:spcPts val="0"/>
              </a:spcBef>
              <a:spcAft>
                <a:spcPts val="0"/>
              </a:spcAft>
              <a:buClr>
                <a:srgbClr val="FFFFFF"/>
              </a:buClr>
              <a:buSzPts val="1600"/>
              <a:buFont typeface="Arial"/>
              <a:buChar char="•"/>
            </a:pPr>
            <a:endParaRPr sz="1600" b="1" i="0" u="none" strike="noStrike" cap="none" dirty="0">
              <a:solidFill>
                <a:srgbClr val="FFFFFF"/>
              </a:solidFill>
              <a:latin typeface="Arial"/>
              <a:ea typeface="Arial"/>
              <a:cs typeface="Arial"/>
              <a:sym typeface="Arial"/>
            </a:endParaRPr>
          </a:p>
        </p:txBody>
      </p:sp>
      <p:sp>
        <p:nvSpPr>
          <p:cNvPr id="219" name="Google Shape;219;g78e0fbd2de_0_15"/>
          <p:cNvSpPr txBox="1"/>
          <p:nvPr/>
        </p:nvSpPr>
        <p:spPr>
          <a:xfrm>
            <a:off x="7026598" y="4189386"/>
            <a:ext cx="2105520" cy="1477200"/>
          </a:xfrm>
          <a:prstGeom prst="rect">
            <a:avLst/>
          </a:prstGeom>
          <a:noFill/>
          <a:ln>
            <a:noFill/>
          </a:ln>
        </p:spPr>
        <p:txBody>
          <a:bodyPr spcFirstLastPara="1" wrap="square" lIns="91425" tIns="45700" rIns="91425" bIns="45700" anchor="t" anchorCtr="0">
            <a:noAutofit/>
          </a:bodyPr>
          <a:lstStyle/>
          <a:p>
            <a:pPr marL="171450" marR="0" lvl="0" indent="-158750" algn="l" rtl="0">
              <a:lnSpc>
                <a:spcPct val="100000"/>
              </a:lnSpc>
              <a:spcBef>
                <a:spcPts val="0"/>
              </a:spcBef>
              <a:spcAft>
                <a:spcPts val="0"/>
              </a:spcAft>
              <a:buClr>
                <a:srgbClr val="FFFFFF"/>
              </a:buClr>
              <a:buSzPts val="1600"/>
              <a:buFont typeface="Arial"/>
              <a:buChar char="•"/>
            </a:pPr>
            <a:r>
              <a:rPr lang="en-US" sz="1600" b="1" i="0" u="none" strike="noStrike" cap="none" dirty="0">
                <a:solidFill>
                  <a:srgbClr val="FFFFFF"/>
                </a:solidFill>
                <a:latin typeface="Arial"/>
                <a:ea typeface="Arial"/>
                <a:cs typeface="Arial"/>
                <a:sym typeface="Arial"/>
              </a:rPr>
              <a:t>Prepare for UAT</a:t>
            </a:r>
            <a:endParaRPr sz="1600" b="1" i="0" u="none" strike="noStrike" cap="none" dirty="0">
              <a:solidFill>
                <a:srgbClr val="FFFFFF"/>
              </a:solidFill>
              <a:latin typeface="Arial"/>
              <a:ea typeface="Arial"/>
              <a:cs typeface="Arial"/>
              <a:sym typeface="Arial"/>
            </a:endParaRPr>
          </a:p>
          <a:p>
            <a:pPr marL="171450" marR="0" lvl="0" indent="-158750" algn="l" rtl="0">
              <a:lnSpc>
                <a:spcPct val="100000"/>
              </a:lnSpc>
              <a:spcBef>
                <a:spcPts val="0"/>
              </a:spcBef>
              <a:spcAft>
                <a:spcPts val="0"/>
              </a:spcAft>
              <a:buClr>
                <a:srgbClr val="FFFFFF"/>
              </a:buClr>
              <a:buSzPts val="1600"/>
              <a:buFont typeface="Arial"/>
              <a:buChar char="•"/>
            </a:pPr>
            <a:r>
              <a:rPr lang="en-US" sz="1600" b="1" i="0" u="none" strike="noStrike" cap="none" dirty="0">
                <a:solidFill>
                  <a:srgbClr val="FFFFFF"/>
                </a:solidFill>
                <a:latin typeface="Arial"/>
                <a:ea typeface="Arial"/>
                <a:cs typeface="Arial"/>
                <a:sym typeface="Arial"/>
              </a:rPr>
              <a:t>Cumulated feedback from UAT session</a:t>
            </a:r>
          </a:p>
          <a:p>
            <a:pPr marL="171450" marR="0" lvl="0" indent="-158750" algn="l" rtl="0">
              <a:lnSpc>
                <a:spcPct val="100000"/>
              </a:lnSpc>
              <a:spcBef>
                <a:spcPts val="0"/>
              </a:spcBef>
              <a:spcAft>
                <a:spcPts val="0"/>
              </a:spcAft>
              <a:buClr>
                <a:srgbClr val="FFFFFF"/>
              </a:buClr>
              <a:buSzPts val="1600"/>
              <a:buFont typeface="Arial"/>
              <a:buChar char="•"/>
            </a:pPr>
            <a:r>
              <a:rPr lang="en-US" sz="1600" b="1" i="0" u="none" strike="noStrike" cap="none" dirty="0">
                <a:solidFill>
                  <a:srgbClr val="FFFFFF"/>
                </a:solidFill>
                <a:latin typeface="Arial"/>
                <a:ea typeface="Arial"/>
                <a:cs typeface="Arial"/>
                <a:sym typeface="Arial"/>
              </a:rPr>
              <a:t>Post-UAT debugging</a:t>
            </a:r>
          </a:p>
          <a:p>
            <a:pPr marL="171450" marR="0" lvl="0" indent="-158750" algn="l" rtl="0">
              <a:lnSpc>
                <a:spcPct val="100000"/>
              </a:lnSpc>
              <a:spcBef>
                <a:spcPts val="0"/>
              </a:spcBef>
              <a:spcAft>
                <a:spcPts val="0"/>
              </a:spcAft>
              <a:buClr>
                <a:srgbClr val="FFFFFF"/>
              </a:buClr>
              <a:buSzPts val="1600"/>
              <a:buFont typeface="Arial"/>
              <a:buChar char="•"/>
            </a:pPr>
            <a:r>
              <a:rPr lang="en-US" sz="1600" b="1" dirty="0">
                <a:solidFill>
                  <a:srgbClr val="FFFFFF"/>
                </a:solidFill>
              </a:rPr>
              <a:t>Bid status</a:t>
            </a:r>
            <a:endParaRPr sz="1600" b="1" i="0" u="none" strike="noStrike" cap="none" dirty="0">
              <a:solidFill>
                <a:srgbClr val="FFFFFF"/>
              </a:solidFill>
              <a:latin typeface="Arial"/>
              <a:ea typeface="Arial"/>
              <a:cs typeface="Arial"/>
              <a:sym typeface="Arial"/>
            </a:endParaRPr>
          </a:p>
          <a:p>
            <a:pPr marL="171450" marR="0" lvl="0" indent="-158750" algn="l" rtl="0">
              <a:lnSpc>
                <a:spcPct val="100000"/>
              </a:lnSpc>
              <a:spcBef>
                <a:spcPts val="0"/>
              </a:spcBef>
              <a:spcAft>
                <a:spcPts val="0"/>
              </a:spcAft>
              <a:buClr>
                <a:srgbClr val="FFFFFF"/>
              </a:buClr>
              <a:buSzPts val="1600"/>
              <a:buFont typeface="Arial"/>
              <a:buChar char="•"/>
            </a:pPr>
            <a:r>
              <a:rPr lang="en-US" sz="1600" b="1" i="0" u="none" strike="noStrike" cap="none" dirty="0">
                <a:solidFill>
                  <a:srgbClr val="FFFFFF"/>
                </a:solidFill>
                <a:latin typeface="Arial"/>
                <a:ea typeface="Arial"/>
                <a:cs typeface="Arial"/>
                <a:sym typeface="Arial"/>
              </a:rPr>
              <a:t>Tested and debugged all testcases</a:t>
            </a:r>
            <a:endParaRPr sz="1600" b="1" i="0" u="none" strike="noStrike" cap="none" dirty="0">
              <a:solidFill>
                <a:srgbClr val="FFFFFF"/>
              </a:solidFill>
              <a:latin typeface="Arial"/>
              <a:ea typeface="Arial"/>
              <a:cs typeface="Arial"/>
              <a:sym typeface="Arial"/>
            </a:endParaRPr>
          </a:p>
        </p:txBody>
      </p:sp>
      <p:sp>
        <p:nvSpPr>
          <p:cNvPr id="220" name="Google Shape;220;g78e0fbd2de_0_15"/>
          <p:cNvSpPr txBox="1"/>
          <p:nvPr/>
        </p:nvSpPr>
        <p:spPr>
          <a:xfrm>
            <a:off x="9132118" y="4189386"/>
            <a:ext cx="2228100" cy="1477200"/>
          </a:xfrm>
          <a:prstGeom prst="rect">
            <a:avLst/>
          </a:prstGeom>
          <a:noFill/>
          <a:ln>
            <a:noFill/>
          </a:ln>
        </p:spPr>
        <p:txBody>
          <a:bodyPr spcFirstLastPara="1" wrap="square" lIns="91425" tIns="45700" rIns="91425" bIns="45700" anchor="t" anchorCtr="0">
            <a:noAutofit/>
          </a:bodyPr>
          <a:lstStyle/>
          <a:p>
            <a:pPr marL="171450" marR="0" lvl="0" indent="-158750" algn="l" rtl="0">
              <a:lnSpc>
                <a:spcPct val="100000"/>
              </a:lnSpc>
              <a:spcBef>
                <a:spcPts val="0"/>
              </a:spcBef>
              <a:spcAft>
                <a:spcPts val="0"/>
              </a:spcAft>
              <a:buClr>
                <a:srgbClr val="FFFFFF"/>
              </a:buClr>
              <a:buSzPts val="1600"/>
              <a:buFont typeface="Arial"/>
              <a:buChar char="•"/>
            </a:pPr>
            <a:r>
              <a:rPr lang="en-US" sz="1600" b="1" i="0" u="none" strike="noStrike" cap="none" dirty="0">
                <a:solidFill>
                  <a:srgbClr val="FFFFFF"/>
                </a:solidFill>
                <a:latin typeface="Arial"/>
                <a:ea typeface="Arial"/>
                <a:cs typeface="Arial"/>
                <a:sym typeface="Arial"/>
              </a:rPr>
              <a:t>Final check before deployment</a:t>
            </a:r>
          </a:p>
          <a:p>
            <a:pPr marL="171450" marR="0" lvl="0" indent="-158750" algn="l" rtl="0">
              <a:lnSpc>
                <a:spcPct val="100000"/>
              </a:lnSpc>
              <a:spcBef>
                <a:spcPts val="0"/>
              </a:spcBef>
              <a:spcAft>
                <a:spcPts val="0"/>
              </a:spcAft>
              <a:buClr>
                <a:srgbClr val="FFFFFF"/>
              </a:buClr>
              <a:buSzPts val="1600"/>
              <a:buFont typeface="Arial"/>
              <a:buChar char="•"/>
            </a:pPr>
            <a:r>
              <a:rPr lang="en-US" sz="1600" b="1" dirty="0">
                <a:solidFill>
                  <a:srgbClr val="FFFFFF"/>
                </a:solidFill>
              </a:rPr>
              <a:t>Project submission</a:t>
            </a:r>
            <a:endParaRPr sz="1600" b="1" i="0" u="none" strike="noStrike" cap="none" dirty="0">
              <a:solidFill>
                <a:srgbClr val="FFFFFF"/>
              </a:solidFill>
              <a:latin typeface="Arial"/>
              <a:ea typeface="Arial"/>
              <a:cs typeface="Arial"/>
              <a:sym typeface="Arial"/>
            </a:endParaRPr>
          </a:p>
          <a:p>
            <a:pPr marL="171450" marR="0" lvl="0" indent="-158750" algn="l" rtl="0">
              <a:lnSpc>
                <a:spcPct val="100000"/>
              </a:lnSpc>
              <a:spcBef>
                <a:spcPts val="0"/>
              </a:spcBef>
              <a:spcAft>
                <a:spcPts val="0"/>
              </a:spcAft>
              <a:buClr>
                <a:srgbClr val="FFFFFF"/>
              </a:buClr>
              <a:buSzPts val="1600"/>
              <a:buFont typeface="Arial"/>
              <a:buChar char="•"/>
            </a:pPr>
            <a:r>
              <a:rPr lang="en-US" sz="1600" b="1" i="0" u="none" strike="noStrike" cap="none" dirty="0">
                <a:solidFill>
                  <a:srgbClr val="FFFFFF"/>
                </a:solidFill>
                <a:latin typeface="Arial"/>
                <a:ea typeface="Arial"/>
                <a:cs typeface="Arial"/>
                <a:sym typeface="Arial"/>
              </a:rPr>
              <a:t>Final Presentation</a:t>
            </a:r>
            <a:endParaRPr sz="1600" b="1" i="0" u="none" strike="noStrike" cap="none" dirty="0">
              <a:solidFill>
                <a:srgbClr val="FFFFFF"/>
              </a:solidFill>
              <a:latin typeface="Arial"/>
              <a:ea typeface="Arial"/>
              <a:cs typeface="Arial"/>
              <a:sym typeface="Arial"/>
            </a:endParaRPr>
          </a:p>
        </p:txBody>
      </p:sp>
      <p:sp>
        <p:nvSpPr>
          <p:cNvPr id="221" name="Google Shape;221;g78e0fbd2de_0_15"/>
          <p:cNvSpPr txBox="1"/>
          <p:nvPr/>
        </p:nvSpPr>
        <p:spPr>
          <a:xfrm>
            <a:off x="832090" y="153977"/>
            <a:ext cx="9673800" cy="861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5000"/>
              <a:buFont typeface="Arial"/>
              <a:buNone/>
            </a:pPr>
            <a:r>
              <a:rPr lang="en-US" sz="4000" b="1" i="0" u="none" strike="noStrike" cap="none" dirty="0">
                <a:solidFill>
                  <a:schemeClr val="lt1"/>
                </a:solidFill>
                <a:latin typeface="Arial"/>
                <a:ea typeface="Arial"/>
                <a:cs typeface="Arial"/>
                <a:sym typeface="Arial"/>
              </a:rPr>
              <a:t>Schedule Timeline (</a:t>
            </a:r>
            <a:r>
              <a:rPr lang="en-US" sz="4000" b="1" i="0" u="none" strike="noStrike" cap="none" dirty="0">
                <a:solidFill>
                  <a:srgbClr val="FF0000"/>
                </a:solidFill>
                <a:latin typeface="Arial"/>
                <a:ea typeface="Arial"/>
                <a:cs typeface="Arial"/>
                <a:sym typeface="Arial"/>
              </a:rPr>
              <a:t>Planned</a:t>
            </a:r>
            <a:r>
              <a:rPr lang="en-US" sz="4000" b="1" i="0" u="none" strike="noStrike" cap="none" dirty="0">
                <a:solidFill>
                  <a:schemeClr val="lt1"/>
                </a:solidFill>
                <a:latin typeface="Arial"/>
                <a:ea typeface="Arial"/>
                <a:cs typeface="Arial"/>
                <a:sym typeface="Arial"/>
              </a:rPr>
              <a:t>)</a:t>
            </a:r>
            <a:endParaRPr sz="4000" b="1" i="0" u="none" strike="noStrike" cap="none" dirty="0">
              <a:solidFill>
                <a:schemeClr val="lt1"/>
              </a:solidFill>
              <a:latin typeface="Arial"/>
              <a:ea typeface="Arial"/>
              <a:cs typeface="Arial"/>
              <a:sym typeface="Arial"/>
            </a:endParaRPr>
          </a:p>
        </p:txBody>
      </p:sp>
      <p:sp>
        <p:nvSpPr>
          <p:cNvPr id="222" name="Google Shape;222;g78e0fbd2de_0_15"/>
          <p:cNvSpPr txBox="1"/>
          <p:nvPr/>
        </p:nvSpPr>
        <p:spPr>
          <a:xfrm>
            <a:off x="9342723" y="2945383"/>
            <a:ext cx="14646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Calibri"/>
                <a:ea typeface="Calibri"/>
                <a:cs typeface="Calibri"/>
                <a:sym typeface="Calibri"/>
              </a:rPr>
              <a:t>F</a:t>
            </a:r>
            <a:r>
              <a:rPr lang="en-US" sz="1800">
                <a:solidFill>
                  <a:srgbClr val="FFFFFF"/>
                </a:solidFill>
                <a:latin typeface="Calibri"/>
                <a:ea typeface="Calibri"/>
                <a:cs typeface="Calibri"/>
                <a:sym typeface="Calibri"/>
              </a:rPr>
              <a:t>inal Presentation</a:t>
            </a:r>
            <a:endParaRPr sz="1800" b="0" i="0" u="none" strike="noStrike" cap="none">
              <a:solidFill>
                <a:srgbClr val="FFFFFF"/>
              </a:solidFill>
              <a:latin typeface="Arial"/>
              <a:ea typeface="Arial"/>
              <a:cs typeface="Arial"/>
              <a:sym typeface="Arial"/>
            </a:endParaRPr>
          </a:p>
        </p:txBody>
      </p:sp>
      <p:sp>
        <p:nvSpPr>
          <p:cNvPr id="36" name="Google Shape;204;g78e0fbd2de_0_15">
            <a:extLst>
              <a:ext uri="{FF2B5EF4-FFF2-40B4-BE49-F238E27FC236}">
                <a16:creationId xmlns:a16="http://schemas.microsoft.com/office/drawing/2014/main" id="{E8BEC367-C5FE-41F7-9C3F-D2C8035D3DB8}"/>
              </a:ext>
            </a:extLst>
          </p:cNvPr>
          <p:cNvSpPr txBox="1"/>
          <p:nvPr/>
        </p:nvSpPr>
        <p:spPr>
          <a:xfrm>
            <a:off x="834978" y="1923687"/>
            <a:ext cx="1546500" cy="708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4000"/>
              <a:buFont typeface="Arial"/>
              <a:buNone/>
            </a:pPr>
            <a:r>
              <a:rPr lang="en-US" sz="1800" b="1" i="0" u="none" strike="noStrike" cap="none" dirty="0">
                <a:solidFill>
                  <a:srgbClr val="FFFFFF"/>
                </a:solidFill>
                <a:latin typeface="Arial"/>
                <a:ea typeface="Arial"/>
                <a:cs typeface="Arial"/>
                <a:sym typeface="Arial"/>
              </a:rPr>
              <a:t>Week 5 – 6</a:t>
            </a:r>
            <a:endParaRPr sz="1800" b="1" i="0" u="none" strike="noStrike" cap="none" dirty="0">
              <a:solidFill>
                <a:srgbClr val="FFFFFF"/>
              </a:solidFill>
              <a:latin typeface="Arial"/>
              <a:ea typeface="Arial"/>
              <a:cs typeface="Arial"/>
              <a:sym typeface="Arial"/>
            </a:endParaRPr>
          </a:p>
        </p:txBody>
      </p:sp>
      <p:sp>
        <p:nvSpPr>
          <p:cNvPr id="37" name="Google Shape;204;g78e0fbd2de_0_15">
            <a:extLst>
              <a:ext uri="{FF2B5EF4-FFF2-40B4-BE49-F238E27FC236}">
                <a16:creationId xmlns:a16="http://schemas.microsoft.com/office/drawing/2014/main" id="{7328213E-1769-44A1-99A4-B401FBA8FDAE}"/>
              </a:ext>
            </a:extLst>
          </p:cNvPr>
          <p:cNvSpPr txBox="1"/>
          <p:nvPr/>
        </p:nvSpPr>
        <p:spPr>
          <a:xfrm>
            <a:off x="3039927" y="1934973"/>
            <a:ext cx="1546500" cy="708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4000"/>
              <a:buFont typeface="Arial"/>
              <a:buNone/>
            </a:pPr>
            <a:r>
              <a:rPr lang="en-US" sz="1800" b="1" i="0" u="none" strike="noStrike" cap="none" dirty="0">
                <a:solidFill>
                  <a:srgbClr val="FFFFFF"/>
                </a:solidFill>
                <a:latin typeface="Arial"/>
                <a:ea typeface="Arial"/>
                <a:cs typeface="Arial"/>
                <a:sym typeface="Arial"/>
              </a:rPr>
              <a:t>Week 7 – 8</a:t>
            </a:r>
            <a:endParaRPr sz="1800" b="1" i="0" u="none" strike="noStrike" cap="none" dirty="0">
              <a:solidFill>
                <a:srgbClr val="FFFFFF"/>
              </a:solidFill>
              <a:latin typeface="Arial"/>
              <a:ea typeface="Arial"/>
              <a:cs typeface="Arial"/>
              <a:sym typeface="Arial"/>
            </a:endParaRPr>
          </a:p>
        </p:txBody>
      </p:sp>
      <p:sp>
        <p:nvSpPr>
          <p:cNvPr id="38" name="Google Shape;204;g78e0fbd2de_0_15">
            <a:extLst>
              <a:ext uri="{FF2B5EF4-FFF2-40B4-BE49-F238E27FC236}">
                <a16:creationId xmlns:a16="http://schemas.microsoft.com/office/drawing/2014/main" id="{8309A3C3-0B11-4964-A600-C97E6E6F64D0}"/>
              </a:ext>
            </a:extLst>
          </p:cNvPr>
          <p:cNvSpPr txBox="1"/>
          <p:nvPr/>
        </p:nvSpPr>
        <p:spPr>
          <a:xfrm>
            <a:off x="5236833" y="1940040"/>
            <a:ext cx="1546500" cy="708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4000"/>
              <a:buFont typeface="Arial"/>
              <a:buNone/>
            </a:pPr>
            <a:r>
              <a:rPr lang="en-US" sz="1800" b="1" i="0" u="none" strike="noStrike" cap="none" dirty="0">
                <a:solidFill>
                  <a:srgbClr val="FFFFFF"/>
                </a:solidFill>
                <a:latin typeface="Arial"/>
                <a:ea typeface="Arial"/>
                <a:cs typeface="Arial"/>
                <a:sym typeface="Arial"/>
              </a:rPr>
              <a:t>Week 9 – 10</a:t>
            </a:r>
            <a:endParaRPr sz="1800" b="1" i="0" u="none" strike="noStrike" cap="none" dirty="0">
              <a:solidFill>
                <a:srgbClr val="FFFFFF"/>
              </a:solidFill>
              <a:latin typeface="Arial"/>
              <a:ea typeface="Arial"/>
              <a:cs typeface="Arial"/>
              <a:sym typeface="Arial"/>
            </a:endParaRPr>
          </a:p>
        </p:txBody>
      </p:sp>
      <p:sp>
        <p:nvSpPr>
          <p:cNvPr id="41" name="Google Shape;204;g78e0fbd2de_0_15">
            <a:extLst>
              <a:ext uri="{FF2B5EF4-FFF2-40B4-BE49-F238E27FC236}">
                <a16:creationId xmlns:a16="http://schemas.microsoft.com/office/drawing/2014/main" id="{9850F17B-E7DD-4ECB-9ED1-BD229FD865F8}"/>
              </a:ext>
            </a:extLst>
          </p:cNvPr>
          <p:cNvSpPr txBox="1"/>
          <p:nvPr/>
        </p:nvSpPr>
        <p:spPr>
          <a:xfrm>
            <a:off x="7252061" y="1931477"/>
            <a:ext cx="1727100" cy="708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4000"/>
              <a:buFont typeface="Arial"/>
              <a:buNone/>
            </a:pPr>
            <a:r>
              <a:rPr lang="en-US" sz="1800" b="1" i="0" u="none" strike="noStrike" cap="none" dirty="0">
                <a:solidFill>
                  <a:srgbClr val="FFFFFF"/>
                </a:solidFill>
                <a:latin typeface="Arial"/>
                <a:ea typeface="Arial"/>
                <a:cs typeface="Arial"/>
                <a:sym typeface="Arial"/>
              </a:rPr>
              <a:t>Week 11 – 12</a:t>
            </a:r>
            <a:endParaRPr sz="1800" b="1" i="0" u="none" strike="noStrike" cap="none" dirty="0">
              <a:solidFill>
                <a:srgbClr val="FFFFFF"/>
              </a:solidFill>
              <a:latin typeface="Arial"/>
              <a:ea typeface="Arial"/>
              <a:cs typeface="Arial"/>
              <a:sym typeface="Arial"/>
            </a:endParaRPr>
          </a:p>
        </p:txBody>
      </p:sp>
      <p:sp>
        <p:nvSpPr>
          <p:cNvPr id="42" name="Google Shape;204;g78e0fbd2de_0_15">
            <a:extLst>
              <a:ext uri="{FF2B5EF4-FFF2-40B4-BE49-F238E27FC236}">
                <a16:creationId xmlns:a16="http://schemas.microsoft.com/office/drawing/2014/main" id="{B2D3DBC8-5A0D-42D4-B2D3-6419A302FEA2}"/>
              </a:ext>
            </a:extLst>
          </p:cNvPr>
          <p:cNvSpPr txBox="1"/>
          <p:nvPr/>
        </p:nvSpPr>
        <p:spPr>
          <a:xfrm>
            <a:off x="9307968" y="1917516"/>
            <a:ext cx="1727100" cy="708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4000"/>
              <a:buFont typeface="Arial"/>
              <a:buNone/>
            </a:pPr>
            <a:r>
              <a:rPr lang="en-US" sz="1800" b="1" i="0" u="none" strike="noStrike" cap="none" dirty="0">
                <a:solidFill>
                  <a:srgbClr val="FFFFFF"/>
                </a:solidFill>
                <a:latin typeface="Arial"/>
                <a:ea typeface="Arial"/>
                <a:cs typeface="Arial"/>
                <a:sym typeface="Arial"/>
              </a:rPr>
              <a:t>Week 13</a:t>
            </a:r>
            <a:endParaRPr sz="1800" b="1" i="0" u="none" strike="noStrike" cap="none" dirty="0">
              <a:solidFill>
                <a:srgbClr val="FFFFFF"/>
              </a:solidFill>
              <a:latin typeface="Arial"/>
              <a:ea typeface="Arial"/>
              <a:cs typeface="Arial"/>
              <a:sym typeface="Arial"/>
            </a:endParaRPr>
          </a:p>
        </p:txBody>
      </p:sp>
      <p:sp>
        <p:nvSpPr>
          <p:cNvPr id="35" name="Google Shape;217;g78e0fbd2de_0_15">
            <a:extLst>
              <a:ext uri="{FF2B5EF4-FFF2-40B4-BE49-F238E27FC236}">
                <a16:creationId xmlns:a16="http://schemas.microsoft.com/office/drawing/2014/main" id="{AE17A44D-41A5-40A5-A464-8BD1DE5A09E1}"/>
              </a:ext>
            </a:extLst>
          </p:cNvPr>
          <p:cNvSpPr txBox="1"/>
          <p:nvPr/>
        </p:nvSpPr>
        <p:spPr>
          <a:xfrm>
            <a:off x="2664348" y="4189386"/>
            <a:ext cx="2228100" cy="2031300"/>
          </a:xfrm>
          <a:prstGeom prst="rect">
            <a:avLst/>
          </a:prstGeom>
          <a:noFill/>
          <a:ln>
            <a:noFill/>
          </a:ln>
        </p:spPr>
        <p:txBody>
          <a:bodyPr spcFirstLastPara="1" wrap="square" lIns="91425" tIns="45700" rIns="91425" bIns="45700" anchor="t" anchorCtr="0">
            <a:noAutofit/>
          </a:bodyPr>
          <a:lstStyle/>
          <a:p>
            <a:pPr marL="171450" marR="0" lvl="0" indent="-158750" algn="l" rtl="0">
              <a:lnSpc>
                <a:spcPct val="100000"/>
              </a:lnSpc>
              <a:spcBef>
                <a:spcPts val="0"/>
              </a:spcBef>
              <a:spcAft>
                <a:spcPts val="0"/>
              </a:spcAft>
              <a:buClr>
                <a:srgbClr val="FFFFFF"/>
              </a:buClr>
              <a:buSzPts val="1600"/>
              <a:buFont typeface="Arial"/>
              <a:buChar char="•"/>
            </a:pPr>
            <a:r>
              <a:rPr lang="en-US" sz="1600" b="1" dirty="0">
                <a:solidFill>
                  <a:srgbClr val="FFFFFF"/>
                </a:solidFill>
              </a:rPr>
              <a:t>Bidding functions</a:t>
            </a:r>
          </a:p>
          <a:p>
            <a:pPr marL="12700" marR="0" lvl="0" algn="l" rtl="0">
              <a:lnSpc>
                <a:spcPct val="100000"/>
              </a:lnSpc>
              <a:spcBef>
                <a:spcPts val="0"/>
              </a:spcBef>
              <a:spcAft>
                <a:spcPts val="0"/>
              </a:spcAft>
              <a:buClr>
                <a:srgbClr val="FFFFFF"/>
              </a:buClr>
              <a:buSzPts val="1600"/>
            </a:pPr>
            <a:r>
              <a:rPr lang="en-US" sz="1600" b="1" i="0" u="none" strike="noStrike" cap="none" dirty="0">
                <a:solidFill>
                  <a:srgbClr val="FFFFFF"/>
                </a:solidFill>
                <a:latin typeface="Arial"/>
                <a:ea typeface="Arial"/>
                <a:cs typeface="Arial"/>
                <a:sym typeface="Arial"/>
              </a:rPr>
              <a:t>   (Update</a:t>
            </a:r>
            <a:r>
              <a:rPr lang="en-US" sz="1600" b="1" dirty="0">
                <a:solidFill>
                  <a:srgbClr val="FFFFFF"/>
                </a:solidFill>
              </a:rPr>
              <a:t> bid/ Delete    bid/ Drop Section)</a:t>
            </a:r>
            <a:endParaRPr sz="1600" b="1" i="0" u="none" strike="noStrike" cap="none" dirty="0">
              <a:solidFill>
                <a:srgbClr val="000000"/>
              </a:solidFill>
              <a:latin typeface="Arial"/>
              <a:ea typeface="Arial"/>
              <a:cs typeface="Arial"/>
              <a:sym typeface="Arial"/>
            </a:endParaRPr>
          </a:p>
          <a:p>
            <a:pPr marL="171450" marR="0" lvl="0" indent="-158750" algn="l" rtl="0">
              <a:lnSpc>
                <a:spcPct val="100000"/>
              </a:lnSpc>
              <a:spcBef>
                <a:spcPts val="0"/>
              </a:spcBef>
              <a:spcAft>
                <a:spcPts val="0"/>
              </a:spcAft>
              <a:buClr>
                <a:srgbClr val="FFFFFF"/>
              </a:buClr>
              <a:buSzPts val="1600"/>
              <a:buFont typeface="Arial"/>
              <a:buChar char="•"/>
            </a:pPr>
            <a:r>
              <a:rPr lang="en-US" sz="1600" b="1" i="0" u="none" strike="noStrike" cap="none" dirty="0">
                <a:solidFill>
                  <a:srgbClr val="FFFFFF"/>
                </a:solidFill>
                <a:latin typeface="Arial"/>
                <a:ea typeface="Arial"/>
                <a:cs typeface="Arial"/>
                <a:sym typeface="Arial"/>
              </a:rPr>
              <a:t>Improved bootstrap</a:t>
            </a:r>
            <a:endParaRPr sz="1600" b="1" i="0" u="none" strike="noStrike" cap="none" dirty="0">
              <a:solidFill>
                <a:srgbClr val="000000"/>
              </a:solidFill>
              <a:latin typeface="Arial"/>
              <a:ea typeface="Arial"/>
              <a:cs typeface="Arial"/>
              <a:sym typeface="Arial"/>
            </a:endParaRPr>
          </a:p>
          <a:p>
            <a:pPr marL="171450" marR="0" lvl="0" indent="-158750" algn="l" rtl="0">
              <a:lnSpc>
                <a:spcPct val="100000"/>
              </a:lnSpc>
              <a:spcBef>
                <a:spcPts val="0"/>
              </a:spcBef>
              <a:spcAft>
                <a:spcPts val="0"/>
              </a:spcAft>
              <a:buClr>
                <a:srgbClr val="FFFFFF"/>
              </a:buClr>
              <a:buSzPts val="1600"/>
              <a:buFont typeface="Arial"/>
              <a:buChar char="•"/>
            </a:pPr>
            <a:r>
              <a:rPr lang="en-US" sz="1600" b="1" i="0" u="none" strike="noStrike" cap="none" dirty="0">
                <a:solidFill>
                  <a:srgbClr val="FFFFFF"/>
                </a:solidFill>
                <a:latin typeface="Arial"/>
                <a:ea typeface="Arial"/>
                <a:cs typeface="Arial"/>
                <a:sym typeface="Arial"/>
              </a:rPr>
              <a:t>Round 1 bidding and clearing logic</a:t>
            </a:r>
            <a:endParaRPr sz="1600" b="1" i="0" u="none" strike="noStrike" cap="none" dirty="0">
              <a:solidFill>
                <a:srgbClr val="FFFFFF"/>
              </a:solidFill>
              <a:latin typeface="Arial"/>
              <a:ea typeface="Arial"/>
              <a:cs typeface="Arial"/>
              <a:sym typeface="Arial"/>
            </a:endParaRPr>
          </a:p>
          <a:p>
            <a:pPr marL="171450" marR="0" lvl="0" indent="-158750" algn="l" rtl="0">
              <a:lnSpc>
                <a:spcPct val="100000"/>
              </a:lnSpc>
              <a:spcBef>
                <a:spcPts val="0"/>
              </a:spcBef>
              <a:spcAft>
                <a:spcPts val="0"/>
              </a:spcAft>
              <a:buClr>
                <a:srgbClr val="FFFFFF"/>
              </a:buClr>
              <a:buSzPts val="1600"/>
              <a:buFont typeface="Arial"/>
              <a:buChar char="•"/>
            </a:pPr>
            <a:r>
              <a:rPr lang="en-US" sz="1600" b="1" i="0" u="none" strike="noStrike" cap="none" dirty="0">
                <a:solidFill>
                  <a:srgbClr val="FFFFFF"/>
                </a:solidFill>
                <a:latin typeface="Arial"/>
                <a:ea typeface="Arial"/>
                <a:cs typeface="Arial"/>
                <a:sym typeface="Arial"/>
              </a:rPr>
              <a:t>Application demo</a:t>
            </a:r>
            <a:endParaRPr sz="1600" b="1" i="0" u="none" strike="noStrike" cap="none" dirty="0">
              <a:solidFill>
                <a:srgbClr val="FFFFFF"/>
              </a:solidFill>
              <a:latin typeface="Arial"/>
              <a:ea typeface="Arial"/>
              <a:cs typeface="Arial"/>
              <a:sym typeface="Arial"/>
            </a:endParaRPr>
          </a:p>
        </p:txBody>
      </p:sp>
    </p:spTree>
    <p:extLst>
      <p:ext uri="{BB962C8B-B14F-4D97-AF65-F5344CB8AC3E}">
        <p14:creationId xmlns:p14="http://schemas.microsoft.com/office/powerpoint/2010/main" val="30142337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thank you page">
            <a:extLst>
              <a:ext uri="{FF2B5EF4-FFF2-40B4-BE49-F238E27FC236}">
                <a16:creationId xmlns:a16="http://schemas.microsoft.com/office/drawing/2014/main" id="{42A30AA7-2657-4A98-B714-D5D8719C28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47" y="0"/>
            <a:ext cx="1217845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5203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4"/>
        <p:cNvGrpSpPr/>
        <p:nvPr/>
      </p:nvGrpSpPr>
      <p:grpSpPr>
        <a:xfrm>
          <a:off x="0" y="0"/>
          <a:ext cx="0" cy="0"/>
          <a:chOff x="0" y="0"/>
          <a:chExt cx="0" cy="0"/>
        </a:xfrm>
      </p:grpSpPr>
      <p:sp>
        <p:nvSpPr>
          <p:cNvPr id="195" name="Google Shape;195;g78e0fbd2de_0_15"/>
          <p:cNvSpPr/>
          <p:nvPr/>
        </p:nvSpPr>
        <p:spPr>
          <a:xfrm>
            <a:off x="802011" y="1871240"/>
            <a:ext cx="1727100" cy="381000"/>
          </a:xfrm>
          <a:prstGeom prst="chevron">
            <a:avLst>
              <a:gd name="adj" fmla="val 5000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96" name="Google Shape;196;g78e0fbd2de_0_15"/>
          <p:cNvSpPr/>
          <p:nvPr/>
        </p:nvSpPr>
        <p:spPr>
          <a:xfrm>
            <a:off x="2998917" y="1871240"/>
            <a:ext cx="1727100" cy="381000"/>
          </a:xfrm>
          <a:prstGeom prst="chevron">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97" name="Google Shape;197;g78e0fbd2de_0_15"/>
          <p:cNvSpPr/>
          <p:nvPr/>
        </p:nvSpPr>
        <p:spPr>
          <a:xfrm>
            <a:off x="5119095" y="1873065"/>
            <a:ext cx="1727100" cy="381000"/>
          </a:xfrm>
          <a:prstGeom prst="chevron">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282F39"/>
              </a:solidFill>
              <a:latin typeface="Calibri"/>
              <a:ea typeface="Calibri"/>
              <a:cs typeface="Calibri"/>
              <a:sym typeface="Calibri"/>
            </a:endParaRPr>
          </a:p>
        </p:txBody>
      </p:sp>
      <p:sp>
        <p:nvSpPr>
          <p:cNvPr id="198" name="Google Shape;198;g78e0fbd2de_0_15"/>
          <p:cNvSpPr/>
          <p:nvPr/>
        </p:nvSpPr>
        <p:spPr>
          <a:xfrm>
            <a:off x="7200612" y="1873053"/>
            <a:ext cx="1727100" cy="381000"/>
          </a:xfrm>
          <a:prstGeom prst="chevron">
            <a:avLst>
              <a:gd name="adj" fmla="val 50000"/>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1" i="0" u="none" strike="noStrike" cap="none">
              <a:solidFill>
                <a:srgbClr val="282F39"/>
              </a:solidFill>
              <a:latin typeface="Calibri"/>
              <a:ea typeface="Calibri"/>
              <a:cs typeface="Calibri"/>
              <a:sym typeface="Calibri"/>
            </a:endParaRPr>
          </a:p>
        </p:txBody>
      </p:sp>
      <p:sp>
        <p:nvSpPr>
          <p:cNvPr id="199" name="Google Shape;199;g78e0fbd2de_0_15"/>
          <p:cNvSpPr/>
          <p:nvPr/>
        </p:nvSpPr>
        <p:spPr>
          <a:xfrm>
            <a:off x="9293829" y="1872201"/>
            <a:ext cx="1727100" cy="381000"/>
          </a:xfrm>
          <a:prstGeom prst="chevron">
            <a:avLst>
              <a:gd name="adj" fmla="val 50000"/>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1" i="0" u="none" strike="noStrike" cap="none">
              <a:solidFill>
                <a:srgbClr val="282F39"/>
              </a:solidFill>
              <a:latin typeface="Calibri"/>
              <a:ea typeface="Calibri"/>
              <a:cs typeface="Calibri"/>
              <a:sym typeface="Calibri"/>
            </a:endParaRPr>
          </a:p>
        </p:txBody>
      </p:sp>
      <p:sp>
        <p:nvSpPr>
          <p:cNvPr id="200" name="Google Shape;200;g78e0fbd2de_0_15"/>
          <p:cNvSpPr txBox="1"/>
          <p:nvPr/>
        </p:nvSpPr>
        <p:spPr>
          <a:xfrm>
            <a:off x="9394386" y="1042938"/>
            <a:ext cx="1464600" cy="708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4000"/>
              <a:buFont typeface="Arial"/>
              <a:buNone/>
            </a:pPr>
            <a:r>
              <a:rPr lang="en-US" sz="4000" b="1" i="0" u="none" strike="noStrike" cap="none">
                <a:solidFill>
                  <a:srgbClr val="FFFFFF"/>
                </a:solidFill>
                <a:latin typeface="Arial"/>
                <a:ea typeface="Arial"/>
                <a:cs typeface="Arial"/>
                <a:sym typeface="Arial"/>
              </a:rPr>
              <a:t>Iter5</a:t>
            </a:r>
            <a:endParaRPr sz="4000" b="1" i="0" u="none" strike="noStrike" cap="none">
              <a:solidFill>
                <a:srgbClr val="FFFFFF"/>
              </a:solidFill>
              <a:latin typeface="Arial"/>
              <a:ea typeface="Arial"/>
              <a:cs typeface="Arial"/>
              <a:sym typeface="Arial"/>
            </a:endParaRPr>
          </a:p>
        </p:txBody>
      </p:sp>
      <p:sp>
        <p:nvSpPr>
          <p:cNvPr id="201" name="Google Shape;201;g78e0fbd2de_0_15"/>
          <p:cNvSpPr txBox="1"/>
          <p:nvPr/>
        </p:nvSpPr>
        <p:spPr>
          <a:xfrm>
            <a:off x="7263775" y="1017690"/>
            <a:ext cx="1546500" cy="708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4000"/>
              <a:buFont typeface="Arial"/>
              <a:buNone/>
            </a:pPr>
            <a:r>
              <a:rPr lang="en-US" sz="4000" b="1" i="0" u="none" strike="noStrike" cap="none" dirty="0">
                <a:solidFill>
                  <a:srgbClr val="FFFFFF"/>
                </a:solidFill>
                <a:latin typeface="Arial"/>
                <a:ea typeface="Arial"/>
                <a:cs typeface="Arial"/>
                <a:sym typeface="Arial"/>
              </a:rPr>
              <a:t>Iter4</a:t>
            </a:r>
            <a:endParaRPr sz="4000" b="1" i="0" u="none" strike="noStrike" cap="none" dirty="0">
              <a:solidFill>
                <a:srgbClr val="FFFFFF"/>
              </a:solidFill>
              <a:latin typeface="Arial"/>
              <a:ea typeface="Arial"/>
              <a:cs typeface="Arial"/>
              <a:sym typeface="Arial"/>
            </a:endParaRPr>
          </a:p>
        </p:txBody>
      </p:sp>
      <p:sp>
        <p:nvSpPr>
          <p:cNvPr id="202" name="Google Shape;202;g78e0fbd2de_0_15"/>
          <p:cNvSpPr txBox="1"/>
          <p:nvPr/>
        </p:nvSpPr>
        <p:spPr>
          <a:xfrm>
            <a:off x="5270564" y="1017690"/>
            <a:ext cx="1464600" cy="708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4000"/>
              <a:buFont typeface="Arial"/>
              <a:buNone/>
            </a:pPr>
            <a:r>
              <a:rPr lang="en-US" sz="4000" b="1" i="0" u="none" strike="noStrike" cap="none">
                <a:solidFill>
                  <a:srgbClr val="FFFFFF"/>
                </a:solidFill>
                <a:latin typeface="Arial"/>
                <a:ea typeface="Arial"/>
                <a:cs typeface="Arial"/>
                <a:sym typeface="Arial"/>
              </a:rPr>
              <a:t>Iter3</a:t>
            </a:r>
            <a:endParaRPr sz="4000" b="1" i="0" u="none" strike="noStrike" cap="none">
              <a:solidFill>
                <a:srgbClr val="FFFFFF"/>
              </a:solidFill>
              <a:latin typeface="Arial"/>
              <a:ea typeface="Arial"/>
              <a:cs typeface="Arial"/>
              <a:sym typeface="Arial"/>
            </a:endParaRPr>
          </a:p>
        </p:txBody>
      </p:sp>
      <p:sp>
        <p:nvSpPr>
          <p:cNvPr id="203" name="Google Shape;203;g78e0fbd2de_0_15"/>
          <p:cNvSpPr txBox="1"/>
          <p:nvPr/>
        </p:nvSpPr>
        <p:spPr>
          <a:xfrm>
            <a:off x="3113232" y="1015877"/>
            <a:ext cx="1464600" cy="708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4000"/>
              <a:buFont typeface="Arial"/>
              <a:buNone/>
            </a:pPr>
            <a:r>
              <a:rPr lang="en-US" sz="4000" b="1" i="0" u="none" strike="noStrike" cap="none">
                <a:solidFill>
                  <a:srgbClr val="FFFFFF"/>
                </a:solidFill>
                <a:latin typeface="Arial"/>
                <a:ea typeface="Arial"/>
                <a:cs typeface="Arial"/>
                <a:sym typeface="Arial"/>
              </a:rPr>
              <a:t>Iter2</a:t>
            </a:r>
            <a:endParaRPr sz="4000" b="1" i="0" u="none" strike="noStrike" cap="none">
              <a:solidFill>
                <a:srgbClr val="FFFFFF"/>
              </a:solidFill>
              <a:latin typeface="Arial"/>
              <a:ea typeface="Arial"/>
              <a:cs typeface="Arial"/>
              <a:sym typeface="Arial"/>
            </a:endParaRPr>
          </a:p>
        </p:txBody>
      </p:sp>
      <p:sp>
        <p:nvSpPr>
          <p:cNvPr id="204" name="Google Shape;204;g78e0fbd2de_0_15"/>
          <p:cNvSpPr txBox="1"/>
          <p:nvPr/>
        </p:nvSpPr>
        <p:spPr>
          <a:xfrm>
            <a:off x="763300" y="1041977"/>
            <a:ext cx="1546500" cy="708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4000"/>
              <a:buFont typeface="Arial"/>
              <a:buNone/>
            </a:pPr>
            <a:r>
              <a:rPr lang="en-US" sz="4000" b="1" i="0" u="none" strike="noStrike" cap="none">
                <a:solidFill>
                  <a:srgbClr val="FFFFFF"/>
                </a:solidFill>
                <a:latin typeface="Arial"/>
                <a:ea typeface="Arial"/>
                <a:cs typeface="Arial"/>
                <a:sym typeface="Arial"/>
              </a:rPr>
              <a:t>Iter1</a:t>
            </a:r>
            <a:endParaRPr sz="4000" b="1" i="0" u="none" strike="noStrike" cap="none">
              <a:solidFill>
                <a:srgbClr val="FFFFFF"/>
              </a:solidFill>
              <a:latin typeface="Arial"/>
              <a:ea typeface="Arial"/>
              <a:cs typeface="Arial"/>
              <a:sym typeface="Arial"/>
            </a:endParaRPr>
          </a:p>
        </p:txBody>
      </p:sp>
      <p:cxnSp>
        <p:nvCxnSpPr>
          <p:cNvPr id="205" name="Google Shape;205;g78e0fbd2de_0_15"/>
          <p:cNvCxnSpPr>
            <a:stCxn id="195" idx="2"/>
            <a:endCxn id="206" idx="0"/>
          </p:cNvCxnSpPr>
          <p:nvPr/>
        </p:nvCxnSpPr>
        <p:spPr>
          <a:xfrm>
            <a:off x="1570311" y="2252240"/>
            <a:ext cx="7194" cy="265392"/>
          </a:xfrm>
          <a:prstGeom prst="straightConnector1">
            <a:avLst/>
          </a:prstGeom>
          <a:noFill/>
          <a:ln w="38100" cap="flat" cmpd="sng">
            <a:solidFill>
              <a:schemeClr val="accent1"/>
            </a:solidFill>
            <a:prstDash val="solid"/>
            <a:miter lim="800000"/>
            <a:headEnd type="none" w="sm" len="sm"/>
            <a:tailEnd type="none" w="sm" len="sm"/>
          </a:ln>
        </p:spPr>
      </p:cxnSp>
      <p:cxnSp>
        <p:nvCxnSpPr>
          <p:cNvPr id="207" name="Google Shape;207;g78e0fbd2de_0_15"/>
          <p:cNvCxnSpPr>
            <a:stCxn id="196" idx="2"/>
            <a:endCxn id="208" idx="0"/>
          </p:cNvCxnSpPr>
          <p:nvPr/>
        </p:nvCxnSpPr>
        <p:spPr>
          <a:xfrm>
            <a:off x="3767217" y="2252240"/>
            <a:ext cx="5019" cy="276247"/>
          </a:xfrm>
          <a:prstGeom prst="straightConnector1">
            <a:avLst/>
          </a:prstGeom>
          <a:noFill/>
          <a:ln w="38100" cap="flat" cmpd="sng">
            <a:solidFill>
              <a:schemeClr val="accent2"/>
            </a:solidFill>
            <a:prstDash val="solid"/>
            <a:miter lim="800000"/>
            <a:headEnd type="none" w="sm" len="sm"/>
            <a:tailEnd type="none" w="sm" len="sm"/>
          </a:ln>
        </p:spPr>
      </p:cxnSp>
      <p:cxnSp>
        <p:nvCxnSpPr>
          <p:cNvPr id="209" name="Google Shape;209;g78e0fbd2de_0_15"/>
          <p:cNvCxnSpPr>
            <a:stCxn id="197" idx="2"/>
            <a:endCxn id="210" idx="0"/>
          </p:cNvCxnSpPr>
          <p:nvPr/>
        </p:nvCxnSpPr>
        <p:spPr>
          <a:xfrm>
            <a:off x="5887395" y="2254065"/>
            <a:ext cx="4480" cy="276247"/>
          </a:xfrm>
          <a:prstGeom prst="straightConnector1">
            <a:avLst/>
          </a:prstGeom>
          <a:noFill/>
          <a:ln w="38100" cap="flat" cmpd="sng">
            <a:solidFill>
              <a:schemeClr val="accent4"/>
            </a:solidFill>
            <a:prstDash val="solid"/>
            <a:miter lim="800000"/>
            <a:headEnd type="none" w="sm" len="sm"/>
            <a:tailEnd type="none" w="sm" len="sm"/>
          </a:ln>
        </p:spPr>
      </p:cxnSp>
      <p:sp>
        <p:nvSpPr>
          <p:cNvPr id="210" name="Google Shape;210;g78e0fbd2de_0_15"/>
          <p:cNvSpPr/>
          <p:nvPr/>
        </p:nvSpPr>
        <p:spPr>
          <a:xfrm>
            <a:off x="5159575" y="2530312"/>
            <a:ext cx="1464600" cy="1464600"/>
          </a:xfrm>
          <a:prstGeom prst="ellipse">
            <a:avLst/>
          </a:prstGeom>
          <a:solidFill>
            <a:schemeClr val="accent4">
              <a:alpha val="9411"/>
            </a:schemeClr>
          </a:solidFill>
          <a:ln w="381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JSON</a:t>
            </a:r>
            <a:endParaRPr sz="1400" b="0" i="0" u="none" strike="noStrike" cap="none">
              <a:solidFill>
                <a:srgbClr val="000000"/>
              </a:solidFill>
              <a:latin typeface="Arial"/>
              <a:ea typeface="Arial"/>
              <a:cs typeface="Arial"/>
              <a:sym typeface="Arial"/>
            </a:endParaRPr>
          </a:p>
        </p:txBody>
      </p:sp>
      <p:cxnSp>
        <p:nvCxnSpPr>
          <p:cNvPr id="211" name="Google Shape;211;g78e0fbd2de_0_15"/>
          <p:cNvCxnSpPr>
            <a:cxnSpLocks/>
            <a:stCxn id="198" idx="2"/>
            <a:endCxn id="212" idx="0"/>
          </p:cNvCxnSpPr>
          <p:nvPr/>
        </p:nvCxnSpPr>
        <p:spPr>
          <a:xfrm flipH="1">
            <a:off x="7960816" y="2254053"/>
            <a:ext cx="8096" cy="271486"/>
          </a:xfrm>
          <a:prstGeom prst="straightConnector1">
            <a:avLst/>
          </a:prstGeom>
          <a:noFill/>
          <a:ln w="38100" cap="flat" cmpd="sng">
            <a:solidFill>
              <a:schemeClr val="accent5"/>
            </a:solidFill>
            <a:prstDash val="solid"/>
            <a:miter lim="800000"/>
            <a:headEnd type="none" w="sm" len="sm"/>
            <a:tailEnd type="none" w="sm" len="sm"/>
          </a:ln>
        </p:spPr>
      </p:cxnSp>
      <p:cxnSp>
        <p:nvCxnSpPr>
          <p:cNvPr id="213" name="Google Shape;213;g78e0fbd2de_0_15"/>
          <p:cNvCxnSpPr>
            <a:stCxn id="199" idx="2"/>
            <a:endCxn id="214" idx="0"/>
          </p:cNvCxnSpPr>
          <p:nvPr/>
        </p:nvCxnSpPr>
        <p:spPr>
          <a:xfrm flipH="1">
            <a:off x="10050429" y="2253201"/>
            <a:ext cx="11700" cy="271500"/>
          </a:xfrm>
          <a:prstGeom prst="straightConnector1">
            <a:avLst/>
          </a:prstGeom>
          <a:noFill/>
          <a:ln w="38100" cap="flat" cmpd="sng">
            <a:solidFill>
              <a:schemeClr val="accent6"/>
            </a:solidFill>
            <a:prstDash val="solid"/>
            <a:miter lim="800000"/>
            <a:headEnd type="none" w="sm" len="sm"/>
            <a:tailEnd type="none" w="sm" len="sm"/>
          </a:ln>
        </p:spPr>
      </p:cxnSp>
      <p:sp>
        <p:nvSpPr>
          <p:cNvPr id="214" name="Google Shape;214;g78e0fbd2de_0_15"/>
          <p:cNvSpPr/>
          <p:nvPr/>
        </p:nvSpPr>
        <p:spPr>
          <a:xfrm>
            <a:off x="9318195" y="2524687"/>
            <a:ext cx="1464600" cy="1464600"/>
          </a:xfrm>
          <a:prstGeom prst="ellipse">
            <a:avLst/>
          </a:prstGeom>
          <a:solidFill>
            <a:schemeClr val="accent6">
              <a:alpha val="9411"/>
            </a:schemeClr>
          </a:solidFill>
          <a:ln w="381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1800"/>
              <a:buFont typeface="Calibri"/>
              <a:buNone/>
            </a:pPr>
            <a:endParaRPr sz="1800">
              <a:solidFill>
                <a:srgbClr val="FFFFFF"/>
              </a:solidFill>
              <a:latin typeface="Calibri"/>
              <a:ea typeface="Calibri"/>
              <a:cs typeface="Calibri"/>
              <a:sym typeface="Calibri"/>
            </a:endParaRPr>
          </a:p>
        </p:txBody>
      </p:sp>
      <p:sp>
        <p:nvSpPr>
          <p:cNvPr id="208" name="Google Shape;208;g78e0fbd2de_0_15"/>
          <p:cNvSpPr/>
          <p:nvPr/>
        </p:nvSpPr>
        <p:spPr>
          <a:xfrm>
            <a:off x="3039936" y="2528487"/>
            <a:ext cx="1464600" cy="1464600"/>
          </a:xfrm>
          <a:prstGeom prst="ellipse">
            <a:avLst/>
          </a:prstGeom>
          <a:solidFill>
            <a:schemeClr val="accent2">
              <a:alpha val="9411"/>
            </a:schemeClr>
          </a:solid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06" name="Google Shape;206;g78e0fbd2de_0_15"/>
          <p:cNvSpPr/>
          <p:nvPr/>
        </p:nvSpPr>
        <p:spPr>
          <a:xfrm>
            <a:off x="845205" y="2517632"/>
            <a:ext cx="1464600" cy="1464600"/>
          </a:xfrm>
          <a:prstGeom prst="ellipse">
            <a:avLst/>
          </a:prstGeom>
          <a:solidFill>
            <a:schemeClr val="accent1">
              <a:alpha val="9411"/>
            </a:schemeClr>
          </a:solidFill>
          <a:ln w="381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Planning</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phrase</a:t>
            </a:r>
            <a:endParaRPr sz="1400" b="0" i="0" u="none" strike="noStrike" cap="none">
              <a:solidFill>
                <a:srgbClr val="000000"/>
              </a:solidFill>
              <a:latin typeface="Arial"/>
              <a:ea typeface="Arial"/>
              <a:cs typeface="Arial"/>
              <a:sym typeface="Arial"/>
            </a:endParaRPr>
          </a:p>
        </p:txBody>
      </p:sp>
      <p:sp>
        <p:nvSpPr>
          <p:cNvPr id="215" name="Google Shape;215;g78e0fbd2de_0_15"/>
          <p:cNvSpPr txBox="1"/>
          <p:nvPr/>
        </p:nvSpPr>
        <p:spPr>
          <a:xfrm>
            <a:off x="474722" y="4165449"/>
            <a:ext cx="2228100" cy="1754400"/>
          </a:xfrm>
          <a:prstGeom prst="rect">
            <a:avLst/>
          </a:prstGeom>
          <a:noFill/>
          <a:ln>
            <a:noFill/>
          </a:ln>
        </p:spPr>
        <p:txBody>
          <a:bodyPr spcFirstLastPara="1" wrap="square" lIns="91425" tIns="45700" rIns="91425" bIns="45700" anchor="t" anchorCtr="0">
            <a:noAutofit/>
          </a:bodyPr>
          <a:lstStyle/>
          <a:p>
            <a:pPr marL="171450" marR="0" lvl="0" indent="-158750" algn="l" rtl="0">
              <a:lnSpc>
                <a:spcPct val="100000"/>
              </a:lnSpc>
              <a:spcBef>
                <a:spcPts val="0"/>
              </a:spcBef>
              <a:spcAft>
                <a:spcPts val="0"/>
              </a:spcAft>
              <a:buClr>
                <a:srgbClr val="FFFFFF"/>
              </a:buClr>
              <a:buSzPts val="1600"/>
              <a:buFont typeface="Arial"/>
              <a:buChar char="•"/>
            </a:pPr>
            <a:r>
              <a:rPr lang="en-US" sz="1600" b="1" i="0" u="none" strike="noStrike" cap="none" dirty="0">
                <a:solidFill>
                  <a:srgbClr val="FFFFFF"/>
                </a:solidFill>
                <a:latin typeface="Arial"/>
                <a:ea typeface="Arial"/>
                <a:cs typeface="Arial"/>
                <a:sym typeface="Arial"/>
              </a:rPr>
              <a:t>Schedule planning</a:t>
            </a:r>
            <a:endParaRPr sz="1600" b="1" i="0" u="none" strike="noStrike" cap="none" dirty="0">
              <a:solidFill>
                <a:srgbClr val="FFFFFF"/>
              </a:solidFill>
              <a:latin typeface="Arial"/>
              <a:ea typeface="Arial"/>
              <a:cs typeface="Arial"/>
              <a:sym typeface="Arial"/>
            </a:endParaRPr>
          </a:p>
          <a:p>
            <a:pPr marL="171450" marR="0" lvl="0" indent="-158750" algn="l" rtl="0">
              <a:lnSpc>
                <a:spcPct val="100000"/>
              </a:lnSpc>
              <a:spcBef>
                <a:spcPts val="0"/>
              </a:spcBef>
              <a:spcAft>
                <a:spcPts val="0"/>
              </a:spcAft>
              <a:buClr>
                <a:srgbClr val="FFFFFF"/>
              </a:buClr>
              <a:buSzPts val="1600"/>
              <a:buFont typeface="Arial"/>
              <a:buChar char="•"/>
            </a:pPr>
            <a:r>
              <a:rPr lang="en-US" sz="1600" b="1" i="0" u="none" strike="noStrike" cap="none" dirty="0">
                <a:solidFill>
                  <a:srgbClr val="FFFFFF"/>
                </a:solidFill>
                <a:latin typeface="Arial"/>
                <a:ea typeface="Arial"/>
                <a:cs typeface="Arial"/>
                <a:sym typeface="Arial"/>
              </a:rPr>
              <a:t>Database</a:t>
            </a:r>
            <a:endParaRPr sz="1600" b="1" i="0" u="none" strike="noStrike" cap="none" dirty="0">
              <a:solidFill>
                <a:srgbClr val="000000"/>
              </a:solidFill>
              <a:latin typeface="Arial"/>
              <a:ea typeface="Arial"/>
              <a:cs typeface="Arial"/>
              <a:sym typeface="Arial"/>
            </a:endParaRPr>
          </a:p>
          <a:p>
            <a:pPr marL="171450" marR="0" lvl="0" indent="-158750" algn="l" rtl="0">
              <a:lnSpc>
                <a:spcPct val="100000"/>
              </a:lnSpc>
              <a:spcBef>
                <a:spcPts val="0"/>
              </a:spcBef>
              <a:spcAft>
                <a:spcPts val="0"/>
              </a:spcAft>
              <a:buClr>
                <a:srgbClr val="FFFFFF"/>
              </a:buClr>
              <a:buSzPts val="1600"/>
              <a:buFont typeface="Arial"/>
              <a:buChar char="•"/>
            </a:pPr>
            <a:r>
              <a:rPr lang="en-US" sz="1600" b="1" i="0" u="none" strike="noStrike" cap="none" dirty="0">
                <a:solidFill>
                  <a:srgbClr val="FFFFFF"/>
                </a:solidFill>
                <a:latin typeface="Arial"/>
                <a:ea typeface="Arial"/>
                <a:cs typeface="Arial"/>
                <a:sym typeface="Arial"/>
              </a:rPr>
              <a:t>Static webpage</a:t>
            </a:r>
            <a:endParaRPr sz="1600" b="1" i="0" u="none" strike="noStrike" cap="none" dirty="0">
              <a:solidFill>
                <a:srgbClr val="000000"/>
              </a:solidFill>
              <a:latin typeface="Arial"/>
              <a:ea typeface="Arial"/>
              <a:cs typeface="Arial"/>
              <a:sym typeface="Arial"/>
            </a:endParaRPr>
          </a:p>
          <a:p>
            <a:pPr marL="171450" marR="0" lvl="0" indent="-158750" algn="l" rtl="0">
              <a:lnSpc>
                <a:spcPct val="100000"/>
              </a:lnSpc>
              <a:spcBef>
                <a:spcPts val="0"/>
              </a:spcBef>
              <a:spcAft>
                <a:spcPts val="0"/>
              </a:spcAft>
              <a:buClr>
                <a:srgbClr val="FFFFFF"/>
              </a:buClr>
              <a:buSzPts val="1600"/>
              <a:buFont typeface="Arial"/>
              <a:buChar char="•"/>
            </a:pPr>
            <a:r>
              <a:rPr lang="en-US" sz="1600" b="1" i="0" u="none" strike="noStrike" cap="none" dirty="0">
                <a:solidFill>
                  <a:srgbClr val="FFFFFF"/>
                </a:solidFill>
                <a:latin typeface="Arial"/>
                <a:ea typeface="Arial"/>
                <a:cs typeface="Arial"/>
                <a:sym typeface="Arial"/>
              </a:rPr>
              <a:t>Bootstrap</a:t>
            </a:r>
            <a:endParaRPr sz="1600" b="1" i="0" u="none" strike="noStrike" cap="none" dirty="0">
              <a:solidFill>
                <a:srgbClr val="000000"/>
              </a:solidFill>
              <a:latin typeface="Arial"/>
              <a:ea typeface="Arial"/>
              <a:cs typeface="Arial"/>
              <a:sym typeface="Arial"/>
            </a:endParaRPr>
          </a:p>
          <a:p>
            <a:pPr marL="171450" marR="0" lvl="0" indent="-158750" algn="l" rtl="0">
              <a:lnSpc>
                <a:spcPct val="100000"/>
              </a:lnSpc>
              <a:spcBef>
                <a:spcPts val="0"/>
              </a:spcBef>
              <a:spcAft>
                <a:spcPts val="0"/>
              </a:spcAft>
              <a:buClr>
                <a:srgbClr val="FFFFFF"/>
              </a:buClr>
              <a:buSzPts val="1600"/>
              <a:buFont typeface="Arial"/>
              <a:buChar char="•"/>
            </a:pPr>
            <a:r>
              <a:rPr lang="en-US" sz="1600" b="1" i="0" u="none" strike="noStrike" cap="none" dirty="0">
                <a:solidFill>
                  <a:srgbClr val="FFFFFF"/>
                </a:solidFill>
                <a:latin typeface="Arial"/>
                <a:ea typeface="Arial"/>
                <a:cs typeface="Arial"/>
                <a:sym typeface="Arial"/>
              </a:rPr>
              <a:t>PM review</a:t>
            </a:r>
            <a:endParaRPr sz="1600" b="1" i="0" u="none" strike="noStrike" cap="none" dirty="0">
              <a:solidFill>
                <a:srgbClr val="000000"/>
              </a:solidFill>
              <a:latin typeface="Arial"/>
              <a:ea typeface="Arial"/>
              <a:cs typeface="Arial"/>
              <a:sym typeface="Arial"/>
            </a:endParaRPr>
          </a:p>
        </p:txBody>
      </p:sp>
      <p:sp>
        <p:nvSpPr>
          <p:cNvPr id="212" name="Google Shape;212;g78e0fbd2de_0_15"/>
          <p:cNvSpPr/>
          <p:nvPr/>
        </p:nvSpPr>
        <p:spPr>
          <a:xfrm>
            <a:off x="7228516" y="2525539"/>
            <a:ext cx="1464600" cy="1464600"/>
          </a:xfrm>
          <a:prstGeom prst="ellipse">
            <a:avLst/>
          </a:prstGeom>
          <a:solidFill>
            <a:schemeClr val="accent5">
              <a:alpha val="9411"/>
            </a:schemeClr>
          </a:solidFill>
          <a:ln w="3810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r>
              <a:rPr lang="en-US" sz="1800" b="0" i="0" u="none" strike="noStrike" cap="none">
                <a:solidFill>
                  <a:srgbClr val="FFFFFF"/>
                </a:solidFill>
                <a:latin typeface="Calibri"/>
                <a:ea typeface="Calibri"/>
                <a:cs typeface="Calibri"/>
                <a:sym typeface="Calibri"/>
              </a:rPr>
              <a:t>UAT</a:t>
            </a:r>
            <a:endParaRPr sz="1800" b="0" i="0" u="none" strike="noStrike" cap="none">
              <a:solidFill>
                <a:srgbClr val="FFFFFF"/>
              </a:solidFill>
              <a:latin typeface="Calibri"/>
              <a:ea typeface="Calibri"/>
              <a:cs typeface="Calibri"/>
              <a:sym typeface="Calibri"/>
            </a:endParaRPr>
          </a:p>
        </p:txBody>
      </p:sp>
      <p:sp>
        <p:nvSpPr>
          <p:cNvPr id="216" name="Google Shape;216;g78e0fbd2de_0_15"/>
          <p:cNvSpPr txBox="1"/>
          <p:nvPr/>
        </p:nvSpPr>
        <p:spPr>
          <a:xfrm>
            <a:off x="3113222" y="3056925"/>
            <a:ext cx="14646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Calibri"/>
                <a:ea typeface="Calibri"/>
                <a:cs typeface="Calibri"/>
                <a:sym typeface="Calibri"/>
              </a:rPr>
              <a:t>Functionality</a:t>
            </a:r>
            <a:endParaRPr sz="1800" b="0" i="0" u="none" strike="noStrike" cap="none">
              <a:solidFill>
                <a:srgbClr val="FFFFFF"/>
              </a:solidFill>
              <a:latin typeface="Arial"/>
              <a:ea typeface="Arial"/>
              <a:cs typeface="Arial"/>
              <a:sym typeface="Arial"/>
            </a:endParaRPr>
          </a:p>
        </p:txBody>
      </p:sp>
      <p:sp>
        <p:nvSpPr>
          <p:cNvPr id="217" name="Google Shape;217;g78e0fbd2de_0_15"/>
          <p:cNvSpPr txBox="1"/>
          <p:nvPr/>
        </p:nvSpPr>
        <p:spPr>
          <a:xfrm>
            <a:off x="2731472" y="4142723"/>
            <a:ext cx="2228100" cy="2031300"/>
          </a:xfrm>
          <a:prstGeom prst="rect">
            <a:avLst/>
          </a:prstGeom>
          <a:noFill/>
          <a:ln>
            <a:noFill/>
          </a:ln>
        </p:spPr>
        <p:txBody>
          <a:bodyPr spcFirstLastPara="1" wrap="square" lIns="91425" tIns="45700" rIns="91425" bIns="45700" anchor="t" anchorCtr="0">
            <a:noAutofit/>
          </a:bodyPr>
          <a:lstStyle/>
          <a:p>
            <a:pPr marL="171450" marR="0" lvl="0" indent="-158750" algn="l" rtl="0">
              <a:lnSpc>
                <a:spcPct val="100000"/>
              </a:lnSpc>
              <a:spcBef>
                <a:spcPts val="0"/>
              </a:spcBef>
              <a:spcAft>
                <a:spcPts val="0"/>
              </a:spcAft>
              <a:buClr>
                <a:srgbClr val="FFFFFF"/>
              </a:buClr>
              <a:buSzPts val="1600"/>
              <a:buFont typeface="Arial"/>
              <a:buChar char="•"/>
            </a:pPr>
            <a:r>
              <a:rPr lang="en-US" sz="1600" b="1" dirty="0">
                <a:solidFill>
                  <a:srgbClr val="FFFFFF"/>
                </a:solidFill>
              </a:rPr>
              <a:t>Bidding functions</a:t>
            </a:r>
          </a:p>
          <a:p>
            <a:pPr marL="12700" marR="0" lvl="0" algn="l" rtl="0">
              <a:lnSpc>
                <a:spcPct val="100000"/>
              </a:lnSpc>
              <a:spcBef>
                <a:spcPts val="0"/>
              </a:spcBef>
              <a:spcAft>
                <a:spcPts val="0"/>
              </a:spcAft>
              <a:buClr>
                <a:srgbClr val="FFFFFF"/>
              </a:buClr>
              <a:buSzPts val="1600"/>
            </a:pPr>
            <a:r>
              <a:rPr lang="en-US" sz="1600" b="1" i="0" u="none" strike="noStrike" cap="none" dirty="0">
                <a:solidFill>
                  <a:srgbClr val="FFFFFF"/>
                </a:solidFill>
                <a:latin typeface="Arial"/>
                <a:ea typeface="Arial"/>
                <a:cs typeface="Arial"/>
                <a:sym typeface="Arial"/>
              </a:rPr>
              <a:t>   (Update</a:t>
            </a:r>
            <a:r>
              <a:rPr lang="en-US" sz="1600" b="1" dirty="0">
                <a:solidFill>
                  <a:srgbClr val="FFFFFF"/>
                </a:solidFill>
              </a:rPr>
              <a:t> bid/ Delete    bid)</a:t>
            </a:r>
            <a:endParaRPr sz="1600" b="1" i="0" u="none" strike="noStrike" cap="none" dirty="0">
              <a:solidFill>
                <a:srgbClr val="000000"/>
              </a:solidFill>
              <a:latin typeface="Arial"/>
              <a:ea typeface="Arial"/>
              <a:cs typeface="Arial"/>
              <a:sym typeface="Arial"/>
            </a:endParaRPr>
          </a:p>
          <a:p>
            <a:pPr marL="171450" marR="0" lvl="0" indent="-158750" algn="l" rtl="0">
              <a:lnSpc>
                <a:spcPct val="100000"/>
              </a:lnSpc>
              <a:spcBef>
                <a:spcPts val="0"/>
              </a:spcBef>
              <a:spcAft>
                <a:spcPts val="0"/>
              </a:spcAft>
              <a:buClr>
                <a:srgbClr val="FFFFFF"/>
              </a:buClr>
              <a:buSzPts val="1600"/>
              <a:buFont typeface="Arial"/>
              <a:buChar char="•"/>
            </a:pPr>
            <a:r>
              <a:rPr lang="en-US" sz="1600" b="1" i="0" u="none" strike="noStrike" cap="none" dirty="0">
                <a:solidFill>
                  <a:srgbClr val="FFFFFF"/>
                </a:solidFill>
                <a:latin typeface="Arial"/>
                <a:ea typeface="Arial"/>
                <a:cs typeface="Arial"/>
                <a:sym typeface="Arial"/>
              </a:rPr>
              <a:t>Improved bootstrap</a:t>
            </a:r>
            <a:endParaRPr sz="1600" b="1" i="0" u="none" strike="noStrike" cap="none" dirty="0">
              <a:solidFill>
                <a:srgbClr val="000000"/>
              </a:solidFill>
              <a:latin typeface="Arial"/>
              <a:ea typeface="Arial"/>
              <a:cs typeface="Arial"/>
              <a:sym typeface="Arial"/>
            </a:endParaRPr>
          </a:p>
          <a:p>
            <a:pPr marL="171450" marR="0" lvl="0" indent="-158750" algn="l" rtl="0">
              <a:lnSpc>
                <a:spcPct val="100000"/>
              </a:lnSpc>
              <a:spcBef>
                <a:spcPts val="0"/>
              </a:spcBef>
              <a:spcAft>
                <a:spcPts val="0"/>
              </a:spcAft>
              <a:buClr>
                <a:srgbClr val="FFFFFF"/>
              </a:buClr>
              <a:buSzPts val="1600"/>
              <a:buFont typeface="Arial"/>
              <a:buChar char="•"/>
            </a:pPr>
            <a:r>
              <a:rPr lang="en-US" sz="1600" b="1" i="0" u="none" strike="noStrike" cap="none" dirty="0">
                <a:solidFill>
                  <a:srgbClr val="FFFFFF"/>
                </a:solidFill>
                <a:latin typeface="Arial"/>
                <a:ea typeface="Arial"/>
                <a:cs typeface="Arial"/>
                <a:sym typeface="Arial"/>
              </a:rPr>
              <a:t>Round 1 bidding and clearing logic</a:t>
            </a:r>
            <a:endParaRPr sz="1600" b="1" i="0" u="none" strike="noStrike" cap="none" dirty="0">
              <a:solidFill>
                <a:srgbClr val="FFFFFF"/>
              </a:solidFill>
              <a:latin typeface="Arial"/>
              <a:ea typeface="Arial"/>
              <a:cs typeface="Arial"/>
              <a:sym typeface="Arial"/>
            </a:endParaRPr>
          </a:p>
          <a:p>
            <a:pPr marL="171450" marR="0" lvl="0" indent="-158750" algn="l" rtl="0">
              <a:lnSpc>
                <a:spcPct val="100000"/>
              </a:lnSpc>
              <a:spcBef>
                <a:spcPts val="0"/>
              </a:spcBef>
              <a:spcAft>
                <a:spcPts val="0"/>
              </a:spcAft>
              <a:buClr>
                <a:srgbClr val="FFFFFF"/>
              </a:buClr>
              <a:buSzPts val="1600"/>
              <a:buFont typeface="Arial"/>
              <a:buChar char="•"/>
            </a:pPr>
            <a:r>
              <a:rPr lang="en-US" sz="1600" b="1" i="0" u="none" strike="noStrike" cap="none" dirty="0">
                <a:solidFill>
                  <a:srgbClr val="FFFFFF"/>
                </a:solidFill>
                <a:latin typeface="Arial"/>
                <a:ea typeface="Arial"/>
                <a:cs typeface="Arial"/>
                <a:sym typeface="Arial"/>
              </a:rPr>
              <a:t>Application demo</a:t>
            </a:r>
            <a:endParaRPr sz="1600" b="1" i="0" u="none" strike="noStrike" cap="none" dirty="0">
              <a:solidFill>
                <a:srgbClr val="FFFFFF"/>
              </a:solidFill>
              <a:latin typeface="Arial"/>
              <a:ea typeface="Arial"/>
              <a:cs typeface="Arial"/>
              <a:sym typeface="Arial"/>
            </a:endParaRPr>
          </a:p>
        </p:txBody>
      </p:sp>
      <p:sp>
        <p:nvSpPr>
          <p:cNvPr id="218" name="Google Shape;218;g78e0fbd2de_0_15"/>
          <p:cNvSpPr txBox="1"/>
          <p:nvPr/>
        </p:nvSpPr>
        <p:spPr>
          <a:xfrm>
            <a:off x="5002659" y="4167276"/>
            <a:ext cx="2105520" cy="1477200"/>
          </a:xfrm>
          <a:prstGeom prst="rect">
            <a:avLst/>
          </a:prstGeom>
          <a:noFill/>
          <a:ln>
            <a:noFill/>
          </a:ln>
        </p:spPr>
        <p:txBody>
          <a:bodyPr spcFirstLastPara="1" wrap="square" lIns="91425" tIns="45700" rIns="91425" bIns="45700" anchor="t" anchorCtr="0">
            <a:noAutofit/>
          </a:bodyPr>
          <a:lstStyle/>
          <a:p>
            <a:pPr marL="171450" lvl="0" indent="-158750">
              <a:buClr>
                <a:srgbClr val="FFFFFF"/>
              </a:buClr>
              <a:buSzPts val="1600"/>
              <a:buFont typeface="Arial"/>
              <a:buChar char="•"/>
            </a:pPr>
            <a:r>
              <a:rPr lang="en-US" sz="1600" b="1" dirty="0">
                <a:solidFill>
                  <a:srgbClr val="FF0000"/>
                </a:solidFill>
              </a:rPr>
              <a:t>Bidding functions</a:t>
            </a:r>
          </a:p>
          <a:p>
            <a:pPr marL="12700" lvl="0">
              <a:buClr>
                <a:srgbClr val="FFFFFF"/>
              </a:buClr>
              <a:buSzPts val="1600"/>
            </a:pPr>
            <a:r>
              <a:rPr lang="en-US" sz="1600" b="1" dirty="0">
                <a:solidFill>
                  <a:srgbClr val="FF0000"/>
                </a:solidFill>
              </a:rPr>
              <a:t>   (Drop Section)</a:t>
            </a:r>
          </a:p>
          <a:p>
            <a:pPr marL="171450" marR="0" lvl="0" indent="-158750" algn="l" rtl="0">
              <a:lnSpc>
                <a:spcPct val="100000"/>
              </a:lnSpc>
              <a:spcBef>
                <a:spcPts val="0"/>
              </a:spcBef>
              <a:spcAft>
                <a:spcPts val="0"/>
              </a:spcAft>
              <a:buClr>
                <a:srgbClr val="FFFFFF"/>
              </a:buClr>
              <a:buSzPts val="1600"/>
              <a:buFont typeface="Arial"/>
              <a:buChar char="•"/>
            </a:pPr>
            <a:r>
              <a:rPr lang="en-US" sz="1600" b="1" i="0" u="none" strike="noStrike" cap="none" dirty="0">
                <a:solidFill>
                  <a:srgbClr val="FFFFFF"/>
                </a:solidFill>
                <a:latin typeface="Arial"/>
                <a:ea typeface="Arial"/>
                <a:cs typeface="Arial"/>
                <a:sym typeface="Arial"/>
              </a:rPr>
              <a:t>JSON integration</a:t>
            </a:r>
            <a:endParaRPr sz="1600" b="1" i="0" u="none" strike="noStrike" cap="none" dirty="0">
              <a:solidFill>
                <a:srgbClr val="000000"/>
              </a:solidFill>
              <a:latin typeface="Arial"/>
              <a:ea typeface="Arial"/>
              <a:cs typeface="Arial"/>
              <a:sym typeface="Arial"/>
            </a:endParaRPr>
          </a:p>
          <a:p>
            <a:pPr marL="171450" marR="0" lvl="0" indent="-158750" algn="l" rtl="0">
              <a:lnSpc>
                <a:spcPct val="100000"/>
              </a:lnSpc>
              <a:spcBef>
                <a:spcPts val="0"/>
              </a:spcBef>
              <a:spcAft>
                <a:spcPts val="0"/>
              </a:spcAft>
              <a:buClr>
                <a:srgbClr val="FFFFFF"/>
              </a:buClr>
              <a:buSzPts val="1600"/>
              <a:buFont typeface="Arial"/>
              <a:buChar char="•"/>
            </a:pPr>
            <a:r>
              <a:rPr lang="en-US" sz="1600" b="1" i="0" u="none" strike="noStrike" cap="none" dirty="0">
                <a:solidFill>
                  <a:srgbClr val="FFFFFF"/>
                </a:solidFill>
                <a:latin typeface="Arial"/>
                <a:ea typeface="Arial"/>
                <a:cs typeface="Arial"/>
                <a:sym typeface="Arial"/>
              </a:rPr>
              <a:t>Round 2 bidding and clearing logic</a:t>
            </a:r>
          </a:p>
          <a:p>
            <a:pPr marL="171450" indent="-158750">
              <a:buClr>
                <a:srgbClr val="FFFFFF"/>
              </a:buClr>
              <a:buSzPts val="1600"/>
              <a:buFont typeface="Arial"/>
              <a:buChar char="•"/>
            </a:pPr>
            <a:r>
              <a:rPr lang="en-US" sz="1600" b="1" dirty="0">
                <a:solidFill>
                  <a:srgbClr val="FFFFFF"/>
                </a:solidFill>
              </a:rPr>
              <a:t>Pre-UAT debugging</a:t>
            </a:r>
            <a:endParaRPr sz="1600" b="1" i="0" u="none" strike="noStrike" cap="none" dirty="0">
              <a:solidFill>
                <a:srgbClr val="000000"/>
              </a:solidFill>
              <a:latin typeface="Arial"/>
              <a:ea typeface="Arial"/>
              <a:cs typeface="Arial"/>
              <a:sym typeface="Arial"/>
            </a:endParaRPr>
          </a:p>
          <a:p>
            <a:pPr marL="171450" marR="0" lvl="0" indent="-158750" algn="l" rtl="0">
              <a:lnSpc>
                <a:spcPct val="100000"/>
              </a:lnSpc>
              <a:spcBef>
                <a:spcPts val="0"/>
              </a:spcBef>
              <a:spcAft>
                <a:spcPts val="0"/>
              </a:spcAft>
              <a:buClr>
                <a:srgbClr val="FFFFFF"/>
              </a:buClr>
              <a:buSzPts val="1600"/>
              <a:buFont typeface="Arial"/>
              <a:buChar char="•"/>
            </a:pPr>
            <a:r>
              <a:rPr lang="en-US" sz="1600" b="1" i="0" u="none" strike="noStrike" cap="none" dirty="0">
                <a:solidFill>
                  <a:srgbClr val="FFFFFF"/>
                </a:solidFill>
                <a:latin typeface="Arial"/>
                <a:ea typeface="Arial"/>
                <a:cs typeface="Arial"/>
                <a:sym typeface="Arial"/>
              </a:rPr>
              <a:t>Preparation for UAT</a:t>
            </a:r>
            <a:endParaRPr sz="1600" b="1" i="0" u="none" strike="noStrike" cap="none" dirty="0">
              <a:solidFill>
                <a:srgbClr val="FFFFFF"/>
              </a:solidFill>
              <a:latin typeface="Arial"/>
              <a:ea typeface="Arial"/>
              <a:cs typeface="Arial"/>
              <a:sym typeface="Arial"/>
            </a:endParaRPr>
          </a:p>
        </p:txBody>
      </p:sp>
      <p:sp>
        <p:nvSpPr>
          <p:cNvPr id="219" name="Google Shape;219;g78e0fbd2de_0_15"/>
          <p:cNvSpPr txBox="1"/>
          <p:nvPr/>
        </p:nvSpPr>
        <p:spPr>
          <a:xfrm>
            <a:off x="7200612" y="4045790"/>
            <a:ext cx="2020082" cy="1477200"/>
          </a:xfrm>
          <a:prstGeom prst="rect">
            <a:avLst/>
          </a:prstGeom>
          <a:noFill/>
          <a:ln>
            <a:noFill/>
          </a:ln>
        </p:spPr>
        <p:txBody>
          <a:bodyPr spcFirstLastPara="1" wrap="square" lIns="91425" tIns="45700" rIns="91425" bIns="45700" anchor="t" anchorCtr="0">
            <a:noAutofit/>
          </a:bodyPr>
          <a:lstStyle/>
          <a:p>
            <a:pPr marL="171450" marR="0" lvl="0" indent="-158750" algn="l" rtl="0">
              <a:lnSpc>
                <a:spcPct val="100000"/>
              </a:lnSpc>
              <a:spcBef>
                <a:spcPts val="0"/>
              </a:spcBef>
              <a:spcAft>
                <a:spcPts val="0"/>
              </a:spcAft>
              <a:buClr>
                <a:srgbClr val="FFFFFF"/>
              </a:buClr>
              <a:buSzPts val="1600"/>
              <a:buFont typeface="Arial"/>
              <a:buChar char="•"/>
            </a:pPr>
            <a:r>
              <a:rPr lang="en-US" sz="1600" b="1" i="0" u="none" strike="noStrike" cap="none" dirty="0">
                <a:solidFill>
                  <a:srgbClr val="FFFFFF"/>
                </a:solidFill>
                <a:latin typeface="Arial"/>
                <a:ea typeface="Arial"/>
                <a:cs typeface="Arial"/>
                <a:sym typeface="Arial"/>
              </a:rPr>
              <a:t>Cumulated feedback from UAT session</a:t>
            </a:r>
          </a:p>
          <a:p>
            <a:pPr marL="171450" indent="-158750">
              <a:buClr>
                <a:srgbClr val="FFFFFF"/>
              </a:buClr>
              <a:buSzPts val="1600"/>
              <a:buFont typeface="Arial"/>
              <a:buChar char="•"/>
            </a:pPr>
            <a:r>
              <a:rPr lang="en-US" sz="1600" b="1" dirty="0">
                <a:solidFill>
                  <a:srgbClr val="FF0000"/>
                </a:solidFill>
              </a:rPr>
              <a:t>Pre-UAT debugging</a:t>
            </a:r>
          </a:p>
          <a:p>
            <a:pPr marL="171450" indent="-158750">
              <a:buClr>
                <a:srgbClr val="FFFFFF"/>
              </a:buClr>
              <a:buSzPts val="1600"/>
              <a:buFont typeface="Arial"/>
              <a:buChar char="•"/>
            </a:pPr>
            <a:r>
              <a:rPr lang="en-US" sz="1600" b="1" dirty="0">
                <a:solidFill>
                  <a:srgbClr val="FFFFFF"/>
                </a:solidFill>
              </a:rPr>
              <a:t>Post-UAT debugging</a:t>
            </a:r>
            <a:endParaRPr lang="en-US" sz="1600" b="1" i="0" u="none" strike="noStrike" cap="none" dirty="0">
              <a:solidFill>
                <a:srgbClr val="FF0000"/>
              </a:solidFill>
              <a:sym typeface="Arial"/>
            </a:endParaRPr>
          </a:p>
          <a:p>
            <a:pPr marL="171450" indent="-158750">
              <a:buClr>
                <a:srgbClr val="FFFFFF"/>
              </a:buClr>
              <a:buSzPts val="1600"/>
              <a:buFont typeface="Arial"/>
              <a:buChar char="•"/>
            </a:pPr>
            <a:r>
              <a:rPr lang="en-US" sz="1600" b="1" dirty="0">
                <a:solidFill>
                  <a:srgbClr val="FFFFFF"/>
                </a:solidFill>
              </a:rPr>
              <a:t>Bid status</a:t>
            </a:r>
          </a:p>
          <a:p>
            <a:pPr marL="171450" marR="0" lvl="0" indent="-158750" algn="l" rtl="0">
              <a:lnSpc>
                <a:spcPct val="100000"/>
              </a:lnSpc>
              <a:spcBef>
                <a:spcPts val="0"/>
              </a:spcBef>
              <a:spcAft>
                <a:spcPts val="0"/>
              </a:spcAft>
              <a:buClr>
                <a:srgbClr val="FFFFFF"/>
              </a:buClr>
              <a:buSzPts val="1600"/>
              <a:buFont typeface="Arial"/>
              <a:buChar char="•"/>
            </a:pPr>
            <a:r>
              <a:rPr lang="en-US" sz="1600" b="1" i="0" u="none" strike="noStrike" cap="none" dirty="0">
                <a:solidFill>
                  <a:srgbClr val="FFFFFF"/>
                </a:solidFill>
                <a:latin typeface="Arial"/>
                <a:ea typeface="Arial"/>
                <a:cs typeface="Arial"/>
                <a:sym typeface="Arial"/>
              </a:rPr>
              <a:t>Tested and debugged all testcases</a:t>
            </a:r>
            <a:endParaRPr sz="1600" b="1" i="0" u="none" strike="noStrike" cap="none" dirty="0">
              <a:solidFill>
                <a:srgbClr val="FFFFFF"/>
              </a:solidFill>
              <a:latin typeface="Arial"/>
              <a:ea typeface="Arial"/>
              <a:cs typeface="Arial"/>
              <a:sym typeface="Arial"/>
            </a:endParaRPr>
          </a:p>
        </p:txBody>
      </p:sp>
      <p:sp>
        <p:nvSpPr>
          <p:cNvPr id="220" name="Google Shape;220;g78e0fbd2de_0_15"/>
          <p:cNvSpPr txBox="1"/>
          <p:nvPr/>
        </p:nvSpPr>
        <p:spPr>
          <a:xfrm>
            <a:off x="9088995" y="4142723"/>
            <a:ext cx="2484305" cy="1477200"/>
          </a:xfrm>
          <a:prstGeom prst="rect">
            <a:avLst/>
          </a:prstGeom>
          <a:noFill/>
          <a:ln>
            <a:noFill/>
          </a:ln>
        </p:spPr>
        <p:txBody>
          <a:bodyPr spcFirstLastPara="1" wrap="square" lIns="91425" tIns="45700" rIns="91425" bIns="45700" anchor="t" anchorCtr="0">
            <a:noAutofit/>
          </a:bodyPr>
          <a:lstStyle/>
          <a:p>
            <a:pPr marL="171450" marR="0" lvl="0" indent="-158750" algn="l" rtl="0">
              <a:lnSpc>
                <a:spcPct val="100000"/>
              </a:lnSpc>
              <a:spcBef>
                <a:spcPts val="0"/>
              </a:spcBef>
              <a:spcAft>
                <a:spcPts val="0"/>
              </a:spcAft>
              <a:buClr>
                <a:srgbClr val="FFFFFF"/>
              </a:buClr>
              <a:buSzPts val="1600"/>
              <a:buFont typeface="Arial"/>
              <a:buChar char="•"/>
            </a:pPr>
            <a:r>
              <a:rPr lang="en-US" sz="1600" b="1" i="0" u="none" strike="noStrike" cap="none" dirty="0">
                <a:solidFill>
                  <a:srgbClr val="FFFFFF"/>
                </a:solidFill>
                <a:latin typeface="Arial"/>
                <a:ea typeface="Arial"/>
                <a:cs typeface="Arial"/>
                <a:sym typeface="Arial"/>
              </a:rPr>
              <a:t>Final check before deployment</a:t>
            </a:r>
          </a:p>
          <a:p>
            <a:pPr marL="171450" indent="-158750">
              <a:buClr>
                <a:srgbClr val="FFFFFF"/>
              </a:buClr>
              <a:buSzPts val="1600"/>
              <a:buFont typeface="Arial"/>
              <a:buChar char="•"/>
            </a:pPr>
            <a:r>
              <a:rPr lang="en-US" sz="1600" b="1" dirty="0">
                <a:solidFill>
                  <a:srgbClr val="FF0000"/>
                </a:solidFill>
              </a:rPr>
              <a:t>Post-UAT debugging</a:t>
            </a:r>
            <a:endParaRPr sz="1600" b="1" i="0" u="none" strike="noStrike" cap="none" dirty="0">
              <a:solidFill>
                <a:srgbClr val="FF0000"/>
              </a:solidFill>
              <a:sym typeface="Arial"/>
            </a:endParaRPr>
          </a:p>
          <a:p>
            <a:pPr marL="171450" marR="0" lvl="0" indent="-158750" algn="l" rtl="0">
              <a:lnSpc>
                <a:spcPct val="100000"/>
              </a:lnSpc>
              <a:spcBef>
                <a:spcPts val="0"/>
              </a:spcBef>
              <a:spcAft>
                <a:spcPts val="0"/>
              </a:spcAft>
              <a:buClr>
                <a:srgbClr val="FFFFFF"/>
              </a:buClr>
              <a:buSzPts val="1600"/>
              <a:buFont typeface="Arial"/>
              <a:buChar char="•"/>
            </a:pPr>
            <a:r>
              <a:rPr lang="en-US" sz="1600" b="1" i="0" u="none" strike="noStrike" cap="none" dirty="0">
                <a:solidFill>
                  <a:srgbClr val="FF0000"/>
                </a:solidFill>
                <a:latin typeface="Arial"/>
                <a:ea typeface="Arial"/>
                <a:cs typeface="Arial"/>
                <a:sym typeface="Arial"/>
              </a:rPr>
              <a:t>UI improvement</a:t>
            </a:r>
          </a:p>
          <a:p>
            <a:pPr marL="171450" indent="-158750">
              <a:buClr>
                <a:srgbClr val="FFFFFF"/>
              </a:buClr>
              <a:buSzPts val="1600"/>
              <a:buFont typeface="Arial"/>
              <a:buChar char="•"/>
            </a:pPr>
            <a:r>
              <a:rPr lang="en-US" sz="1600" b="1" dirty="0">
                <a:solidFill>
                  <a:srgbClr val="FF0000"/>
                </a:solidFill>
              </a:rPr>
              <a:t>Additional search functions</a:t>
            </a:r>
          </a:p>
          <a:p>
            <a:pPr marL="171450" indent="-158750">
              <a:buClr>
                <a:srgbClr val="FFFFFF"/>
              </a:buClr>
              <a:buSzPts val="1600"/>
              <a:buFont typeface="Arial"/>
              <a:buChar char="•"/>
            </a:pPr>
            <a:r>
              <a:rPr lang="en-US" sz="1600" b="1" i="0" u="none" strike="noStrike" cap="none" dirty="0">
                <a:solidFill>
                  <a:srgbClr val="FF0000"/>
                </a:solidFill>
                <a:sym typeface="Arial"/>
              </a:rPr>
              <a:t>Integrate additional features</a:t>
            </a:r>
            <a:endParaRPr sz="1600" b="1" i="0" u="none" strike="noStrike" cap="none" dirty="0">
              <a:solidFill>
                <a:srgbClr val="FF0000"/>
              </a:solidFill>
              <a:sym typeface="Arial"/>
            </a:endParaRPr>
          </a:p>
          <a:p>
            <a:pPr marL="171450" marR="0" lvl="0" indent="-158750" algn="l" rtl="0">
              <a:lnSpc>
                <a:spcPct val="100000"/>
              </a:lnSpc>
              <a:spcBef>
                <a:spcPts val="0"/>
              </a:spcBef>
              <a:spcAft>
                <a:spcPts val="0"/>
              </a:spcAft>
              <a:buClr>
                <a:srgbClr val="FFFFFF"/>
              </a:buClr>
              <a:buSzPts val="1600"/>
              <a:buFont typeface="Arial"/>
              <a:buChar char="•"/>
            </a:pPr>
            <a:r>
              <a:rPr lang="en-US" sz="1600" b="1" i="0" u="none" strike="noStrike" cap="none" dirty="0">
                <a:solidFill>
                  <a:srgbClr val="FFFFFF"/>
                </a:solidFill>
                <a:latin typeface="Arial"/>
                <a:ea typeface="Arial"/>
                <a:cs typeface="Arial"/>
                <a:sym typeface="Arial"/>
              </a:rPr>
              <a:t>Final Presentation</a:t>
            </a:r>
            <a:endParaRPr sz="1600" b="1" i="0" u="none" strike="noStrike" cap="none" dirty="0">
              <a:solidFill>
                <a:srgbClr val="FFFFFF"/>
              </a:solidFill>
              <a:latin typeface="Arial"/>
              <a:ea typeface="Arial"/>
              <a:cs typeface="Arial"/>
              <a:sym typeface="Arial"/>
            </a:endParaRPr>
          </a:p>
        </p:txBody>
      </p:sp>
      <p:sp>
        <p:nvSpPr>
          <p:cNvPr id="221" name="Google Shape;221;g78e0fbd2de_0_15"/>
          <p:cNvSpPr txBox="1"/>
          <p:nvPr/>
        </p:nvSpPr>
        <p:spPr>
          <a:xfrm>
            <a:off x="832090" y="153977"/>
            <a:ext cx="9673800" cy="861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5000"/>
              <a:buFont typeface="Arial"/>
              <a:buNone/>
            </a:pPr>
            <a:r>
              <a:rPr lang="en-US" sz="4000" b="1" i="0" u="none" strike="noStrike" cap="none" dirty="0">
                <a:solidFill>
                  <a:schemeClr val="lt1"/>
                </a:solidFill>
                <a:latin typeface="Arial"/>
                <a:ea typeface="Arial"/>
                <a:cs typeface="Arial"/>
                <a:sym typeface="Arial"/>
              </a:rPr>
              <a:t>Schedule Timeline (</a:t>
            </a:r>
            <a:r>
              <a:rPr lang="en-US" sz="4000" b="1" i="0" u="none" strike="noStrike" cap="none" dirty="0">
                <a:solidFill>
                  <a:srgbClr val="FF0000"/>
                </a:solidFill>
                <a:latin typeface="Arial"/>
                <a:ea typeface="Arial"/>
                <a:cs typeface="Arial"/>
                <a:sym typeface="Arial"/>
              </a:rPr>
              <a:t>Actual</a:t>
            </a:r>
            <a:r>
              <a:rPr lang="en-US" sz="4000" b="1" i="0" u="none" strike="noStrike" cap="none" dirty="0">
                <a:solidFill>
                  <a:schemeClr val="lt1"/>
                </a:solidFill>
                <a:latin typeface="Arial"/>
                <a:ea typeface="Arial"/>
                <a:cs typeface="Arial"/>
                <a:sym typeface="Arial"/>
              </a:rPr>
              <a:t>)</a:t>
            </a:r>
            <a:endParaRPr sz="4000" b="1" i="0" u="none" strike="noStrike" cap="none" dirty="0">
              <a:solidFill>
                <a:schemeClr val="lt1"/>
              </a:solidFill>
              <a:latin typeface="Arial"/>
              <a:ea typeface="Arial"/>
              <a:cs typeface="Arial"/>
              <a:sym typeface="Arial"/>
            </a:endParaRPr>
          </a:p>
        </p:txBody>
      </p:sp>
      <p:sp>
        <p:nvSpPr>
          <p:cNvPr id="222" name="Google Shape;222;g78e0fbd2de_0_15"/>
          <p:cNvSpPr txBox="1"/>
          <p:nvPr/>
        </p:nvSpPr>
        <p:spPr>
          <a:xfrm>
            <a:off x="9352950" y="2892936"/>
            <a:ext cx="1464600" cy="36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FFFFFF"/>
                </a:solidFill>
                <a:latin typeface="Calibri"/>
                <a:ea typeface="Calibri"/>
                <a:cs typeface="Calibri"/>
                <a:sym typeface="Calibri"/>
              </a:rPr>
              <a:t>F</a:t>
            </a:r>
            <a:r>
              <a:rPr lang="en-US" sz="1800">
                <a:solidFill>
                  <a:srgbClr val="FFFFFF"/>
                </a:solidFill>
                <a:latin typeface="Calibri"/>
                <a:ea typeface="Calibri"/>
                <a:cs typeface="Calibri"/>
                <a:sym typeface="Calibri"/>
              </a:rPr>
              <a:t>inal Presentation</a:t>
            </a:r>
            <a:endParaRPr sz="1800" b="0" i="0" u="none" strike="noStrike" cap="none">
              <a:solidFill>
                <a:srgbClr val="FFFFFF"/>
              </a:solidFill>
              <a:latin typeface="Arial"/>
              <a:ea typeface="Arial"/>
              <a:cs typeface="Arial"/>
              <a:sym typeface="Arial"/>
            </a:endParaRPr>
          </a:p>
        </p:txBody>
      </p:sp>
      <p:sp>
        <p:nvSpPr>
          <p:cNvPr id="30" name="Google Shape;204;g78e0fbd2de_0_15">
            <a:extLst>
              <a:ext uri="{FF2B5EF4-FFF2-40B4-BE49-F238E27FC236}">
                <a16:creationId xmlns:a16="http://schemas.microsoft.com/office/drawing/2014/main" id="{C1A0E8FC-14BD-449C-8DF5-1A5B2E2ACF8D}"/>
              </a:ext>
            </a:extLst>
          </p:cNvPr>
          <p:cNvSpPr txBox="1"/>
          <p:nvPr/>
        </p:nvSpPr>
        <p:spPr>
          <a:xfrm>
            <a:off x="845205" y="1871240"/>
            <a:ext cx="1546500" cy="708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4000"/>
              <a:buFont typeface="Arial"/>
              <a:buNone/>
            </a:pPr>
            <a:r>
              <a:rPr lang="en-US" sz="1800" b="1" i="0" u="none" strike="noStrike" cap="none" dirty="0">
                <a:solidFill>
                  <a:srgbClr val="FFFFFF"/>
                </a:solidFill>
                <a:latin typeface="Arial"/>
                <a:ea typeface="Arial"/>
                <a:cs typeface="Arial"/>
                <a:sym typeface="Arial"/>
              </a:rPr>
              <a:t>Week 5 – 6</a:t>
            </a:r>
            <a:endParaRPr sz="1800" b="1" i="0" u="none" strike="noStrike" cap="none" dirty="0">
              <a:solidFill>
                <a:srgbClr val="FFFFFF"/>
              </a:solidFill>
              <a:latin typeface="Arial"/>
              <a:ea typeface="Arial"/>
              <a:cs typeface="Arial"/>
              <a:sym typeface="Arial"/>
            </a:endParaRPr>
          </a:p>
        </p:txBody>
      </p:sp>
      <p:sp>
        <p:nvSpPr>
          <p:cNvPr id="31" name="Google Shape;204;g78e0fbd2de_0_15">
            <a:extLst>
              <a:ext uri="{FF2B5EF4-FFF2-40B4-BE49-F238E27FC236}">
                <a16:creationId xmlns:a16="http://schemas.microsoft.com/office/drawing/2014/main" id="{3E7A5B51-76F5-460E-B2F1-5E15A69414A8}"/>
              </a:ext>
            </a:extLst>
          </p:cNvPr>
          <p:cNvSpPr txBox="1"/>
          <p:nvPr/>
        </p:nvSpPr>
        <p:spPr>
          <a:xfrm>
            <a:off x="3050154" y="1882526"/>
            <a:ext cx="1546500" cy="708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4000"/>
              <a:buFont typeface="Arial"/>
              <a:buNone/>
            </a:pPr>
            <a:r>
              <a:rPr lang="en-US" sz="1800" b="1" i="0" u="none" strike="noStrike" cap="none" dirty="0">
                <a:solidFill>
                  <a:srgbClr val="FFFFFF"/>
                </a:solidFill>
                <a:latin typeface="Arial"/>
                <a:ea typeface="Arial"/>
                <a:cs typeface="Arial"/>
                <a:sym typeface="Arial"/>
              </a:rPr>
              <a:t>Week 7 – 8</a:t>
            </a:r>
            <a:endParaRPr sz="1800" b="1" i="0" u="none" strike="noStrike" cap="none" dirty="0">
              <a:solidFill>
                <a:srgbClr val="FFFFFF"/>
              </a:solidFill>
              <a:latin typeface="Arial"/>
              <a:ea typeface="Arial"/>
              <a:cs typeface="Arial"/>
              <a:sym typeface="Arial"/>
            </a:endParaRPr>
          </a:p>
        </p:txBody>
      </p:sp>
      <p:sp>
        <p:nvSpPr>
          <p:cNvPr id="32" name="Google Shape;204;g78e0fbd2de_0_15">
            <a:extLst>
              <a:ext uri="{FF2B5EF4-FFF2-40B4-BE49-F238E27FC236}">
                <a16:creationId xmlns:a16="http://schemas.microsoft.com/office/drawing/2014/main" id="{7931F1EF-33CC-4E01-A95B-3713DBD64A31}"/>
              </a:ext>
            </a:extLst>
          </p:cNvPr>
          <p:cNvSpPr txBox="1"/>
          <p:nvPr/>
        </p:nvSpPr>
        <p:spPr>
          <a:xfrm>
            <a:off x="5247060" y="1887593"/>
            <a:ext cx="1546500" cy="708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4000"/>
              <a:buFont typeface="Arial"/>
              <a:buNone/>
            </a:pPr>
            <a:r>
              <a:rPr lang="en-US" sz="1800" b="1" i="0" u="none" strike="noStrike" cap="none" dirty="0">
                <a:solidFill>
                  <a:srgbClr val="FFFFFF"/>
                </a:solidFill>
                <a:latin typeface="Arial"/>
                <a:ea typeface="Arial"/>
                <a:cs typeface="Arial"/>
                <a:sym typeface="Arial"/>
              </a:rPr>
              <a:t>Week 9 – 10</a:t>
            </a:r>
            <a:endParaRPr sz="1800" b="1" i="0" u="none" strike="noStrike" cap="none" dirty="0">
              <a:solidFill>
                <a:srgbClr val="FFFFFF"/>
              </a:solidFill>
              <a:latin typeface="Arial"/>
              <a:ea typeface="Arial"/>
              <a:cs typeface="Arial"/>
              <a:sym typeface="Arial"/>
            </a:endParaRPr>
          </a:p>
        </p:txBody>
      </p:sp>
      <p:sp>
        <p:nvSpPr>
          <p:cNvPr id="33" name="Google Shape;204;g78e0fbd2de_0_15">
            <a:extLst>
              <a:ext uri="{FF2B5EF4-FFF2-40B4-BE49-F238E27FC236}">
                <a16:creationId xmlns:a16="http://schemas.microsoft.com/office/drawing/2014/main" id="{AAE79187-19DD-472A-8C8D-1309F710A478}"/>
              </a:ext>
            </a:extLst>
          </p:cNvPr>
          <p:cNvSpPr txBox="1"/>
          <p:nvPr/>
        </p:nvSpPr>
        <p:spPr>
          <a:xfrm>
            <a:off x="7262288" y="1879030"/>
            <a:ext cx="1665424" cy="708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4000"/>
              <a:buFont typeface="Arial"/>
              <a:buNone/>
            </a:pPr>
            <a:r>
              <a:rPr lang="en-US" sz="1800" b="1" i="0" u="none" strike="noStrike" cap="none" dirty="0">
                <a:solidFill>
                  <a:srgbClr val="FFFFFF"/>
                </a:solidFill>
                <a:latin typeface="Arial"/>
                <a:ea typeface="Arial"/>
                <a:cs typeface="Arial"/>
                <a:sym typeface="Arial"/>
              </a:rPr>
              <a:t>Week 11 – 12</a:t>
            </a:r>
            <a:endParaRPr sz="1800" b="1" i="0" u="none" strike="noStrike" cap="none" dirty="0">
              <a:solidFill>
                <a:srgbClr val="FFFFFF"/>
              </a:solidFill>
              <a:latin typeface="Arial"/>
              <a:ea typeface="Arial"/>
              <a:cs typeface="Arial"/>
              <a:sym typeface="Arial"/>
            </a:endParaRPr>
          </a:p>
        </p:txBody>
      </p:sp>
      <p:sp>
        <p:nvSpPr>
          <p:cNvPr id="34" name="Google Shape;204;g78e0fbd2de_0_15">
            <a:extLst>
              <a:ext uri="{FF2B5EF4-FFF2-40B4-BE49-F238E27FC236}">
                <a16:creationId xmlns:a16="http://schemas.microsoft.com/office/drawing/2014/main" id="{7D056548-EE78-4589-9316-EA1D43FFDB3D}"/>
              </a:ext>
            </a:extLst>
          </p:cNvPr>
          <p:cNvSpPr txBox="1"/>
          <p:nvPr/>
        </p:nvSpPr>
        <p:spPr>
          <a:xfrm>
            <a:off x="9318195" y="1865069"/>
            <a:ext cx="1727100" cy="708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4000"/>
              <a:buFont typeface="Arial"/>
              <a:buNone/>
            </a:pPr>
            <a:r>
              <a:rPr lang="en-US" sz="1800" b="1" i="0" u="none" strike="noStrike" cap="none" dirty="0">
                <a:solidFill>
                  <a:srgbClr val="FFFFFF"/>
                </a:solidFill>
                <a:latin typeface="Arial"/>
                <a:ea typeface="Arial"/>
                <a:cs typeface="Arial"/>
                <a:sym typeface="Arial"/>
              </a:rPr>
              <a:t>Week 13</a:t>
            </a:r>
            <a:endParaRPr sz="1800" b="1" i="0" u="none" strike="noStrike" cap="none" dirty="0">
              <a:solidFill>
                <a:srgbClr val="FFFFFF"/>
              </a:solidFill>
              <a:latin typeface="Arial"/>
              <a:ea typeface="Arial"/>
              <a:cs typeface="Arial"/>
              <a:sym typeface="Arial"/>
            </a:endParaRPr>
          </a:p>
        </p:txBody>
      </p:sp>
    </p:spTree>
    <p:extLst>
      <p:ext uri="{BB962C8B-B14F-4D97-AF65-F5344CB8AC3E}">
        <p14:creationId xmlns:p14="http://schemas.microsoft.com/office/powerpoint/2010/main" val="1863117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10">
            <a:extLst>
              <a:ext uri="{FF2B5EF4-FFF2-40B4-BE49-F238E27FC236}">
                <a16:creationId xmlns:a16="http://schemas.microsoft.com/office/drawing/2014/main" id="{B46ED6EA-4D0C-43DE-846E-FC1461FCD827}"/>
              </a:ext>
            </a:extLst>
          </p:cNvPr>
          <p:cNvSpPr>
            <a:spLocks/>
          </p:cNvSpPr>
          <p:nvPr/>
        </p:nvSpPr>
        <p:spPr bwMode="auto">
          <a:xfrm>
            <a:off x="9838566" y="1776084"/>
            <a:ext cx="2353434" cy="5081916"/>
          </a:xfrm>
          <a:custGeom>
            <a:avLst/>
            <a:gdLst>
              <a:gd name="T0" fmla="*/ 2163 w 2595"/>
              <a:gd name="T1" fmla="*/ 288 h 4320"/>
              <a:gd name="T2" fmla="*/ 1822 w 2595"/>
              <a:gd name="T3" fmla="*/ 554 h 4320"/>
              <a:gd name="T4" fmla="*/ 1822 w 2595"/>
              <a:gd name="T5" fmla="*/ 765 h 4320"/>
              <a:gd name="T6" fmla="*/ 1691 w 2595"/>
              <a:gd name="T7" fmla="*/ 1020 h 4320"/>
              <a:gd name="T8" fmla="*/ 1691 w 2595"/>
              <a:gd name="T9" fmla="*/ 1254 h 4320"/>
              <a:gd name="T10" fmla="*/ 1926 w 2595"/>
              <a:gd name="T11" fmla="*/ 1503 h 4320"/>
              <a:gd name="T12" fmla="*/ 1926 w 2595"/>
              <a:gd name="T13" fmla="*/ 2008 h 4320"/>
              <a:gd name="T14" fmla="*/ 1415 w 2595"/>
              <a:gd name="T15" fmla="*/ 2240 h 4320"/>
              <a:gd name="T16" fmla="*/ 1180 w 2595"/>
              <a:gd name="T17" fmla="*/ 2364 h 4320"/>
              <a:gd name="T18" fmla="*/ 1311 w 2595"/>
              <a:gd name="T19" fmla="*/ 2549 h 4320"/>
              <a:gd name="T20" fmla="*/ 1180 w 2595"/>
              <a:gd name="T21" fmla="*/ 2906 h 4320"/>
              <a:gd name="T22" fmla="*/ 735 w 2595"/>
              <a:gd name="T23" fmla="*/ 3011 h 4320"/>
              <a:gd name="T24" fmla="*/ 577 w 2595"/>
              <a:gd name="T25" fmla="*/ 3514 h 4320"/>
              <a:gd name="T26" fmla="*/ 341 w 2595"/>
              <a:gd name="T27" fmla="*/ 3739 h 4320"/>
              <a:gd name="T28" fmla="*/ 92 w 2595"/>
              <a:gd name="T29" fmla="*/ 3804 h 4320"/>
              <a:gd name="T30" fmla="*/ 92 w 2595"/>
              <a:gd name="T31" fmla="*/ 4096 h 4320"/>
              <a:gd name="T32" fmla="*/ 0 w 2595"/>
              <a:gd name="T33" fmla="*/ 4320 h 4320"/>
              <a:gd name="T34" fmla="*/ 2595 w 2595"/>
              <a:gd name="T35" fmla="*/ 4320 h 4320"/>
              <a:gd name="T36" fmla="*/ 2595 w 2595"/>
              <a:gd name="T37" fmla="*/ 0 h 4320"/>
              <a:gd name="T38" fmla="*/ 2379 w 2595"/>
              <a:gd name="T39" fmla="*/ 288 h 4320"/>
              <a:gd name="T40" fmla="*/ 2163 w 2595"/>
              <a:gd name="T41" fmla="*/ 288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95" h="4320">
                <a:moveTo>
                  <a:pt x="2163" y="288"/>
                </a:moveTo>
                <a:lnTo>
                  <a:pt x="1822" y="554"/>
                </a:lnTo>
                <a:lnTo>
                  <a:pt x="1822" y="765"/>
                </a:lnTo>
                <a:lnTo>
                  <a:pt x="1691" y="1020"/>
                </a:lnTo>
                <a:lnTo>
                  <a:pt x="1691" y="1254"/>
                </a:lnTo>
                <a:lnTo>
                  <a:pt x="1926" y="1503"/>
                </a:lnTo>
                <a:lnTo>
                  <a:pt x="1926" y="2008"/>
                </a:lnTo>
                <a:lnTo>
                  <a:pt x="1415" y="2240"/>
                </a:lnTo>
                <a:lnTo>
                  <a:pt x="1180" y="2364"/>
                </a:lnTo>
                <a:lnTo>
                  <a:pt x="1311" y="2549"/>
                </a:lnTo>
                <a:lnTo>
                  <a:pt x="1180" y="2906"/>
                </a:lnTo>
                <a:lnTo>
                  <a:pt x="735" y="3011"/>
                </a:lnTo>
                <a:lnTo>
                  <a:pt x="577" y="3514"/>
                </a:lnTo>
                <a:lnTo>
                  <a:pt x="341" y="3739"/>
                </a:lnTo>
                <a:lnTo>
                  <a:pt x="92" y="3804"/>
                </a:lnTo>
                <a:lnTo>
                  <a:pt x="92" y="4096"/>
                </a:lnTo>
                <a:lnTo>
                  <a:pt x="0" y="4320"/>
                </a:lnTo>
                <a:lnTo>
                  <a:pt x="2595" y="4320"/>
                </a:lnTo>
                <a:lnTo>
                  <a:pt x="2595" y="0"/>
                </a:lnTo>
                <a:lnTo>
                  <a:pt x="2379" y="288"/>
                </a:lnTo>
                <a:lnTo>
                  <a:pt x="2163" y="288"/>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411A4FA8-ABD8-4D3B-ACF4-180259AFEFF9}"/>
              </a:ext>
            </a:extLst>
          </p:cNvPr>
          <p:cNvSpPr/>
          <p:nvPr/>
        </p:nvSpPr>
        <p:spPr>
          <a:xfrm>
            <a:off x="7479346" y="6130905"/>
            <a:ext cx="814884" cy="463114"/>
          </a:xfrm>
          <a:custGeom>
            <a:avLst/>
            <a:gdLst>
              <a:gd name="connsiteX0" fmla="*/ 0 w 1016000"/>
              <a:gd name="connsiteY0" fmla="*/ 0 h 469900"/>
              <a:gd name="connsiteX1" fmla="*/ 1016000 w 1016000"/>
              <a:gd name="connsiteY1" fmla="*/ 0 h 469900"/>
              <a:gd name="connsiteX2" fmla="*/ 1016000 w 1016000"/>
              <a:gd name="connsiteY2" fmla="*/ 469900 h 469900"/>
              <a:gd name="connsiteX3" fmla="*/ 0 w 1016000"/>
              <a:gd name="connsiteY3" fmla="*/ 469900 h 469900"/>
              <a:gd name="connsiteX4" fmla="*/ 0 w 1016000"/>
              <a:gd name="connsiteY4" fmla="*/ 0 h 469900"/>
              <a:gd name="connsiteX0" fmla="*/ 0 w 1016000"/>
              <a:gd name="connsiteY0" fmla="*/ 0 h 469900"/>
              <a:gd name="connsiteX1" fmla="*/ 796081 w 1016000"/>
              <a:gd name="connsiteY1" fmla="*/ 162046 h 469900"/>
              <a:gd name="connsiteX2" fmla="*/ 1016000 w 1016000"/>
              <a:gd name="connsiteY2" fmla="*/ 469900 h 469900"/>
              <a:gd name="connsiteX3" fmla="*/ 0 w 1016000"/>
              <a:gd name="connsiteY3" fmla="*/ 469900 h 469900"/>
              <a:gd name="connsiteX4" fmla="*/ 0 w 1016000"/>
              <a:gd name="connsiteY4" fmla="*/ 0 h 469900"/>
              <a:gd name="connsiteX0" fmla="*/ 254643 w 1016000"/>
              <a:gd name="connsiteY0" fmla="*/ 104172 h 307854"/>
              <a:gd name="connsiteX1" fmla="*/ 796081 w 1016000"/>
              <a:gd name="connsiteY1" fmla="*/ 0 h 307854"/>
              <a:gd name="connsiteX2" fmla="*/ 1016000 w 1016000"/>
              <a:gd name="connsiteY2" fmla="*/ 307854 h 307854"/>
              <a:gd name="connsiteX3" fmla="*/ 0 w 1016000"/>
              <a:gd name="connsiteY3" fmla="*/ 307854 h 307854"/>
              <a:gd name="connsiteX4" fmla="*/ 254643 w 1016000"/>
              <a:gd name="connsiteY4" fmla="*/ 104172 h 307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307854">
                <a:moveTo>
                  <a:pt x="254643" y="104172"/>
                </a:moveTo>
                <a:lnTo>
                  <a:pt x="796081" y="0"/>
                </a:lnTo>
                <a:lnTo>
                  <a:pt x="1016000" y="307854"/>
                </a:lnTo>
                <a:lnTo>
                  <a:pt x="0" y="307854"/>
                </a:lnTo>
                <a:lnTo>
                  <a:pt x="254643" y="10417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4" name="Rectangle 14">
            <a:extLst>
              <a:ext uri="{FF2B5EF4-FFF2-40B4-BE49-F238E27FC236}">
                <a16:creationId xmlns:a16="http://schemas.microsoft.com/office/drawing/2014/main" id="{0C885EC0-89EE-4696-B016-F6A888EEFA6D}"/>
              </a:ext>
            </a:extLst>
          </p:cNvPr>
          <p:cNvSpPr/>
          <p:nvPr/>
        </p:nvSpPr>
        <p:spPr>
          <a:xfrm flipH="1">
            <a:off x="8581621" y="6205418"/>
            <a:ext cx="969554" cy="369332"/>
          </a:xfrm>
          <a:custGeom>
            <a:avLst/>
            <a:gdLst>
              <a:gd name="connsiteX0" fmla="*/ 0 w 1016000"/>
              <a:gd name="connsiteY0" fmla="*/ 0 h 469900"/>
              <a:gd name="connsiteX1" fmla="*/ 1016000 w 1016000"/>
              <a:gd name="connsiteY1" fmla="*/ 0 h 469900"/>
              <a:gd name="connsiteX2" fmla="*/ 1016000 w 1016000"/>
              <a:gd name="connsiteY2" fmla="*/ 469900 h 469900"/>
              <a:gd name="connsiteX3" fmla="*/ 0 w 1016000"/>
              <a:gd name="connsiteY3" fmla="*/ 469900 h 469900"/>
              <a:gd name="connsiteX4" fmla="*/ 0 w 1016000"/>
              <a:gd name="connsiteY4" fmla="*/ 0 h 469900"/>
              <a:gd name="connsiteX0" fmla="*/ 0 w 1016000"/>
              <a:gd name="connsiteY0" fmla="*/ 0 h 469900"/>
              <a:gd name="connsiteX1" fmla="*/ 796081 w 1016000"/>
              <a:gd name="connsiteY1" fmla="*/ 162046 h 469900"/>
              <a:gd name="connsiteX2" fmla="*/ 1016000 w 1016000"/>
              <a:gd name="connsiteY2" fmla="*/ 469900 h 469900"/>
              <a:gd name="connsiteX3" fmla="*/ 0 w 1016000"/>
              <a:gd name="connsiteY3" fmla="*/ 469900 h 469900"/>
              <a:gd name="connsiteX4" fmla="*/ 0 w 1016000"/>
              <a:gd name="connsiteY4" fmla="*/ 0 h 469900"/>
              <a:gd name="connsiteX0" fmla="*/ 254643 w 1016000"/>
              <a:gd name="connsiteY0" fmla="*/ 104172 h 307854"/>
              <a:gd name="connsiteX1" fmla="*/ 796081 w 1016000"/>
              <a:gd name="connsiteY1" fmla="*/ 0 h 307854"/>
              <a:gd name="connsiteX2" fmla="*/ 1016000 w 1016000"/>
              <a:gd name="connsiteY2" fmla="*/ 307854 h 307854"/>
              <a:gd name="connsiteX3" fmla="*/ 0 w 1016000"/>
              <a:gd name="connsiteY3" fmla="*/ 307854 h 307854"/>
              <a:gd name="connsiteX4" fmla="*/ 254643 w 1016000"/>
              <a:gd name="connsiteY4" fmla="*/ 104172 h 307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307854">
                <a:moveTo>
                  <a:pt x="254643" y="104172"/>
                </a:moveTo>
                <a:lnTo>
                  <a:pt x="796081" y="0"/>
                </a:lnTo>
                <a:lnTo>
                  <a:pt x="1016000" y="307854"/>
                </a:lnTo>
                <a:lnTo>
                  <a:pt x="0" y="307854"/>
                </a:lnTo>
                <a:lnTo>
                  <a:pt x="254643" y="10417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 name="Rectangle 14">
            <a:extLst>
              <a:ext uri="{FF2B5EF4-FFF2-40B4-BE49-F238E27FC236}">
                <a16:creationId xmlns:a16="http://schemas.microsoft.com/office/drawing/2014/main" id="{BDA12F15-E079-4979-AA1F-030BD74F72BD}"/>
              </a:ext>
            </a:extLst>
          </p:cNvPr>
          <p:cNvSpPr/>
          <p:nvPr/>
        </p:nvSpPr>
        <p:spPr>
          <a:xfrm flipH="1">
            <a:off x="6862118" y="6284657"/>
            <a:ext cx="290024" cy="335276"/>
          </a:xfrm>
          <a:custGeom>
            <a:avLst/>
            <a:gdLst>
              <a:gd name="connsiteX0" fmla="*/ 0 w 1016000"/>
              <a:gd name="connsiteY0" fmla="*/ 0 h 469900"/>
              <a:gd name="connsiteX1" fmla="*/ 1016000 w 1016000"/>
              <a:gd name="connsiteY1" fmla="*/ 0 h 469900"/>
              <a:gd name="connsiteX2" fmla="*/ 1016000 w 1016000"/>
              <a:gd name="connsiteY2" fmla="*/ 469900 h 469900"/>
              <a:gd name="connsiteX3" fmla="*/ 0 w 1016000"/>
              <a:gd name="connsiteY3" fmla="*/ 469900 h 469900"/>
              <a:gd name="connsiteX4" fmla="*/ 0 w 1016000"/>
              <a:gd name="connsiteY4" fmla="*/ 0 h 469900"/>
              <a:gd name="connsiteX0" fmla="*/ 0 w 1016000"/>
              <a:gd name="connsiteY0" fmla="*/ 0 h 469900"/>
              <a:gd name="connsiteX1" fmla="*/ 796081 w 1016000"/>
              <a:gd name="connsiteY1" fmla="*/ 162046 h 469900"/>
              <a:gd name="connsiteX2" fmla="*/ 1016000 w 1016000"/>
              <a:gd name="connsiteY2" fmla="*/ 469900 h 469900"/>
              <a:gd name="connsiteX3" fmla="*/ 0 w 1016000"/>
              <a:gd name="connsiteY3" fmla="*/ 469900 h 469900"/>
              <a:gd name="connsiteX4" fmla="*/ 0 w 1016000"/>
              <a:gd name="connsiteY4" fmla="*/ 0 h 469900"/>
              <a:gd name="connsiteX0" fmla="*/ 254643 w 1016000"/>
              <a:gd name="connsiteY0" fmla="*/ 104172 h 307854"/>
              <a:gd name="connsiteX1" fmla="*/ 796081 w 1016000"/>
              <a:gd name="connsiteY1" fmla="*/ 0 h 307854"/>
              <a:gd name="connsiteX2" fmla="*/ 1016000 w 1016000"/>
              <a:gd name="connsiteY2" fmla="*/ 307854 h 307854"/>
              <a:gd name="connsiteX3" fmla="*/ 0 w 1016000"/>
              <a:gd name="connsiteY3" fmla="*/ 307854 h 307854"/>
              <a:gd name="connsiteX4" fmla="*/ 254643 w 1016000"/>
              <a:gd name="connsiteY4" fmla="*/ 104172 h 307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307854">
                <a:moveTo>
                  <a:pt x="254643" y="104172"/>
                </a:moveTo>
                <a:lnTo>
                  <a:pt x="796081" y="0"/>
                </a:lnTo>
                <a:lnTo>
                  <a:pt x="1016000" y="307854"/>
                </a:lnTo>
                <a:lnTo>
                  <a:pt x="0" y="307854"/>
                </a:lnTo>
                <a:lnTo>
                  <a:pt x="254643" y="10417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6" name="Rectangle 14">
            <a:extLst>
              <a:ext uri="{FF2B5EF4-FFF2-40B4-BE49-F238E27FC236}">
                <a16:creationId xmlns:a16="http://schemas.microsoft.com/office/drawing/2014/main" id="{CD5C8480-1D24-4969-AB56-17BC388E29D4}"/>
              </a:ext>
            </a:extLst>
          </p:cNvPr>
          <p:cNvSpPr/>
          <p:nvPr/>
        </p:nvSpPr>
        <p:spPr>
          <a:xfrm>
            <a:off x="6352113" y="6228292"/>
            <a:ext cx="290025" cy="177319"/>
          </a:xfrm>
          <a:custGeom>
            <a:avLst/>
            <a:gdLst>
              <a:gd name="connsiteX0" fmla="*/ 0 w 1016000"/>
              <a:gd name="connsiteY0" fmla="*/ 0 h 469900"/>
              <a:gd name="connsiteX1" fmla="*/ 1016000 w 1016000"/>
              <a:gd name="connsiteY1" fmla="*/ 0 h 469900"/>
              <a:gd name="connsiteX2" fmla="*/ 1016000 w 1016000"/>
              <a:gd name="connsiteY2" fmla="*/ 469900 h 469900"/>
              <a:gd name="connsiteX3" fmla="*/ 0 w 1016000"/>
              <a:gd name="connsiteY3" fmla="*/ 469900 h 469900"/>
              <a:gd name="connsiteX4" fmla="*/ 0 w 1016000"/>
              <a:gd name="connsiteY4" fmla="*/ 0 h 469900"/>
              <a:gd name="connsiteX0" fmla="*/ 0 w 1016000"/>
              <a:gd name="connsiteY0" fmla="*/ 0 h 469900"/>
              <a:gd name="connsiteX1" fmla="*/ 796081 w 1016000"/>
              <a:gd name="connsiteY1" fmla="*/ 162046 h 469900"/>
              <a:gd name="connsiteX2" fmla="*/ 1016000 w 1016000"/>
              <a:gd name="connsiteY2" fmla="*/ 469900 h 469900"/>
              <a:gd name="connsiteX3" fmla="*/ 0 w 1016000"/>
              <a:gd name="connsiteY3" fmla="*/ 469900 h 469900"/>
              <a:gd name="connsiteX4" fmla="*/ 0 w 1016000"/>
              <a:gd name="connsiteY4" fmla="*/ 0 h 469900"/>
              <a:gd name="connsiteX0" fmla="*/ 254643 w 1016000"/>
              <a:gd name="connsiteY0" fmla="*/ 104172 h 307854"/>
              <a:gd name="connsiteX1" fmla="*/ 796081 w 1016000"/>
              <a:gd name="connsiteY1" fmla="*/ 0 h 307854"/>
              <a:gd name="connsiteX2" fmla="*/ 1016000 w 1016000"/>
              <a:gd name="connsiteY2" fmla="*/ 307854 h 307854"/>
              <a:gd name="connsiteX3" fmla="*/ 0 w 1016000"/>
              <a:gd name="connsiteY3" fmla="*/ 307854 h 307854"/>
              <a:gd name="connsiteX4" fmla="*/ 254643 w 1016000"/>
              <a:gd name="connsiteY4" fmla="*/ 104172 h 307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307854">
                <a:moveTo>
                  <a:pt x="254643" y="104172"/>
                </a:moveTo>
                <a:lnTo>
                  <a:pt x="796081" y="0"/>
                </a:lnTo>
                <a:lnTo>
                  <a:pt x="1016000" y="307854"/>
                </a:lnTo>
                <a:lnTo>
                  <a:pt x="0" y="307854"/>
                </a:lnTo>
                <a:lnTo>
                  <a:pt x="254643" y="10417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8" name="Rectangle 14">
            <a:extLst>
              <a:ext uri="{FF2B5EF4-FFF2-40B4-BE49-F238E27FC236}">
                <a16:creationId xmlns:a16="http://schemas.microsoft.com/office/drawing/2014/main" id="{C3E51257-19D3-4805-96BF-53A6FC77920B}"/>
              </a:ext>
            </a:extLst>
          </p:cNvPr>
          <p:cNvSpPr/>
          <p:nvPr/>
        </p:nvSpPr>
        <p:spPr>
          <a:xfrm rot="18630388">
            <a:off x="9801470" y="4358396"/>
            <a:ext cx="814884" cy="463114"/>
          </a:xfrm>
          <a:custGeom>
            <a:avLst/>
            <a:gdLst>
              <a:gd name="connsiteX0" fmla="*/ 0 w 1016000"/>
              <a:gd name="connsiteY0" fmla="*/ 0 h 469900"/>
              <a:gd name="connsiteX1" fmla="*/ 1016000 w 1016000"/>
              <a:gd name="connsiteY1" fmla="*/ 0 h 469900"/>
              <a:gd name="connsiteX2" fmla="*/ 1016000 w 1016000"/>
              <a:gd name="connsiteY2" fmla="*/ 469900 h 469900"/>
              <a:gd name="connsiteX3" fmla="*/ 0 w 1016000"/>
              <a:gd name="connsiteY3" fmla="*/ 469900 h 469900"/>
              <a:gd name="connsiteX4" fmla="*/ 0 w 1016000"/>
              <a:gd name="connsiteY4" fmla="*/ 0 h 469900"/>
              <a:gd name="connsiteX0" fmla="*/ 0 w 1016000"/>
              <a:gd name="connsiteY0" fmla="*/ 0 h 469900"/>
              <a:gd name="connsiteX1" fmla="*/ 796081 w 1016000"/>
              <a:gd name="connsiteY1" fmla="*/ 162046 h 469900"/>
              <a:gd name="connsiteX2" fmla="*/ 1016000 w 1016000"/>
              <a:gd name="connsiteY2" fmla="*/ 469900 h 469900"/>
              <a:gd name="connsiteX3" fmla="*/ 0 w 1016000"/>
              <a:gd name="connsiteY3" fmla="*/ 469900 h 469900"/>
              <a:gd name="connsiteX4" fmla="*/ 0 w 1016000"/>
              <a:gd name="connsiteY4" fmla="*/ 0 h 469900"/>
              <a:gd name="connsiteX0" fmla="*/ 254643 w 1016000"/>
              <a:gd name="connsiteY0" fmla="*/ 104172 h 307854"/>
              <a:gd name="connsiteX1" fmla="*/ 796081 w 1016000"/>
              <a:gd name="connsiteY1" fmla="*/ 0 h 307854"/>
              <a:gd name="connsiteX2" fmla="*/ 1016000 w 1016000"/>
              <a:gd name="connsiteY2" fmla="*/ 307854 h 307854"/>
              <a:gd name="connsiteX3" fmla="*/ 0 w 1016000"/>
              <a:gd name="connsiteY3" fmla="*/ 307854 h 307854"/>
              <a:gd name="connsiteX4" fmla="*/ 254643 w 1016000"/>
              <a:gd name="connsiteY4" fmla="*/ 104172 h 307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0" h="307854">
                <a:moveTo>
                  <a:pt x="254643" y="104172"/>
                </a:moveTo>
                <a:lnTo>
                  <a:pt x="796081" y="0"/>
                </a:lnTo>
                <a:lnTo>
                  <a:pt x="1016000" y="307854"/>
                </a:lnTo>
                <a:lnTo>
                  <a:pt x="0" y="307854"/>
                </a:lnTo>
                <a:lnTo>
                  <a:pt x="254643" y="10417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9" name="Rectangle 14">
            <a:extLst>
              <a:ext uri="{FF2B5EF4-FFF2-40B4-BE49-F238E27FC236}">
                <a16:creationId xmlns:a16="http://schemas.microsoft.com/office/drawing/2014/main" id="{2232B2DA-0810-4B1D-A698-529FD61D8955}"/>
              </a:ext>
            </a:extLst>
          </p:cNvPr>
          <p:cNvSpPr/>
          <p:nvPr/>
        </p:nvSpPr>
        <p:spPr>
          <a:xfrm rot="10147086">
            <a:off x="10698941" y="3533380"/>
            <a:ext cx="733177" cy="592344"/>
          </a:xfrm>
          <a:custGeom>
            <a:avLst/>
            <a:gdLst>
              <a:gd name="connsiteX0" fmla="*/ 0 w 1016000"/>
              <a:gd name="connsiteY0" fmla="*/ 0 h 469900"/>
              <a:gd name="connsiteX1" fmla="*/ 1016000 w 1016000"/>
              <a:gd name="connsiteY1" fmla="*/ 0 h 469900"/>
              <a:gd name="connsiteX2" fmla="*/ 1016000 w 1016000"/>
              <a:gd name="connsiteY2" fmla="*/ 469900 h 469900"/>
              <a:gd name="connsiteX3" fmla="*/ 0 w 1016000"/>
              <a:gd name="connsiteY3" fmla="*/ 469900 h 469900"/>
              <a:gd name="connsiteX4" fmla="*/ 0 w 1016000"/>
              <a:gd name="connsiteY4" fmla="*/ 0 h 469900"/>
              <a:gd name="connsiteX0" fmla="*/ 0 w 1016000"/>
              <a:gd name="connsiteY0" fmla="*/ 0 h 469900"/>
              <a:gd name="connsiteX1" fmla="*/ 796081 w 1016000"/>
              <a:gd name="connsiteY1" fmla="*/ 162046 h 469900"/>
              <a:gd name="connsiteX2" fmla="*/ 1016000 w 1016000"/>
              <a:gd name="connsiteY2" fmla="*/ 469900 h 469900"/>
              <a:gd name="connsiteX3" fmla="*/ 0 w 1016000"/>
              <a:gd name="connsiteY3" fmla="*/ 469900 h 469900"/>
              <a:gd name="connsiteX4" fmla="*/ 0 w 1016000"/>
              <a:gd name="connsiteY4" fmla="*/ 0 h 469900"/>
              <a:gd name="connsiteX0" fmla="*/ 254643 w 1016000"/>
              <a:gd name="connsiteY0" fmla="*/ 104172 h 307854"/>
              <a:gd name="connsiteX1" fmla="*/ 796081 w 1016000"/>
              <a:gd name="connsiteY1" fmla="*/ 0 h 307854"/>
              <a:gd name="connsiteX2" fmla="*/ 1016000 w 1016000"/>
              <a:gd name="connsiteY2" fmla="*/ 307854 h 307854"/>
              <a:gd name="connsiteX3" fmla="*/ 0 w 1016000"/>
              <a:gd name="connsiteY3" fmla="*/ 307854 h 307854"/>
              <a:gd name="connsiteX4" fmla="*/ 254643 w 1016000"/>
              <a:gd name="connsiteY4" fmla="*/ 104172 h 307854"/>
              <a:gd name="connsiteX0" fmla="*/ 58175 w 1016000"/>
              <a:gd name="connsiteY0" fmla="*/ 45349 h 307854"/>
              <a:gd name="connsiteX1" fmla="*/ 796081 w 1016000"/>
              <a:gd name="connsiteY1" fmla="*/ 0 h 307854"/>
              <a:gd name="connsiteX2" fmla="*/ 1016000 w 1016000"/>
              <a:gd name="connsiteY2" fmla="*/ 307854 h 307854"/>
              <a:gd name="connsiteX3" fmla="*/ 0 w 1016000"/>
              <a:gd name="connsiteY3" fmla="*/ 307854 h 307854"/>
              <a:gd name="connsiteX4" fmla="*/ 58175 w 1016000"/>
              <a:gd name="connsiteY4" fmla="*/ 45349 h 307854"/>
              <a:gd name="connsiteX0" fmla="*/ 58175 w 1016000"/>
              <a:gd name="connsiteY0" fmla="*/ 115182 h 377687"/>
              <a:gd name="connsiteX1" fmla="*/ 869634 w 1016000"/>
              <a:gd name="connsiteY1" fmla="*/ 0 h 377687"/>
              <a:gd name="connsiteX2" fmla="*/ 1016000 w 1016000"/>
              <a:gd name="connsiteY2" fmla="*/ 377687 h 377687"/>
              <a:gd name="connsiteX3" fmla="*/ 0 w 1016000"/>
              <a:gd name="connsiteY3" fmla="*/ 377687 h 377687"/>
              <a:gd name="connsiteX4" fmla="*/ 58175 w 1016000"/>
              <a:gd name="connsiteY4" fmla="*/ 115182 h 377687"/>
              <a:gd name="connsiteX0" fmla="*/ 58175 w 869634"/>
              <a:gd name="connsiteY0" fmla="*/ 115182 h 377687"/>
              <a:gd name="connsiteX1" fmla="*/ 869634 w 869634"/>
              <a:gd name="connsiteY1" fmla="*/ 0 h 377687"/>
              <a:gd name="connsiteX2" fmla="*/ 614094 w 869634"/>
              <a:gd name="connsiteY2" fmla="*/ 284912 h 377687"/>
              <a:gd name="connsiteX3" fmla="*/ 0 w 869634"/>
              <a:gd name="connsiteY3" fmla="*/ 377687 h 377687"/>
              <a:gd name="connsiteX4" fmla="*/ 58175 w 869634"/>
              <a:gd name="connsiteY4" fmla="*/ 115182 h 377687"/>
              <a:gd name="connsiteX0" fmla="*/ 102668 w 914127"/>
              <a:gd name="connsiteY0" fmla="*/ 115182 h 393759"/>
              <a:gd name="connsiteX1" fmla="*/ 914127 w 914127"/>
              <a:gd name="connsiteY1" fmla="*/ 0 h 393759"/>
              <a:gd name="connsiteX2" fmla="*/ 658587 w 914127"/>
              <a:gd name="connsiteY2" fmla="*/ 284912 h 393759"/>
              <a:gd name="connsiteX3" fmla="*/ 0 w 914127"/>
              <a:gd name="connsiteY3" fmla="*/ 393759 h 393759"/>
              <a:gd name="connsiteX4" fmla="*/ 102668 w 914127"/>
              <a:gd name="connsiteY4" fmla="*/ 115182 h 393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127" h="393759">
                <a:moveTo>
                  <a:pt x="102668" y="115182"/>
                </a:moveTo>
                <a:lnTo>
                  <a:pt x="914127" y="0"/>
                </a:lnTo>
                <a:lnTo>
                  <a:pt x="658587" y="284912"/>
                </a:lnTo>
                <a:lnTo>
                  <a:pt x="0" y="393759"/>
                </a:lnTo>
                <a:lnTo>
                  <a:pt x="102668" y="1151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3" name="Google Shape;227;p2">
            <a:extLst>
              <a:ext uri="{FF2B5EF4-FFF2-40B4-BE49-F238E27FC236}">
                <a16:creationId xmlns:a16="http://schemas.microsoft.com/office/drawing/2014/main" id="{208BBE61-ACB6-4564-99AD-3073DDEA9011}"/>
              </a:ext>
            </a:extLst>
          </p:cNvPr>
          <p:cNvSpPr txBox="1"/>
          <p:nvPr/>
        </p:nvSpPr>
        <p:spPr>
          <a:xfrm>
            <a:off x="-2005329" y="220309"/>
            <a:ext cx="9673702" cy="861774"/>
          </a:xfrm>
          <a:prstGeom prst="rect">
            <a:avLst/>
          </a:prstGeom>
          <a:noFill/>
          <a:ln>
            <a:noFill/>
          </a:ln>
        </p:spPr>
        <p:txBody>
          <a:bodyPr spcFirstLastPara="1" wrap="square" lIns="91425" tIns="45700" rIns="91425" bIns="45700" anchor="t" anchorCtr="0">
            <a:spAutoFit/>
          </a:bodyPr>
          <a:lstStyle/>
          <a:p>
            <a:pPr lvl="0" algn="ctr">
              <a:buClrTx/>
              <a:defRPr/>
            </a:pPr>
            <a:r>
              <a:rPr lang="en-US" sz="5000" b="1" kern="1200" dirty="0">
                <a:latin typeface="Noto Sans" panose="020B0502040504020204" pitchFamily="34"/>
                <a:ea typeface="Noto Sans" panose="020B0502040504020204" pitchFamily="34"/>
                <a:cs typeface="Noto Sans" panose="020B0502040504020204" pitchFamily="34"/>
              </a:rPr>
              <a:t>Burndown Rate</a:t>
            </a:r>
          </a:p>
        </p:txBody>
      </p:sp>
      <p:graphicFrame>
        <p:nvGraphicFramePr>
          <p:cNvPr id="27" name="Google Shape;262;g755bba2a96_0_2">
            <a:extLst>
              <a:ext uri="{FF2B5EF4-FFF2-40B4-BE49-F238E27FC236}">
                <a16:creationId xmlns:a16="http://schemas.microsoft.com/office/drawing/2014/main" id="{67E02370-3E2D-4DC2-9BFF-0406E13D680F}"/>
              </a:ext>
            </a:extLst>
          </p:cNvPr>
          <p:cNvGraphicFramePr/>
          <p:nvPr>
            <p:extLst>
              <p:ext uri="{D42A27DB-BD31-4B8C-83A1-F6EECF244321}">
                <p14:modId xmlns:p14="http://schemas.microsoft.com/office/powerpoint/2010/main" val="708170634"/>
              </p:ext>
            </p:extLst>
          </p:nvPr>
        </p:nvGraphicFramePr>
        <p:xfrm>
          <a:off x="576277" y="1151842"/>
          <a:ext cx="5268885" cy="5355420"/>
        </p:xfrm>
        <a:graphic>
          <a:graphicData uri="http://schemas.openxmlformats.org/drawingml/2006/table">
            <a:tbl>
              <a:tblPr>
                <a:noFill/>
                <a:tableStyleId>{641F125D-A5F6-4282-B6E1-784C5E92B430}</a:tableStyleId>
              </a:tblPr>
              <a:tblGrid>
                <a:gridCol w="1756295">
                  <a:extLst>
                    <a:ext uri="{9D8B030D-6E8A-4147-A177-3AD203B41FA5}">
                      <a16:colId xmlns:a16="http://schemas.microsoft.com/office/drawing/2014/main" val="20000"/>
                    </a:ext>
                  </a:extLst>
                </a:gridCol>
                <a:gridCol w="1756295">
                  <a:extLst>
                    <a:ext uri="{9D8B030D-6E8A-4147-A177-3AD203B41FA5}">
                      <a16:colId xmlns:a16="http://schemas.microsoft.com/office/drawing/2014/main" val="20001"/>
                    </a:ext>
                  </a:extLst>
                </a:gridCol>
                <a:gridCol w="1756295">
                  <a:extLst>
                    <a:ext uri="{9D8B030D-6E8A-4147-A177-3AD203B41FA5}">
                      <a16:colId xmlns:a16="http://schemas.microsoft.com/office/drawing/2014/main" val="20002"/>
                    </a:ext>
                  </a:extLst>
                </a:gridCol>
              </a:tblGrid>
              <a:tr h="740175">
                <a:tc>
                  <a:txBody>
                    <a:bodyPr/>
                    <a:lstStyle/>
                    <a:p>
                      <a:pPr marL="0" marR="0" lvl="0" indent="0" algn="ctr" rtl="0">
                        <a:lnSpc>
                          <a:spcPct val="100000"/>
                        </a:lnSpc>
                        <a:spcBef>
                          <a:spcPts val="0"/>
                        </a:spcBef>
                        <a:spcAft>
                          <a:spcPts val="0"/>
                        </a:spcAft>
                        <a:buClr>
                          <a:srgbClr val="000000"/>
                        </a:buClr>
                        <a:buSzPts val="1400"/>
                        <a:buFont typeface="Arial"/>
                        <a:buNone/>
                      </a:pPr>
                      <a:r>
                        <a:rPr lang="en-US" sz="2400" u="none" strike="noStrike" cap="none" dirty="0">
                          <a:solidFill>
                            <a:schemeClr val="lt1"/>
                          </a:solidFill>
                        </a:rPr>
                        <a:t>Iteration No.</a:t>
                      </a:r>
                      <a:endParaRPr sz="2400" u="none" strike="noStrike" cap="none" dirty="0">
                        <a:solidFill>
                          <a:schemeClr val="lt1"/>
                        </a:solidFill>
                      </a:endParaRPr>
                    </a:p>
                  </a:txBody>
                  <a:tcPr marL="91425" marR="91425" marT="91425" marB="91425" anchor="ctr">
                    <a:solidFill>
                      <a:srgbClr val="26262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2400" u="none" strike="noStrike" cap="none" dirty="0">
                          <a:solidFill>
                            <a:schemeClr val="lt1"/>
                          </a:solidFill>
                        </a:rPr>
                        <a:t>Planned</a:t>
                      </a:r>
                      <a:endParaRPr sz="2400" u="none" strike="noStrike" cap="none" dirty="0">
                        <a:solidFill>
                          <a:schemeClr val="lt1"/>
                        </a:solidFill>
                      </a:endParaRPr>
                    </a:p>
                  </a:txBody>
                  <a:tcPr marL="91425" marR="91425" marT="91425" marB="91425" anchor="ctr">
                    <a:solidFill>
                      <a:srgbClr val="26262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2400" u="none" strike="noStrike" cap="none" dirty="0">
                          <a:solidFill>
                            <a:schemeClr val="lt1"/>
                          </a:solidFill>
                        </a:rPr>
                        <a:t>Actual</a:t>
                      </a:r>
                      <a:endParaRPr sz="2400" u="none" strike="noStrike" cap="none" dirty="0">
                        <a:solidFill>
                          <a:schemeClr val="lt1"/>
                        </a:solidFill>
                      </a:endParaRPr>
                    </a:p>
                  </a:txBody>
                  <a:tcPr marL="91425" marR="91425" marT="91425" marB="91425" anchor="ctr">
                    <a:solidFill>
                      <a:srgbClr val="262626"/>
                    </a:solidFill>
                  </a:tcPr>
                </a:tc>
                <a:extLst>
                  <a:ext uri="{0D108BD9-81ED-4DB2-BD59-A6C34878D82A}">
                    <a16:rowId xmlns:a16="http://schemas.microsoft.com/office/drawing/2014/main" val="10000"/>
                  </a:ext>
                </a:extLst>
              </a:tr>
              <a:tr h="740175">
                <a:tc>
                  <a:txBody>
                    <a:bodyPr/>
                    <a:lstStyle/>
                    <a:p>
                      <a:pPr marL="0" marR="0" lvl="0" indent="0" algn="ctr" rtl="0">
                        <a:lnSpc>
                          <a:spcPct val="100000"/>
                        </a:lnSpc>
                        <a:spcBef>
                          <a:spcPts val="0"/>
                        </a:spcBef>
                        <a:spcAft>
                          <a:spcPts val="0"/>
                        </a:spcAft>
                        <a:buClr>
                          <a:srgbClr val="000000"/>
                        </a:buClr>
                        <a:buSzPts val="1400"/>
                        <a:buFont typeface="Arial"/>
                        <a:buNone/>
                      </a:pPr>
                      <a:r>
                        <a:rPr lang="en-US" sz="2400" b="1" u="none" strike="noStrike" cap="none" dirty="0">
                          <a:solidFill>
                            <a:schemeClr val="tx1"/>
                          </a:solidFill>
                        </a:rPr>
                        <a:t>0</a:t>
                      </a:r>
                      <a:endParaRPr sz="2400" b="1" u="none" strike="noStrike" cap="none" dirty="0">
                        <a:solidFill>
                          <a:schemeClr val="tx1"/>
                        </a:solidFill>
                      </a:endParaRPr>
                    </a:p>
                  </a:txBody>
                  <a:tcPr marL="91425" marR="91425" marT="91425" marB="91425" anchor="ctr"/>
                </a:tc>
                <a:tc>
                  <a:txBody>
                    <a:bodyPr/>
                    <a:lstStyle/>
                    <a:p>
                      <a:pPr marL="0" marR="0" lvl="0" indent="0" algn="ctr" rtl="0" fontAlgn="b">
                        <a:lnSpc>
                          <a:spcPct val="100000"/>
                        </a:lnSpc>
                        <a:spcBef>
                          <a:spcPts val="0"/>
                        </a:spcBef>
                        <a:spcAft>
                          <a:spcPts val="0"/>
                        </a:spcAft>
                        <a:buClr>
                          <a:srgbClr val="000000"/>
                        </a:buClr>
                        <a:buSzPts val="1400"/>
                        <a:buFont typeface="Arial"/>
                        <a:buNone/>
                      </a:pPr>
                      <a:r>
                        <a:rPr lang="en-SG" sz="2400" b="1" i="0" u="none" strike="noStrike" cap="none" dirty="0">
                          <a:solidFill>
                            <a:schemeClr val="tx1"/>
                          </a:solidFill>
                          <a:latin typeface="Arial"/>
                          <a:cs typeface="Arial"/>
                          <a:sym typeface="Arial"/>
                        </a:rPr>
                        <a:t>220.5</a:t>
                      </a:r>
                    </a:p>
                  </a:txBody>
                  <a:tcPr marL="19050" marR="19050" marT="0" marB="0" anchor="ctr"/>
                </a:tc>
                <a:tc>
                  <a:txBody>
                    <a:bodyPr/>
                    <a:lstStyle/>
                    <a:p>
                      <a:pPr marL="0" marR="0" lvl="0" indent="0" algn="ctr" rtl="0" fontAlgn="b">
                        <a:lnSpc>
                          <a:spcPct val="100000"/>
                        </a:lnSpc>
                        <a:spcBef>
                          <a:spcPts val="0"/>
                        </a:spcBef>
                        <a:spcAft>
                          <a:spcPts val="0"/>
                        </a:spcAft>
                        <a:buClr>
                          <a:srgbClr val="000000"/>
                        </a:buClr>
                        <a:buSzPts val="1400"/>
                        <a:buFont typeface="Arial"/>
                        <a:buNone/>
                      </a:pPr>
                      <a:r>
                        <a:rPr lang="en-SG" sz="2400" b="1" i="0" u="none" strike="noStrike" cap="none" dirty="0">
                          <a:solidFill>
                            <a:schemeClr val="tx1"/>
                          </a:solidFill>
                          <a:latin typeface="Arial"/>
                          <a:cs typeface="Arial"/>
                          <a:sym typeface="Arial"/>
                        </a:rPr>
                        <a:t>220.5</a:t>
                      </a:r>
                    </a:p>
                  </a:txBody>
                  <a:tcPr marL="19050" marR="19050" marT="0" marB="0" anchor="ctr"/>
                </a:tc>
                <a:extLst>
                  <a:ext uri="{0D108BD9-81ED-4DB2-BD59-A6C34878D82A}">
                    <a16:rowId xmlns:a16="http://schemas.microsoft.com/office/drawing/2014/main" val="88763190"/>
                  </a:ext>
                </a:extLst>
              </a:tr>
              <a:tr h="740175">
                <a:tc>
                  <a:txBody>
                    <a:bodyPr/>
                    <a:lstStyle/>
                    <a:p>
                      <a:pPr marL="0" marR="0" lvl="0" indent="0" algn="ctr" rtl="0">
                        <a:lnSpc>
                          <a:spcPct val="100000"/>
                        </a:lnSpc>
                        <a:spcBef>
                          <a:spcPts val="0"/>
                        </a:spcBef>
                        <a:spcAft>
                          <a:spcPts val="0"/>
                        </a:spcAft>
                        <a:buClr>
                          <a:srgbClr val="000000"/>
                        </a:buClr>
                        <a:buSzPts val="1400"/>
                        <a:buFont typeface="Arial"/>
                        <a:buNone/>
                      </a:pPr>
                      <a:r>
                        <a:rPr lang="en-US" sz="2400" b="1" u="none" strike="noStrike" cap="none" dirty="0">
                          <a:solidFill>
                            <a:schemeClr val="tx1"/>
                          </a:solidFill>
                        </a:rPr>
                        <a:t>1</a:t>
                      </a:r>
                      <a:endParaRPr sz="2400" b="1" u="none" strike="noStrike" cap="none" dirty="0">
                        <a:solidFill>
                          <a:schemeClr val="tx1"/>
                        </a:solidFill>
                      </a:endParaRPr>
                    </a:p>
                  </a:txBody>
                  <a:tcPr marL="91425" marR="91425" marT="91425" marB="91425" anchor="ctr"/>
                </a:tc>
                <a:tc>
                  <a:txBody>
                    <a:bodyPr/>
                    <a:lstStyle/>
                    <a:p>
                      <a:pPr marL="0" marR="0" lvl="0" indent="0" algn="ctr" rtl="0" fontAlgn="b">
                        <a:lnSpc>
                          <a:spcPct val="100000"/>
                        </a:lnSpc>
                        <a:spcBef>
                          <a:spcPts val="0"/>
                        </a:spcBef>
                        <a:spcAft>
                          <a:spcPts val="0"/>
                        </a:spcAft>
                        <a:buClr>
                          <a:srgbClr val="000000"/>
                        </a:buClr>
                        <a:buSzPts val="1400"/>
                        <a:buFont typeface="Arial"/>
                        <a:buNone/>
                      </a:pPr>
                      <a:r>
                        <a:rPr lang="en-SG" sz="2400" b="1" i="0" u="none" strike="noStrike" cap="none" dirty="0">
                          <a:solidFill>
                            <a:schemeClr val="tx1"/>
                          </a:solidFill>
                          <a:latin typeface="Arial"/>
                          <a:cs typeface="Arial"/>
                          <a:sym typeface="Arial"/>
                        </a:rPr>
                        <a:t>176</a:t>
                      </a:r>
                    </a:p>
                  </a:txBody>
                  <a:tcPr marL="19050" marR="19050" marT="0" marB="0" anchor="ctr"/>
                </a:tc>
                <a:tc>
                  <a:txBody>
                    <a:bodyPr/>
                    <a:lstStyle/>
                    <a:p>
                      <a:pPr marL="0" marR="0" lvl="0" indent="0" algn="ctr" rtl="0" fontAlgn="b">
                        <a:lnSpc>
                          <a:spcPct val="100000"/>
                        </a:lnSpc>
                        <a:spcBef>
                          <a:spcPts val="0"/>
                        </a:spcBef>
                        <a:spcAft>
                          <a:spcPts val="0"/>
                        </a:spcAft>
                        <a:buClr>
                          <a:srgbClr val="000000"/>
                        </a:buClr>
                        <a:buSzPts val="1400"/>
                        <a:buFont typeface="Arial"/>
                        <a:buNone/>
                      </a:pPr>
                      <a:r>
                        <a:rPr lang="en-SG" sz="2400" b="1" i="0" u="none" strike="noStrike" cap="none" dirty="0">
                          <a:solidFill>
                            <a:schemeClr val="tx1"/>
                          </a:solidFill>
                          <a:latin typeface="Arial"/>
                          <a:cs typeface="Arial"/>
                          <a:sym typeface="Arial"/>
                        </a:rPr>
                        <a:t>178.33</a:t>
                      </a:r>
                    </a:p>
                  </a:txBody>
                  <a:tcPr marL="19050" marR="19050" marT="0" marB="0" anchor="ctr"/>
                </a:tc>
                <a:extLst>
                  <a:ext uri="{0D108BD9-81ED-4DB2-BD59-A6C34878D82A}">
                    <a16:rowId xmlns:a16="http://schemas.microsoft.com/office/drawing/2014/main" val="10001"/>
                  </a:ext>
                </a:extLst>
              </a:tr>
              <a:tr h="740175">
                <a:tc>
                  <a:txBody>
                    <a:bodyPr/>
                    <a:lstStyle/>
                    <a:p>
                      <a:pPr marL="0" marR="0" lvl="0" indent="0" algn="ctr" rtl="0">
                        <a:lnSpc>
                          <a:spcPct val="100000"/>
                        </a:lnSpc>
                        <a:spcBef>
                          <a:spcPts val="0"/>
                        </a:spcBef>
                        <a:spcAft>
                          <a:spcPts val="0"/>
                        </a:spcAft>
                        <a:buClr>
                          <a:srgbClr val="000000"/>
                        </a:buClr>
                        <a:buSzPts val="1400"/>
                        <a:buFont typeface="Arial"/>
                        <a:buNone/>
                      </a:pPr>
                      <a:r>
                        <a:rPr lang="en-US" sz="2400" b="1" u="none" strike="noStrike" cap="none" dirty="0">
                          <a:solidFill>
                            <a:schemeClr val="tx1"/>
                          </a:solidFill>
                        </a:rPr>
                        <a:t>2</a:t>
                      </a:r>
                      <a:endParaRPr sz="2400" b="1" u="none" strike="noStrike" cap="none" dirty="0">
                        <a:solidFill>
                          <a:schemeClr val="tx1"/>
                        </a:solidFill>
                      </a:endParaRPr>
                    </a:p>
                  </a:txBody>
                  <a:tcPr marL="91425" marR="91425" marT="91425" marB="91425" anchor="ctr"/>
                </a:tc>
                <a:tc>
                  <a:txBody>
                    <a:bodyPr/>
                    <a:lstStyle/>
                    <a:p>
                      <a:pPr marL="0" marR="0" lvl="0" indent="0" algn="ctr" rtl="0" fontAlgn="b">
                        <a:lnSpc>
                          <a:spcPct val="100000"/>
                        </a:lnSpc>
                        <a:spcBef>
                          <a:spcPts val="0"/>
                        </a:spcBef>
                        <a:spcAft>
                          <a:spcPts val="0"/>
                        </a:spcAft>
                        <a:buClr>
                          <a:srgbClr val="000000"/>
                        </a:buClr>
                        <a:buSzPts val="1400"/>
                        <a:buFont typeface="Arial"/>
                        <a:buNone/>
                      </a:pPr>
                      <a:r>
                        <a:rPr lang="en-SG" sz="2400" b="1" i="0" u="none" strike="noStrike" cap="none" dirty="0">
                          <a:solidFill>
                            <a:schemeClr val="tx1"/>
                          </a:solidFill>
                          <a:latin typeface="Arial"/>
                          <a:cs typeface="Arial"/>
                          <a:sym typeface="Arial"/>
                        </a:rPr>
                        <a:t>112.75</a:t>
                      </a:r>
                    </a:p>
                  </a:txBody>
                  <a:tcPr marL="19050" marR="19050" marT="0" marB="0" anchor="ctr"/>
                </a:tc>
                <a:tc>
                  <a:txBody>
                    <a:bodyPr/>
                    <a:lstStyle/>
                    <a:p>
                      <a:pPr marL="0" marR="0" lvl="0" indent="0" algn="ctr" rtl="0" fontAlgn="b">
                        <a:lnSpc>
                          <a:spcPct val="100000"/>
                        </a:lnSpc>
                        <a:spcBef>
                          <a:spcPts val="0"/>
                        </a:spcBef>
                        <a:spcAft>
                          <a:spcPts val="0"/>
                        </a:spcAft>
                        <a:buClr>
                          <a:srgbClr val="000000"/>
                        </a:buClr>
                        <a:buSzPts val="1400"/>
                        <a:buFont typeface="Arial"/>
                        <a:buNone/>
                      </a:pPr>
                      <a:r>
                        <a:rPr lang="en-SG" sz="2400" b="1" i="0" u="none" strike="noStrike" cap="none" dirty="0">
                          <a:solidFill>
                            <a:schemeClr val="tx1"/>
                          </a:solidFill>
                          <a:latin typeface="Arial"/>
                          <a:cs typeface="Arial"/>
                          <a:sym typeface="Arial"/>
                        </a:rPr>
                        <a:t>131.08</a:t>
                      </a:r>
                    </a:p>
                  </a:txBody>
                  <a:tcPr marL="19050" marR="19050" marT="0" marB="0" anchor="ctr"/>
                </a:tc>
                <a:extLst>
                  <a:ext uri="{0D108BD9-81ED-4DB2-BD59-A6C34878D82A}">
                    <a16:rowId xmlns:a16="http://schemas.microsoft.com/office/drawing/2014/main" val="10002"/>
                  </a:ext>
                </a:extLst>
              </a:tr>
              <a:tr h="740175">
                <a:tc>
                  <a:txBody>
                    <a:bodyPr/>
                    <a:lstStyle/>
                    <a:p>
                      <a:pPr marL="0" marR="0" lvl="0" indent="0" algn="ctr" rtl="0">
                        <a:lnSpc>
                          <a:spcPct val="100000"/>
                        </a:lnSpc>
                        <a:spcBef>
                          <a:spcPts val="0"/>
                        </a:spcBef>
                        <a:spcAft>
                          <a:spcPts val="0"/>
                        </a:spcAft>
                        <a:buClr>
                          <a:srgbClr val="000000"/>
                        </a:buClr>
                        <a:buSzPts val="1400"/>
                        <a:buFont typeface="Arial"/>
                        <a:buNone/>
                      </a:pPr>
                      <a:r>
                        <a:rPr lang="en-US" sz="2400" b="1" u="none" strike="noStrike" cap="none" dirty="0">
                          <a:solidFill>
                            <a:schemeClr val="tx1"/>
                          </a:solidFill>
                        </a:rPr>
                        <a:t>3</a:t>
                      </a:r>
                      <a:endParaRPr sz="2400" b="1" u="none" strike="noStrike" cap="none" dirty="0">
                        <a:solidFill>
                          <a:schemeClr val="tx1"/>
                        </a:solidFill>
                      </a:endParaRPr>
                    </a:p>
                  </a:txBody>
                  <a:tcPr marL="91425" marR="91425" marT="91425" marB="91425" anchor="ctr"/>
                </a:tc>
                <a:tc>
                  <a:txBody>
                    <a:bodyPr/>
                    <a:lstStyle/>
                    <a:p>
                      <a:pPr marL="0" marR="0" lvl="0" indent="0" algn="ctr" rtl="0" fontAlgn="b">
                        <a:lnSpc>
                          <a:spcPct val="100000"/>
                        </a:lnSpc>
                        <a:spcBef>
                          <a:spcPts val="0"/>
                        </a:spcBef>
                        <a:spcAft>
                          <a:spcPts val="0"/>
                        </a:spcAft>
                        <a:buClr>
                          <a:srgbClr val="000000"/>
                        </a:buClr>
                        <a:buSzPts val="1400"/>
                        <a:buFont typeface="Arial"/>
                        <a:buNone/>
                      </a:pPr>
                      <a:r>
                        <a:rPr lang="en-SG" sz="2400" b="1" i="0" u="none" strike="noStrike" cap="none">
                          <a:solidFill>
                            <a:schemeClr val="tx1"/>
                          </a:solidFill>
                          <a:latin typeface="Arial"/>
                          <a:cs typeface="Arial"/>
                          <a:sym typeface="Arial"/>
                        </a:rPr>
                        <a:t>55.25</a:t>
                      </a:r>
                      <a:endParaRPr lang="en-SG" sz="2400" b="1" i="0" u="none" strike="noStrike" cap="none" dirty="0">
                        <a:solidFill>
                          <a:schemeClr val="tx1"/>
                        </a:solidFill>
                        <a:latin typeface="Arial"/>
                        <a:cs typeface="Arial"/>
                        <a:sym typeface="Arial"/>
                      </a:endParaRPr>
                    </a:p>
                  </a:txBody>
                  <a:tcPr marL="19050" marR="19050" marT="0" marB="0" anchor="ctr"/>
                </a:tc>
                <a:tc>
                  <a:txBody>
                    <a:bodyPr/>
                    <a:lstStyle/>
                    <a:p>
                      <a:pPr marL="0" marR="0" lvl="0" indent="0" algn="ctr" rtl="0" fontAlgn="b">
                        <a:lnSpc>
                          <a:spcPct val="100000"/>
                        </a:lnSpc>
                        <a:spcBef>
                          <a:spcPts val="0"/>
                        </a:spcBef>
                        <a:spcAft>
                          <a:spcPts val="0"/>
                        </a:spcAft>
                        <a:buClr>
                          <a:srgbClr val="000000"/>
                        </a:buClr>
                        <a:buSzPts val="1400"/>
                        <a:buFont typeface="Arial"/>
                        <a:buNone/>
                      </a:pPr>
                      <a:r>
                        <a:rPr lang="en-SG" sz="2400" b="1" i="0" u="none" strike="noStrike" cap="none" dirty="0">
                          <a:solidFill>
                            <a:schemeClr val="tx1"/>
                          </a:solidFill>
                          <a:latin typeface="Arial"/>
                          <a:cs typeface="Arial"/>
                          <a:sym typeface="Arial"/>
                        </a:rPr>
                        <a:t>84.58</a:t>
                      </a:r>
                    </a:p>
                  </a:txBody>
                  <a:tcPr marL="19050" marR="19050" marT="0" marB="0" anchor="ctr"/>
                </a:tc>
                <a:extLst>
                  <a:ext uri="{0D108BD9-81ED-4DB2-BD59-A6C34878D82A}">
                    <a16:rowId xmlns:a16="http://schemas.microsoft.com/office/drawing/2014/main" val="10003"/>
                  </a:ext>
                </a:extLst>
              </a:tr>
              <a:tr h="740175">
                <a:tc>
                  <a:txBody>
                    <a:bodyPr/>
                    <a:lstStyle/>
                    <a:p>
                      <a:pPr marL="0" marR="0" lvl="0" indent="0" algn="ctr" rtl="0">
                        <a:lnSpc>
                          <a:spcPct val="100000"/>
                        </a:lnSpc>
                        <a:spcBef>
                          <a:spcPts val="0"/>
                        </a:spcBef>
                        <a:spcAft>
                          <a:spcPts val="0"/>
                        </a:spcAft>
                        <a:buClr>
                          <a:srgbClr val="000000"/>
                        </a:buClr>
                        <a:buSzPts val="1400"/>
                        <a:buFont typeface="Arial"/>
                        <a:buNone/>
                      </a:pPr>
                      <a:r>
                        <a:rPr lang="en-US" sz="2400" b="1" u="none" strike="noStrike" cap="none" dirty="0">
                          <a:solidFill>
                            <a:schemeClr val="tx1"/>
                          </a:solidFill>
                        </a:rPr>
                        <a:t>4</a:t>
                      </a:r>
                      <a:endParaRPr sz="2400" b="1" u="none" strike="noStrike" cap="none" dirty="0">
                        <a:solidFill>
                          <a:schemeClr val="tx1"/>
                        </a:solidFill>
                      </a:endParaRPr>
                    </a:p>
                  </a:txBody>
                  <a:tcPr marL="91425" marR="91425" marT="91425" marB="91425" anchor="ctr"/>
                </a:tc>
                <a:tc>
                  <a:txBody>
                    <a:bodyPr/>
                    <a:lstStyle/>
                    <a:p>
                      <a:pPr marL="0" marR="0" lvl="0" indent="0" algn="ctr" rtl="0" fontAlgn="b">
                        <a:lnSpc>
                          <a:spcPct val="100000"/>
                        </a:lnSpc>
                        <a:spcBef>
                          <a:spcPts val="0"/>
                        </a:spcBef>
                        <a:spcAft>
                          <a:spcPts val="0"/>
                        </a:spcAft>
                        <a:buClr>
                          <a:srgbClr val="000000"/>
                        </a:buClr>
                        <a:buSzPts val="1400"/>
                        <a:buFont typeface="Arial"/>
                        <a:buNone/>
                      </a:pPr>
                      <a:r>
                        <a:rPr lang="en-SG" sz="2400" b="1" i="0" u="none" strike="noStrike" cap="none" dirty="0">
                          <a:solidFill>
                            <a:schemeClr val="tx1"/>
                          </a:solidFill>
                          <a:latin typeface="Arial"/>
                          <a:cs typeface="Arial"/>
                          <a:sym typeface="Arial"/>
                        </a:rPr>
                        <a:t>27.75</a:t>
                      </a:r>
                    </a:p>
                  </a:txBody>
                  <a:tcPr marL="19050" marR="19050" marT="0" marB="0" anchor="ctr"/>
                </a:tc>
                <a:tc>
                  <a:txBody>
                    <a:bodyPr/>
                    <a:lstStyle/>
                    <a:p>
                      <a:pPr marL="0" marR="0" lvl="0" indent="0" algn="ctr" rtl="0" fontAlgn="b">
                        <a:lnSpc>
                          <a:spcPct val="100000"/>
                        </a:lnSpc>
                        <a:spcBef>
                          <a:spcPts val="0"/>
                        </a:spcBef>
                        <a:spcAft>
                          <a:spcPts val="0"/>
                        </a:spcAft>
                        <a:buClr>
                          <a:srgbClr val="000000"/>
                        </a:buClr>
                        <a:buSzPts val="1400"/>
                        <a:buFont typeface="Arial"/>
                        <a:buNone/>
                      </a:pPr>
                      <a:r>
                        <a:rPr lang="en-SG" sz="2400" b="1" i="0" u="none" strike="noStrike" cap="none" dirty="0">
                          <a:solidFill>
                            <a:schemeClr val="tx1"/>
                          </a:solidFill>
                          <a:latin typeface="Arial"/>
                          <a:cs typeface="Arial"/>
                          <a:sym typeface="Arial"/>
                        </a:rPr>
                        <a:t>52.33</a:t>
                      </a:r>
                    </a:p>
                  </a:txBody>
                  <a:tcPr marL="19050" marR="19050" marT="0" marB="0" anchor="ctr"/>
                </a:tc>
                <a:extLst>
                  <a:ext uri="{0D108BD9-81ED-4DB2-BD59-A6C34878D82A}">
                    <a16:rowId xmlns:a16="http://schemas.microsoft.com/office/drawing/2014/main" val="10004"/>
                  </a:ext>
                </a:extLst>
              </a:tr>
              <a:tr h="740175">
                <a:tc>
                  <a:txBody>
                    <a:bodyPr/>
                    <a:lstStyle/>
                    <a:p>
                      <a:pPr marL="0" marR="0" lvl="0" indent="0" algn="ctr" rtl="0">
                        <a:lnSpc>
                          <a:spcPct val="100000"/>
                        </a:lnSpc>
                        <a:spcBef>
                          <a:spcPts val="0"/>
                        </a:spcBef>
                        <a:spcAft>
                          <a:spcPts val="0"/>
                        </a:spcAft>
                        <a:buClr>
                          <a:srgbClr val="000000"/>
                        </a:buClr>
                        <a:buSzPts val="1400"/>
                        <a:buFont typeface="Arial"/>
                        <a:buNone/>
                      </a:pPr>
                      <a:r>
                        <a:rPr lang="en-US" sz="2400" b="1" u="none" strike="noStrike" cap="none" dirty="0">
                          <a:solidFill>
                            <a:schemeClr val="tx1"/>
                          </a:solidFill>
                        </a:rPr>
                        <a:t>5</a:t>
                      </a:r>
                      <a:endParaRPr sz="2400" b="1" u="none" strike="noStrike" cap="none" dirty="0">
                        <a:solidFill>
                          <a:schemeClr val="tx1"/>
                        </a:solidFill>
                      </a:endParaRPr>
                    </a:p>
                  </a:txBody>
                  <a:tcPr marL="91425" marR="91425" marT="91425" marB="91425" anchor="ctr"/>
                </a:tc>
                <a:tc>
                  <a:txBody>
                    <a:bodyPr/>
                    <a:lstStyle/>
                    <a:p>
                      <a:pPr marL="0" marR="0" lvl="0" indent="0" algn="ctr" rtl="0" fontAlgn="b">
                        <a:lnSpc>
                          <a:spcPct val="100000"/>
                        </a:lnSpc>
                        <a:spcBef>
                          <a:spcPts val="0"/>
                        </a:spcBef>
                        <a:spcAft>
                          <a:spcPts val="0"/>
                        </a:spcAft>
                        <a:buClr>
                          <a:srgbClr val="000000"/>
                        </a:buClr>
                        <a:buSzPts val="1400"/>
                        <a:buFont typeface="Arial"/>
                        <a:buNone/>
                      </a:pPr>
                      <a:r>
                        <a:rPr lang="en-US" sz="2400" b="1" i="0" u="none" strike="noStrike" cap="none" dirty="0">
                          <a:solidFill>
                            <a:schemeClr val="tx1"/>
                          </a:solidFill>
                          <a:latin typeface="Arial"/>
                          <a:cs typeface="Arial"/>
                          <a:sym typeface="Arial"/>
                        </a:rPr>
                        <a:t>0</a:t>
                      </a:r>
                      <a:endParaRPr lang="en-SG" sz="2400" b="1" i="0" u="none" strike="noStrike" cap="none" dirty="0">
                        <a:solidFill>
                          <a:schemeClr val="tx1"/>
                        </a:solidFill>
                        <a:latin typeface="Arial"/>
                        <a:cs typeface="Arial"/>
                        <a:sym typeface="Arial"/>
                      </a:endParaRPr>
                    </a:p>
                  </a:txBody>
                  <a:tcPr marL="19050" marR="19050" marT="0" marB="0" anchor="ctr"/>
                </a:tc>
                <a:tc>
                  <a:txBody>
                    <a:bodyPr/>
                    <a:lstStyle/>
                    <a:p>
                      <a:pPr marL="0" marR="0" lvl="0" indent="0" algn="ctr" rtl="0" fontAlgn="b">
                        <a:lnSpc>
                          <a:spcPct val="100000"/>
                        </a:lnSpc>
                        <a:spcBef>
                          <a:spcPts val="0"/>
                        </a:spcBef>
                        <a:spcAft>
                          <a:spcPts val="0"/>
                        </a:spcAft>
                        <a:buClr>
                          <a:srgbClr val="000000"/>
                        </a:buClr>
                        <a:buSzPts val="1400"/>
                        <a:buFont typeface="Arial"/>
                        <a:buNone/>
                      </a:pPr>
                      <a:r>
                        <a:rPr lang="en-US" sz="2400" b="1" i="0" u="none" strike="noStrike" cap="none" dirty="0">
                          <a:solidFill>
                            <a:schemeClr val="tx1"/>
                          </a:solidFill>
                          <a:latin typeface="Arial"/>
                          <a:cs typeface="Arial"/>
                          <a:sym typeface="Arial"/>
                        </a:rPr>
                        <a:t>21.58</a:t>
                      </a:r>
                      <a:endParaRPr lang="en-SG" sz="2400" b="1" i="0" u="none" strike="noStrike" cap="none" dirty="0">
                        <a:solidFill>
                          <a:schemeClr val="tx1"/>
                        </a:solidFill>
                        <a:latin typeface="Arial"/>
                        <a:cs typeface="Arial"/>
                        <a:sym typeface="Arial"/>
                      </a:endParaRPr>
                    </a:p>
                  </a:txBody>
                  <a:tcPr marL="19050" marR="19050" marT="0" marB="0" anchor="ctr"/>
                </a:tc>
                <a:extLst>
                  <a:ext uri="{0D108BD9-81ED-4DB2-BD59-A6C34878D82A}">
                    <a16:rowId xmlns:a16="http://schemas.microsoft.com/office/drawing/2014/main" val="10005"/>
                  </a:ext>
                </a:extLst>
              </a:tr>
            </a:tbl>
          </a:graphicData>
        </a:graphic>
      </p:graphicFrame>
      <p:pic>
        <p:nvPicPr>
          <p:cNvPr id="2" name="Picture 1">
            <a:extLst>
              <a:ext uri="{FF2B5EF4-FFF2-40B4-BE49-F238E27FC236}">
                <a16:creationId xmlns:a16="http://schemas.microsoft.com/office/drawing/2014/main" id="{FD7078AF-A4BE-4577-8FD5-33AC84D417F1}"/>
              </a:ext>
            </a:extLst>
          </p:cNvPr>
          <p:cNvPicPr>
            <a:picLocks noChangeAspect="1"/>
          </p:cNvPicPr>
          <p:nvPr/>
        </p:nvPicPr>
        <p:blipFill>
          <a:blip r:embed="rId2"/>
          <a:stretch>
            <a:fillRect/>
          </a:stretch>
        </p:blipFill>
        <p:spPr>
          <a:xfrm>
            <a:off x="5988858" y="1358951"/>
            <a:ext cx="5931560" cy="3933451"/>
          </a:xfrm>
          <a:prstGeom prst="rect">
            <a:avLst/>
          </a:prstGeom>
        </p:spPr>
      </p:pic>
    </p:spTree>
    <p:extLst>
      <p:ext uri="{BB962C8B-B14F-4D97-AF65-F5344CB8AC3E}">
        <p14:creationId xmlns:p14="http://schemas.microsoft.com/office/powerpoint/2010/main" val="629214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8225417" y="3425551"/>
            <a:ext cx="1239473" cy="1242994"/>
            <a:chOff x="2257425" y="2868613"/>
            <a:chExt cx="1117600" cy="1120775"/>
          </a:xfrm>
        </p:grpSpPr>
        <p:sp>
          <p:nvSpPr>
            <p:cNvPr id="5" name="Freeform 5"/>
            <p:cNvSpPr>
              <a:spLocks noEditPoints="1"/>
            </p:cNvSpPr>
            <p:nvPr/>
          </p:nvSpPr>
          <p:spPr bwMode="auto">
            <a:xfrm>
              <a:off x="2257425" y="2868613"/>
              <a:ext cx="1117600" cy="1120775"/>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
            <p:cNvSpPr>
              <a:spLocks noEditPoints="1"/>
            </p:cNvSpPr>
            <p:nvPr/>
          </p:nvSpPr>
          <p:spPr bwMode="auto">
            <a:xfrm>
              <a:off x="2455863" y="3070226"/>
              <a:ext cx="714375" cy="714375"/>
            </a:xfrm>
            <a:custGeom>
              <a:avLst/>
              <a:gdLst>
                <a:gd name="T0" fmla="*/ 112 w 223"/>
                <a:gd name="T1" fmla="*/ 0 h 223"/>
                <a:gd name="T2" fmla="*/ 223 w 223"/>
                <a:gd name="T3" fmla="*/ 111 h 223"/>
                <a:gd name="T4" fmla="*/ 111 w 223"/>
                <a:gd name="T5" fmla="*/ 223 h 223"/>
                <a:gd name="T6" fmla="*/ 0 w 223"/>
                <a:gd name="T7" fmla="*/ 111 h 223"/>
                <a:gd name="T8" fmla="*/ 112 w 223"/>
                <a:gd name="T9" fmla="*/ 0 h 223"/>
                <a:gd name="T10" fmla="*/ 112 w 223"/>
                <a:gd name="T11" fmla="*/ 196 h 223"/>
                <a:gd name="T12" fmla="*/ 111 w 223"/>
                <a:gd name="T13" fmla="*/ 197 h 223"/>
                <a:gd name="T14" fmla="*/ 109 w 223"/>
                <a:gd name="T15" fmla="*/ 192 h 223"/>
                <a:gd name="T16" fmla="*/ 102 w 223"/>
                <a:gd name="T17" fmla="*/ 172 h 223"/>
                <a:gd name="T18" fmla="*/ 89 w 223"/>
                <a:gd name="T19" fmla="*/ 129 h 223"/>
                <a:gd name="T20" fmla="*/ 81 w 223"/>
                <a:gd name="T21" fmla="*/ 125 h 223"/>
                <a:gd name="T22" fmla="*/ 72 w 223"/>
                <a:gd name="T23" fmla="*/ 128 h 223"/>
                <a:gd name="T24" fmla="*/ 57 w 223"/>
                <a:gd name="T25" fmla="*/ 133 h 223"/>
                <a:gd name="T26" fmla="*/ 46 w 223"/>
                <a:gd name="T27" fmla="*/ 146 h 223"/>
                <a:gd name="T28" fmla="*/ 43 w 223"/>
                <a:gd name="T29" fmla="*/ 175 h 223"/>
                <a:gd name="T30" fmla="*/ 45 w 223"/>
                <a:gd name="T31" fmla="*/ 182 h 223"/>
                <a:gd name="T32" fmla="*/ 132 w 223"/>
                <a:gd name="T33" fmla="*/ 206 h 223"/>
                <a:gd name="T34" fmla="*/ 177 w 223"/>
                <a:gd name="T35" fmla="*/ 181 h 223"/>
                <a:gd name="T36" fmla="*/ 180 w 223"/>
                <a:gd name="T37" fmla="*/ 176 h 223"/>
                <a:gd name="T38" fmla="*/ 175 w 223"/>
                <a:gd name="T39" fmla="*/ 144 h 223"/>
                <a:gd name="T40" fmla="*/ 165 w 223"/>
                <a:gd name="T41" fmla="*/ 133 h 223"/>
                <a:gd name="T42" fmla="*/ 153 w 223"/>
                <a:gd name="T43" fmla="*/ 128 h 223"/>
                <a:gd name="T44" fmla="*/ 136 w 223"/>
                <a:gd name="T45" fmla="*/ 123 h 223"/>
                <a:gd name="T46" fmla="*/ 112 w 223"/>
                <a:gd name="T47" fmla="*/ 196 h 223"/>
                <a:gd name="T48" fmla="*/ 111 w 223"/>
                <a:gd name="T49" fmla="*/ 31 h 223"/>
                <a:gd name="T50" fmla="*/ 96 w 223"/>
                <a:gd name="T51" fmla="*/ 34 h 223"/>
                <a:gd name="T52" fmla="*/ 79 w 223"/>
                <a:gd name="T53" fmla="*/ 54 h 223"/>
                <a:gd name="T54" fmla="*/ 76 w 223"/>
                <a:gd name="T55" fmla="*/ 60 h 223"/>
                <a:gd name="T56" fmla="*/ 68 w 223"/>
                <a:gd name="T57" fmla="*/ 75 h 223"/>
                <a:gd name="T58" fmla="*/ 77 w 223"/>
                <a:gd name="T59" fmla="*/ 87 h 223"/>
                <a:gd name="T60" fmla="*/ 82 w 223"/>
                <a:gd name="T61" fmla="*/ 91 h 223"/>
                <a:gd name="T62" fmla="*/ 92 w 223"/>
                <a:gd name="T63" fmla="*/ 108 h 223"/>
                <a:gd name="T64" fmla="*/ 131 w 223"/>
                <a:gd name="T65" fmla="*/ 107 h 223"/>
                <a:gd name="T66" fmla="*/ 141 w 223"/>
                <a:gd name="T67" fmla="*/ 90 h 223"/>
                <a:gd name="T68" fmla="*/ 144 w 223"/>
                <a:gd name="T69" fmla="*/ 87 h 223"/>
                <a:gd name="T70" fmla="*/ 150 w 223"/>
                <a:gd name="T71" fmla="*/ 63 h 223"/>
                <a:gd name="T72" fmla="*/ 142 w 223"/>
                <a:gd name="T73" fmla="*/ 48 h 223"/>
                <a:gd name="T74" fmla="*/ 139 w 223"/>
                <a:gd name="T75" fmla="*/ 44 h 223"/>
                <a:gd name="T76" fmla="*/ 111 w 223"/>
                <a:gd name="T77" fmla="*/ 31 h 223"/>
                <a:gd name="T78" fmla="*/ 107 w 223"/>
                <a:gd name="T79" fmla="*/ 143 h 223"/>
                <a:gd name="T80" fmla="*/ 111 w 223"/>
                <a:gd name="T81" fmla="*/ 179 h 223"/>
                <a:gd name="T82" fmla="*/ 115 w 223"/>
                <a:gd name="T83" fmla="*/ 143 h 223"/>
                <a:gd name="T84" fmla="*/ 107 w 223"/>
                <a:gd name="T85" fmla="*/ 143 h 223"/>
                <a:gd name="T86" fmla="*/ 118 w 223"/>
                <a:gd name="T87" fmla="*/ 127 h 223"/>
                <a:gd name="T88" fmla="*/ 104 w 223"/>
                <a:gd name="T89" fmla="*/ 127 h 223"/>
                <a:gd name="T90" fmla="*/ 104 w 223"/>
                <a:gd name="T91" fmla="*/ 138 h 223"/>
                <a:gd name="T92" fmla="*/ 118 w 223"/>
                <a:gd name="T93" fmla="*/ 138 h 223"/>
                <a:gd name="T94" fmla="*/ 118 w 223"/>
                <a:gd name="T95" fmla="*/ 12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23">
                  <a:moveTo>
                    <a:pt x="112" y="0"/>
                  </a:moveTo>
                  <a:cubicBezTo>
                    <a:pt x="172" y="0"/>
                    <a:pt x="223" y="49"/>
                    <a:pt x="223" y="111"/>
                  </a:cubicBezTo>
                  <a:cubicBezTo>
                    <a:pt x="223" y="173"/>
                    <a:pt x="173" y="223"/>
                    <a:pt x="111" y="223"/>
                  </a:cubicBezTo>
                  <a:cubicBezTo>
                    <a:pt x="50" y="222"/>
                    <a:pt x="0" y="173"/>
                    <a:pt x="0" y="111"/>
                  </a:cubicBezTo>
                  <a:cubicBezTo>
                    <a:pt x="0" y="50"/>
                    <a:pt x="50" y="0"/>
                    <a:pt x="112" y="0"/>
                  </a:cubicBezTo>
                  <a:close/>
                  <a:moveTo>
                    <a:pt x="112" y="196"/>
                  </a:moveTo>
                  <a:cubicBezTo>
                    <a:pt x="112" y="197"/>
                    <a:pt x="111" y="197"/>
                    <a:pt x="111" y="197"/>
                  </a:cubicBezTo>
                  <a:cubicBezTo>
                    <a:pt x="110" y="195"/>
                    <a:pt x="110" y="194"/>
                    <a:pt x="109" y="192"/>
                  </a:cubicBezTo>
                  <a:cubicBezTo>
                    <a:pt x="107" y="185"/>
                    <a:pt x="105" y="178"/>
                    <a:pt x="102" y="172"/>
                  </a:cubicBezTo>
                  <a:cubicBezTo>
                    <a:pt x="98" y="157"/>
                    <a:pt x="93" y="143"/>
                    <a:pt x="89" y="129"/>
                  </a:cubicBezTo>
                  <a:cubicBezTo>
                    <a:pt x="87" y="124"/>
                    <a:pt x="87" y="123"/>
                    <a:pt x="81" y="125"/>
                  </a:cubicBezTo>
                  <a:cubicBezTo>
                    <a:pt x="78" y="126"/>
                    <a:pt x="75" y="127"/>
                    <a:pt x="72" y="128"/>
                  </a:cubicBezTo>
                  <a:cubicBezTo>
                    <a:pt x="67" y="130"/>
                    <a:pt x="62" y="131"/>
                    <a:pt x="57" y="133"/>
                  </a:cubicBezTo>
                  <a:cubicBezTo>
                    <a:pt x="51" y="135"/>
                    <a:pt x="47" y="140"/>
                    <a:pt x="46" y="146"/>
                  </a:cubicBezTo>
                  <a:cubicBezTo>
                    <a:pt x="45" y="156"/>
                    <a:pt x="43" y="166"/>
                    <a:pt x="43" y="175"/>
                  </a:cubicBezTo>
                  <a:cubicBezTo>
                    <a:pt x="42" y="178"/>
                    <a:pt x="44" y="181"/>
                    <a:pt x="45" y="182"/>
                  </a:cubicBezTo>
                  <a:cubicBezTo>
                    <a:pt x="70" y="205"/>
                    <a:pt x="99" y="213"/>
                    <a:pt x="132" y="206"/>
                  </a:cubicBezTo>
                  <a:cubicBezTo>
                    <a:pt x="150" y="202"/>
                    <a:pt x="164" y="193"/>
                    <a:pt x="177" y="181"/>
                  </a:cubicBezTo>
                  <a:cubicBezTo>
                    <a:pt x="179" y="180"/>
                    <a:pt x="180" y="178"/>
                    <a:pt x="180" y="176"/>
                  </a:cubicBezTo>
                  <a:cubicBezTo>
                    <a:pt x="179" y="165"/>
                    <a:pt x="177" y="154"/>
                    <a:pt x="175" y="144"/>
                  </a:cubicBezTo>
                  <a:cubicBezTo>
                    <a:pt x="174" y="139"/>
                    <a:pt x="170" y="135"/>
                    <a:pt x="165" y="133"/>
                  </a:cubicBezTo>
                  <a:cubicBezTo>
                    <a:pt x="161" y="131"/>
                    <a:pt x="157" y="130"/>
                    <a:pt x="153" y="128"/>
                  </a:cubicBezTo>
                  <a:cubicBezTo>
                    <a:pt x="147" y="126"/>
                    <a:pt x="142" y="125"/>
                    <a:pt x="136" y="123"/>
                  </a:cubicBezTo>
                  <a:cubicBezTo>
                    <a:pt x="128" y="148"/>
                    <a:pt x="120" y="172"/>
                    <a:pt x="112" y="196"/>
                  </a:cubicBezTo>
                  <a:close/>
                  <a:moveTo>
                    <a:pt x="111" y="31"/>
                  </a:moveTo>
                  <a:cubicBezTo>
                    <a:pt x="106" y="32"/>
                    <a:pt x="101" y="33"/>
                    <a:pt x="96" y="34"/>
                  </a:cubicBezTo>
                  <a:cubicBezTo>
                    <a:pt x="86" y="37"/>
                    <a:pt x="82" y="45"/>
                    <a:pt x="79" y="54"/>
                  </a:cubicBezTo>
                  <a:cubicBezTo>
                    <a:pt x="79" y="56"/>
                    <a:pt x="78" y="59"/>
                    <a:pt x="76" y="60"/>
                  </a:cubicBezTo>
                  <a:cubicBezTo>
                    <a:pt x="69" y="64"/>
                    <a:pt x="67" y="68"/>
                    <a:pt x="68" y="75"/>
                  </a:cubicBezTo>
                  <a:cubicBezTo>
                    <a:pt x="69" y="81"/>
                    <a:pt x="71" y="86"/>
                    <a:pt x="77" y="87"/>
                  </a:cubicBezTo>
                  <a:cubicBezTo>
                    <a:pt x="80" y="87"/>
                    <a:pt x="82" y="89"/>
                    <a:pt x="82" y="91"/>
                  </a:cubicBezTo>
                  <a:cubicBezTo>
                    <a:pt x="84" y="98"/>
                    <a:pt x="88" y="103"/>
                    <a:pt x="92" y="108"/>
                  </a:cubicBezTo>
                  <a:cubicBezTo>
                    <a:pt x="105" y="122"/>
                    <a:pt x="119" y="121"/>
                    <a:pt x="131" y="107"/>
                  </a:cubicBezTo>
                  <a:cubicBezTo>
                    <a:pt x="135" y="102"/>
                    <a:pt x="137" y="96"/>
                    <a:pt x="141" y="90"/>
                  </a:cubicBezTo>
                  <a:cubicBezTo>
                    <a:pt x="142" y="89"/>
                    <a:pt x="143" y="88"/>
                    <a:pt x="144" y="87"/>
                  </a:cubicBezTo>
                  <a:cubicBezTo>
                    <a:pt x="153" y="84"/>
                    <a:pt x="158" y="69"/>
                    <a:pt x="150" y="63"/>
                  </a:cubicBezTo>
                  <a:cubicBezTo>
                    <a:pt x="145" y="59"/>
                    <a:pt x="144" y="54"/>
                    <a:pt x="142" y="48"/>
                  </a:cubicBezTo>
                  <a:cubicBezTo>
                    <a:pt x="141" y="47"/>
                    <a:pt x="140" y="45"/>
                    <a:pt x="139" y="44"/>
                  </a:cubicBezTo>
                  <a:cubicBezTo>
                    <a:pt x="133" y="34"/>
                    <a:pt x="123" y="31"/>
                    <a:pt x="111" y="31"/>
                  </a:cubicBezTo>
                  <a:close/>
                  <a:moveTo>
                    <a:pt x="107" y="143"/>
                  </a:moveTo>
                  <a:cubicBezTo>
                    <a:pt x="101" y="156"/>
                    <a:pt x="106" y="167"/>
                    <a:pt x="111" y="179"/>
                  </a:cubicBezTo>
                  <a:cubicBezTo>
                    <a:pt x="117" y="167"/>
                    <a:pt x="120" y="155"/>
                    <a:pt x="115" y="143"/>
                  </a:cubicBezTo>
                  <a:cubicBezTo>
                    <a:pt x="112" y="143"/>
                    <a:pt x="109" y="143"/>
                    <a:pt x="107" y="143"/>
                  </a:cubicBezTo>
                  <a:close/>
                  <a:moveTo>
                    <a:pt x="118" y="127"/>
                  </a:moveTo>
                  <a:cubicBezTo>
                    <a:pt x="113" y="127"/>
                    <a:pt x="108" y="127"/>
                    <a:pt x="104" y="127"/>
                  </a:cubicBezTo>
                  <a:cubicBezTo>
                    <a:pt x="104" y="131"/>
                    <a:pt x="104" y="134"/>
                    <a:pt x="104" y="138"/>
                  </a:cubicBezTo>
                  <a:cubicBezTo>
                    <a:pt x="109" y="138"/>
                    <a:pt x="114" y="138"/>
                    <a:pt x="118" y="138"/>
                  </a:cubicBezTo>
                  <a:cubicBezTo>
                    <a:pt x="118" y="134"/>
                    <a:pt x="118" y="131"/>
                    <a:pt x="118" y="1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p:cNvSpPr>
            <p:nvPr/>
          </p:nvSpPr>
          <p:spPr bwMode="auto">
            <a:xfrm>
              <a:off x="2590800" y="3460751"/>
              <a:ext cx="441325" cy="288925"/>
            </a:xfrm>
            <a:custGeom>
              <a:avLst/>
              <a:gdLst>
                <a:gd name="T0" fmla="*/ 70 w 138"/>
                <a:gd name="T1" fmla="*/ 73 h 90"/>
                <a:gd name="T2" fmla="*/ 94 w 138"/>
                <a:gd name="T3" fmla="*/ 0 h 90"/>
                <a:gd name="T4" fmla="*/ 111 w 138"/>
                <a:gd name="T5" fmla="*/ 5 h 90"/>
                <a:gd name="T6" fmla="*/ 123 w 138"/>
                <a:gd name="T7" fmla="*/ 10 h 90"/>
                <a:gd name="T8" fmla="*/ 133 w 138"/>
                <a:gd name="T9" fmla="*/ 21 h 90"/>
                <a:gd name="T10" fmla="*/ 138 w 138"/>
                <a:gd name="T11" fmla="*/ 53 h 90"/>
                <a:gd name="T12" fmla="*/ 135 w 138"/>
                <a:gd name="T13" fmla="*/ 58 h 90"/>
                <a:gd name="T14" fmla="*/ 90 w 138"/>
                <a:gd name="T15" fmla="*/ 83 h 90"/>
                <a:gd name="T16" fmla="*/ 3 w 138"/>
                <a:gd name="T17" fmla="*/ 59 h 90"/>
                <a:gd name="T18" fmla="*/ 1 w 138"/>
                <a:gd name="T19" fmla="*/ 52 h 90"/>
                <a:gd name="T20" fmla="*/ 4 w 138"/>
                <a:gd name="T21" fmla="*/ 23 h 90"/>
                <a:gd name="T22" fmla="*/ 15 w 138"/>
                <a:gd name="T23" fmla="*/ 10 h 90"/>
                <a:gd name="T24" fmla="*/ 30 w 138"/>
                <a:gd name="T25" fmla="*/ 5 h 90"/>
                <a:gd name="T26" fmla="*/ 39 w 138"/>
                <a:gd name="T27" fmla="*/ 2 h 90"/>
                <a:gd name="T28" fmla="*/ 47 w 138"/>
                <a:gd name="T29" fmla="*/ 6 h 90"/>
                <a:gd name="T30" fmla="*/ 60 w 138"/>
                <a:gd name="T31" fmla="*/ 49 h 90"/>
                <a:gd name="T32" fmla="*/ 67 w 138"/>
                <a:gd name="T33" fmla="*/ 69 h 90"/>
                <a:gd name="T34" fmla="*/ 69 w 138"/>
                <a:gd name="T35" fmla="*/ 74 h 90"/>
                <a:gd name="T36" fmla="*/ 70 w 138"/>
                <a:gd name="T37" fmla="*/ 7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8" h="90">
                  <a:moveTo>
                    <a:pt x="70" y="73"/>
                  </a:moveTo>
                  <a:cubicBezTo>
                    <a:pt x="78" y="49"/>
                    <a:pt x="86" y="25"/>
                    <a:pt x="94" y="0"/>
                  </a:cubicBezTo>
                  <a:cubicBezTo>
                    <a:pt x="100" y="2"/>
                    <a:pt x="105" y="3"/>
                    <a:pt x="111" y="5"/>
                  </a:cubicBezTo>
                  <a:cubicBezTo>
                    <a:pt x="115" y="7"/>
                    <a:pt x="119" y="8"/>
                    <a:pt x="123" y="10"/>
                  </a:cubicBezTo>
                  <a:cubicBezTo>
                    <a:pt x="128" y="12"/>
                    <a:pt x="132" y="16"/>
                    <a:pt x="133" y="21"/>
                  </a:cubicBezTo>
                  <a:cubicBezTo>
                    <a:pt x="135" y="31"/>
                    <a:pt x="137" y="42"/>
                    <a:pt x="138" y="53"/>
                  </a:cubicBezTo>
                  <a:cubicBezTo>
                    <a:pt x="138" y="55"/>
                    <a:pt x="137" y="57"/>
                    <a:pt x="135" y="58"/>
                  </a:cubicBezTo>
                  <a:cubicBezTo>
                    <a:pt x="122" y="70"/>
                    <a:pt x="108" y="79"/>
                    <a:pt x="90" y="83"/>
                  </a:cubicBezTo>
                  <a:cubicBezTo>
                    <a:pt x="57" y="90"/>
                    <a:pt x="28" y="82"/>
                    <a:pt x="3" y="59"/>
                  </a:cubicBezTo>
                  <a:cubicBezTo>
                    <a:pt x="2" y="58"/>
                    <a:pt x="0" y="55"/>
                    <a:pt x="1" y="52"/>
                  </a:cubicBezTo>
                  <a:cubicBezTo>
                    <a:pt x="1" y="43"/>
                    <a:pt x="3" y="33"/>
                    <a:pt x="4" y="23"/>
                  </a:cubicBezTo>
                  <a:cubicBezTo>
                    <a:pt x="5" y="17"/>
                    <a:pt x="9" y="12"/>
                    <a:pt x="15" y="10"/>
                  </a:cubicBezTo>
                  <a:cubicBezTo>
                    <a:pt x="20" y="8"/>
                    <a:pt x="25" y="7"/>
                    <a:pt x="30" y="5"/>
                  </a:cubicBezTo>
                  <a:cubicBezTo>
                    <a:pt x="33" y="4"/>
                    <a:pt x="36" y="3"/>
                    <a:pt x="39" y="2"/>
                  </a:cubicBezTo>
                  <a:cubicBezTo>
                    <a:pt x="45" y="0"/>
                    <a:pt x="45" y="1"/>
                    <a:pt x="47" y="6"/>
                  </a:cubicBezTo>
                  <a:cubicBezTo>
                    <a:pt x="51" y="20"/>
                    <a:pt x="56" y="34"/>
                    <a:pt x="60" y="49"/>
                  </a:cubicBezTo>
                  <a:cubicBezTo>
                    <a:pt x="63" y="55"/>
                    <a:pt x="65" y="62"/>
                    <a:pt x="67" y="69"/>
                  </a:cubicBezTo>
                  <a:cubicBezTo>
                    <a:pt x="68" y="71"/>
                    <a:pt x="68" y="72"/>
                    <a:pt x="69" y="74"/>
                  </a:cubicBezTo>
                  <a:cubicBezTo>
                    <a:pt x="69" y="74"/>
                    <a:pt x="70" y="74"/>
                    <a:pt x="70" y="7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8"/>
            <p:cNvSpPr>
              <a:spLocks/>
            </p:cNvSpPr>
            <p:nvPr/>
          </p:nvSpPr>
          <p:spPr bwMode="auto">
            <a:xfrm>
              <a:off x="2670175" y="3170238"/>
              <a:ext cx="292100" cy="290513"/>
            </a:xfrm>
            <a:custGeom>
              <a:avLst/>
              <a:gdLst>
                <a:gd name="T0" fmla="*/ 44 w 91"/>
                <a:gd name="T1" fmla="*/ 0 h 91"/>
                <a:gd name="T2" fmla="*/ 72 w 91"/>
                <a:gd name="T3" fmla="*/ 13 h 91"/>
                <a:gd name="T4" fmla="*/ 75 w 91"/>
                <a:gd name="T5" fmla="*/ 17 h 91"/>
                <a:gd name="T6" fmla="*/ 83 w 91"/>
                <a:gd name="T7" fmla="*/ 32 h 91"/>
                <a:gd name="T8" fmla="*/ 77 w 91"/>
                <a:gd name="T9" fmla="*/ 56 h 91"/>
                <a:gd name="T10" fmla="*/ 74 w 91"/>
                <a:gd name="T11" fmla="*/ 59 h 91"/>
                <a:gd name="T12" fmla="*/ 64 w 91"/>
                <a:gd name="T13" fmla="*/ 76 h 91"/>
                <a:gd name="T14" fmla="*/ 25 w 91"/>
                <a:gd name="T15" fmla="*/ 77 h 91"/>
                <a:gd name="T16" fmla="*/ 15 w 91"/>
                <a:gd name="T17" fmla="*/ 60 h 91"/>
                <a:gd name="T18" fmla="*/ 10 w 91"/>
                <a:gd name="T19" fmla="*/ 56 h 91"/>
                <a:gd name="T20" fmla="*/ 1 w 91"/>
                <a:gd name="T21" fmla="*/ 44 h 91"/>
                <a:gd name="T22" fmla="*/ 9 w 91"/>
                <a:gd name="T23" fmla="*/ 29 h 91"/>
                <a:gd name="T24" fmla="*/ 12 w 91"/>
                <a:gd name="T25" fmla="*/ 23 h 91"/>
                <a:gd name="T26" fmla="*/ 29 w 91"/>
                <a:gd name="T27" fmla="*/ 3 h 91"/>
                <a:gd name="T28" fmla="*/ 44 w 91"/>
                <a:gd name="T2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91">
                  <a:moveTo>
                    <a:pt x="44" y="0"/>
                  </a:moveTo>
                  <a:cubicBezTo>
                    <a:pt x="56" y="0"/>
                    <a:pt x="66" y="3"/>
                    <a:pt x="72" y="13"/>
                  </a:cubicBezTo>
                  <a:cubicBezTo>
                    <a:pt x="73" y="14"/>
                    <a:pt x="74" y="16"/>
                    <a:pt x="75" y="17"/>
                  </a:cubicBezTo>
                  <a:cubicBezTo>
                    <a:pt x="77" y="23"/>
                    <a:pt x="78" y="28"/>
                    <a:pt x="83" y="32"/>
                  </a:cubicBezTo>
                  <a:cubicBezTo>
                    <a:pt x="91" y="38"/>
                    <a:pt x="86" y="53"/>
                    <a:pt x="77" y="56"/>
                  </a:cubicBezTo>
                  <a:cubicBezTo>
                    <a:pt x="76" y="57"/>
                    <a:pt x="75" y="58"/>
                    <a:pt x="74" y="59"/>
                  </a:cubicBezTo>
                  <a:cubicBezTo>
                    <a:pt x="70" y="65"/>
                    <a:pt x="68" y="71"/>
                    <a:pt x="64" y="76"/>
                  </a:cubicBezTo>
                  <a:cubicBezTo>
                    <a:pt x="52" y="90"/>
                    <a:pt x="38" y="91"/>
                    <a:pt x="25" y="77"/>
                  </a:cubicBezTo>
                  <a:cubicBezTo>
                    <a:pt x="21" y="72"/>
                    <a:pt x="17" y="67"/>
                    <a:pt x="15" y="60"/>
                  </a:cubicBezTo>
                  <a:cubicBezTo>
                    <a:pt x="15" y="58"/>
                    <a:pt x="13" y="56"/>
                    <a:pt x="10" y="56"/>
                  </a:cubicBezTo>
                  <a:cubicBezTo>
                    <a:pt x="4" y="55"/>
                    <a:pt x="2" y="50"/>
                    <a:pt x="1" y="44"/>
                  </a:cubicBezTo>
                  <a:cubicBezTo>
                    <a:pt x="0" y="37"/>
                    <a:pt x="2" y="33"/>
                    <a:pt x="9" y="29"/>
                  </a:cubicBezTo>
                  <a:cubicBezTo>
                    <a:pt x="11" y="28"/>
                    <a:pt x="12" y="25"/>
                    <a:pt x="12" y="23"/>
                  </a:cubicBezTo>
                  <a:cubicBezTo>
                    <a:pt x="15" y="14"/>
                    <a:pt x="19" y="6"/>
                    <a:pt x="29" y="3"/>
                  </a:cubicBezTo>
                  <a:cubicBezTo>
                    <a:pt x="34" y="2"/>
                    <a:pt x="39" y="1"/>
                    <a:pt x="44"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9"/>
            <p:cNvSpPr>
              <a:spLocks/>
            </p:cNvSpPr>
            <p:nvPr/>
          </p:nvSpPr>
          <p:spPr bwMode="auto">
            <a:xfrm>
              <a:off x="2779713" y="3525838"/>
              <a:ext cx="60325" cy="114300"/>
            </a:xfrm>
            <a:custGeom>
              <a:avLst/>
              <a:gdLst>
                <a:gd name="T0" fmla="*/ 6 w 19"/>
                <a:gd name="T1" fmla="*/ 0 h 36"/>
                <a:gd name="T2" fmla="*/ 14 w 19"/>
                <a:gd name="T3" fmla="*/ 0 h 36"/>
                <a:gd name="T4" fmla="*/ 10 w 19"/>
                <a:gd name="T5" fmla="*/ 36 h 36"/>
                <a:gd name="T6" fmla="*/ 6 w 19"/>
                <a:gd name="T7" fmla="*/ 0 h 36"/>
              </a:gdLst>
              <a:ahLst/>
              <a:cxnLst>
                <a:cxn ang="0">
                  <a:pos x="T0" y="T1"/>
                </a:cxn>
                <a:cxn ang="0">
                  <a:pos x="T2" y="T3"/>
                </a:cxn>
                <a:cxn ang="0">
                  <a:pos x="T4" y="T5"/>
                </a:cxn>
                <a:cxn ang="0">
                  <a:pos x="T6" y="T7"/>
                </a:cxn>
              </a:cxnLst>
              <a:rect l="0" t="0" r="r" b="b"/>
              <a:pathLst>
                <a:path w="19" h="36">
                  <a:moveTo>
                    <a:pt x="6" y="0"/>
                  </a:moveTo>
                  <a:cubicBezTo>
                    <a:pt x="8" y="0"/>
                    <a:pt x="11" y="0"/>
                    <a:pt x="14" y="0"/>
                  </a:cubicBezTo>
                  <a:cubicBezTo>
                    <a:pt x="19" y="12"/>
                    <a:pt x="16" y="24"/>
                    <a:pt x="10" y="36"/>
                  </a:cubicBezTo>
                  <a:cubicBezTo>
                    <a:pt x="5" y="24"/>
                    <a:pt x="0" y="13"/>
                    <a:pt x="6"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0"/>
            <p:cNvSpPr>
              <a:spLocks/>
            </p:cNvSpPr>
            <p:nvPr/>
          </p:nvSpPr>
          <p:spPr bwMode="auto">
            <a:xfrm>
              <a:off x="2789238" y="3473451"/>
              <a:ext cx="44450" cy="36513"/>
            </a:xfrm>
            <a:custGeom>
              <a:avLst/>
              <a:gdLst>
                <a:gd name="T0" fmla="*/ 14 w 14"/>
                <a:gd name="T1" fmla="*/ 0 h 11"/>
                <a:gd name="T2" fmla="*/ 14 w 14"/>
                <a:gd name="T3" fmla="*/ 11 h 11"/>
                <a:gd name="T4" fmla="*/ 0 w 14"/>
                <a:gd name="T5" fmla="*/ 11 h 11"/>
                <a:gd name="T6" fmla="*/ 0 w 14"/>
                <a:gd name="T7" fmla="*/ 0 h 11"/>
                <a:gd name="T8" fmla="*/ 14 w 14"/>
                <a:gd name="T9" fmla="*/ 0 h 11"/>
              </a:gdLst>
              <a:ahLst/>
              <a:cxnLst>
                <a:cxn ang="0">
                  <a:pos x="T0" y="T1"/>
                </a:cxn>
                <a:cxn ang="0">
                  <a:pos x="T2" y="T3"/>
                </a:cxn>
                <a:cxn ang="0">
                  <a:pos x="T4" y="T5"/>
                </a:cxn>
                <a:cxn ang="0">
                  <a:pos x="T6" y="T7"/>
                </a:cxn>
                <a:cxn ang="0">
                  <a:pos x="T8" y="T9"/>
                </a:cxn>
              </a:cxnLst>
              <a:rect l="0" t="0" r="r" b="b"/>
              <a:pathLst>
                <a:path w="14" h="11">
                  <a:moveTo>
                    <a:pt x="14" y="0"/>
                  </a:moveTo>
                  <a:cubicBezTo>
                    <a:pt x="14" y="4"/>
                    <a:pt x="14" y="7"/>
                    <a:pt x="14" y="11"/>
                  </a:cubicBezTo>
                  <a:cubicBezTo>
                    <a:pt x="10" y="11"/>
                    <a:pt x="5" y="11"/>
                    <a:pt x="0" y="11"/>
                  </a:cubicBezTo>
                  <a:cubicBezTo>
                    <a:pt x="0" y="7"/>
                    <a:pt x="0" y="4"/>
                    <a:pt x="0" y="0"/>
                  </a:cubicBezTo>
                  <a:cubicBezTo>
                    <a:pt x="4" y="0"/>
                    <a:pt x="9" y="0"/>
                    <a:pt x="14"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5" name="Group 24"/>
          <p:cNvGrpSpPr/>
          <p:nvPr/>
        </p:nvGrpSpPr>
        <p:grpSpPr>
          <a:xfrm>
            <a:off x="5832380" y="4200409"/>
            <a:ext cx="1371536" cy="1375432"/>
            <a:chOff x="2257425" y="2865383"/>
            <a:chExt cx="1117600" cy="1120775"/>
          </a:xfrm>
        </p:grpSpPr>
        <p:sp>
          <p:nvSpPr>
            <p:cNvPr id="26" name="Freeform 5"/>
            <p:cNvSpPr>
              <a:spLocks noEditPoints="1"/>
            </p:cNvSpPr>
            <p:nvPr/>
          </p:nvSpPr>
          <p:spPr bwMode="auto">
            <a:xfrm>
              <a:off x="2257425" y="2865383"/>
              <a:ext cx="1117600" cy="1120775"/>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6"/>
            <p:cNvSpPr>
              <a:spLocks noEditPoints="1"/>
            </p:cNvSpPr>
            <p:nvPr/>
          </p:nvSpPr>
          <p:spPr bwMode="auto">
            <a:xfrm>
              <a:off x="2455863" y="3070226"/>
              <a:ext cx="714375" cy="714375"/>
            </a:xfrm>
            <a:custGeom>
              <a:avLst/>
              <a:gdLst>
                <a:gd name="T0" fmla="*/ 112 w 223"/>
                <a:gd name="T1" fmla="*/ 0 h 223"/>
                <a:gd name="T2" fmla="*/ 223 w 223"/>
                <a:gd name="T3" fmla="*/ 111 h 223"/>
                <a:gd name="T4" fmla="*/ 111 w 223"/>
                <a:gd name="T5" fmla="*/ 223 h 223"/>
                <a:gd name="T6" fmla="*/ 0 w 223"/>
                <a:gd name="T7" fmla="*/ 111 h 223"/>
                <a:gd name="T8" fmla="*/ 112 w 223"/>
                <a:gd name="T9" fmla="*/ 0 h 223"/>
                <a:gd name="T10" fmla="*/ 112 w 223"/>
                <a:gd name="T11" fmla="*/ 196 h 223"/>
                <a:gd name="T12" fmla="*/ 111 w 223"/>
                <a:gd name="T13" fmla="*/ 197 h 223"/>
                <a:gd name="T14" fmla="*/ 109 w 223"/>
                <a:gd name="T15" fmla="*/ 192 h 223"/>
                <a:gd name="T16" fmla="*/ 102 w 223"/>
                <a:gd name="T17" fmla="*/ 172 h 223"/>
                <a:gd name="T18" fmla="*/ 89 w 223"/>
                <a:gd name="T19" fmla="*/ 129 h 223"/>
                <a:gd name="T20" fmla="*/ 81 w 223"/>
                <a:gd name="T21" fmla="*/ 125 h 223"/>
                <a:gd name="T22" fmla="*/ 72 w 223"/>
                <a:gd name="T23" fmla="*/ 128 h 223"/>
                <a:gd name="T24" fmla="*/ 57 w 223"/>
                <a:gd name="T25" fmla="*/ 133 h 223"/>
                <a:gd name="T26" fmla="*/ 46 w 223"/>
                <a:gd name="T27" fmla="*/ 146 h 223"/>
                <a:gd name="T28" fmla="*/ 43 w 223"/>
                <a:gd name="T29" fmla="*/ 175 h 223"/>
                <a:gd name="T30" fmla="*/ 45 w 223"/>
                <a:gd name="T31" fmla="*/ 182 h 223"/>
                <a:gd name="T32" fmla="*/ 132 w 223"/>
                <a:gd name="T33" fmla="*/ 206 h 223"/>
                <a:gd name="T34" fmla="*/ 177 w 223"/>
                <a:gd name="T35" fmla="*/ 181 h 223"/>
                <a:gd name="T36" fmla="*/ 180 w 223"/>
                <a:gd name="T37" fmla="*/ 176 h 223"/>
                <a:gd name="T38" fmla="*/ 175 w 223"/>
                <a:gd name="T39" fmla="*/ 144 h 223"/>
                <a:gd name="T40" fmla="*/ 165 w 223"/>
                <a:gd name="T41" fmla="*/ 133 h 223"/>
                <a:gd name="T42" fmla="*/ 153 w 223"/>
                <a:gd name="T43" fmla="*/ 128 h 223"/>
                <a:gd name="T44" fmla="*/ 136 w 223"/>
                <a:gd name="T45" fmla="*/ 123 h 223"/>
                <a:gd name="T46" fmla="*/ 112 w 223"/>
                <a:gd name="T47" fmla="*/ 196 h 223"/>
                <a:gd name="T48" fmla="*/ 111 w 223"/>
                <a:gd name="T49" fmla="*/ 31 h 223"/>
                <a:gd name="T50" fmla="*/ 96 w 223"/>
                <a:gd name="T51" fmla="*/ 34 h 223"/>
                <a:gd name="T52" fmla="*/ 79 w 223"/>
                <a:gd name="T53" fmla="*/ 54 h 223"/>
                <a:gd name="T54" fmla="*/ 76 w 223"/>
                <a:gd name="T55" fmla="*/ 60 h 223"/>
                <a:gd name="T56" fmla="*/ 68 w 223"/>
                <a:gd name="T57" fmla="*/ 75 h 223"/>
                <a:gd name="T58" fmla="*/ 77 w 223"/>
                <a:gd name="T59" fmla="*/ 87 h 223"/>
                <a:gd name="T60" fmla="*/ 82 w 223"/>
                <a:gd name="T61" fmla="*/ 91 h 223"/>
                <a:gd name="T62" fmla="*/ 92 w 223"/>
                <a:gd name="T63" fmla="*/ 108 h 223"/>
                <a:gd name="T64" fmla="*/ 131 w 223"/>
                <a:gd name="T65" fmla="*/ 107 h 223"/>
                <a:gd name="T66" fmla="*/ 141 w 223"/>
                <a:gd name="T67" fmla="*/ 90 h 223"/>
                <a:gd name="T68" fmla="*/ 144 w 223"/>
                <a:gd name="T69" fmla="*/ 87 h 223"/>
                <a:gd name="T70" fmla="*/ 150 w 223"/>
                <a:gd name="T71" fmla="*/ 63 h 223"/>
                <a:gd name="T72" fmla="*/ 142 w 223"/>
                <a:gd name="T73" fmla="*/ 48 h 223"/>
                <a:gd name="T74" fmla="*/ 139 w 223"/>
                <a:gd name="T75" fmla="*/ 44 h 223"/>
                <a:gd name="T76" fmla="*/ 111 w 223"/>
                <a:gd name="T77" fmla="*/ 31 h 223"/>
                <a:gd name="T78" fmla="*/ 107 w 223"/>
                <a:gd name="T79" fmla="*/ 143 h 223"/>
                <a:gd name="T80" fmla="*/ 111 w 223"/>
                <a:gd name="T81" fmla="*/ 179 h 223"/>
                <a:gd name="T82" fmla="*/ 115 w 223"/>
                <a:gd name="T83" fmla="*/ 143 h 223"/>
                <a:gd name="T84" fmla="*/ 107 w 223"/>
                <a:gd name="T85" fmla="*/ 143 h 223"/>
                <a:gd name="T86" fmla="*/ 118 w 223"/>
                <a:gd name="T87" fmla="*/ 127 h 223"/>
                <a:gd name="T88" fmla="*/ 104 w 223"/>
                <a:gd name="T89" fmla="*/ 127 h 223"/>
                <a:gd name="T90" fmla="*/ 104 w 223"/>
                <a:gd name="T91" fmla="*/ 138 h 223"/>
                <a:gd name="T92" fmla="*/ 118 w 223"/>
                <a:gd name="T93" fmla="*/ 138 h 223"/>
                <a:gd name="T94" fmla="*/ 118 w 223"/>
                <a:gd name="T95" fmla="*/ 12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23">
                  <a:moveTo>
                    <a:pt x="112" y="0"/>
                  </a:moveTo>
                  <a:cubicBezTo>
                    <a:pt x="172" y="0"/>
                    <a:pt x="223" y="49"/>
                    <a:pt x="223" y="111"/>
                  </a:cubicBezTo>
                  <a:cubicBezTo>
                    <a:pt x="223" y="173"/>
                    <a:pt x="173" y="223"/>
                    <a:pt x="111" y="223"/>
                  </a:cubicBezTo>
                  <a:cubicBezTo>
                    <a:pt x="50" y="222"/>
                    <a:pt x="0" y="173"/>
                    <a:pt x="0" y="111"/>
                  </a:cubicBezTo>
                  <a:cubicBezTo>
                    <a:pt x="0" y="50"/>
                    <a:pt x="50" y="0"/>
                    <a:pt x="112" y="0"/>
                  </a:cubicBezTo>
                  <a:close/>
                  <a:moveTo>
                    <a:pt x="112" y="196"/>
                  </a:moveTo>
                  <a:cubicBezTo>
                    <a:pt x="112" y="197"/>
                    <a:pt x="111" y="197"/>
                    <a:pt x="111" y="197"/>
                  </a:cubicBezTo>
                  <a:cubicBezTo>
                    <a:pt x="110" y="195"/>
                    <a:pt x="110" y="194"/>
                    <a:pt x="109" y="192"/>
                  </a:cubicBezTo>
                  <a:cubicBezTo>
                    <a:pt x="107" y="185"/>
                    <a:pt x="105" y="178"/>
                    <a:pt x="102" y="172"/>
                  </a:cubicBezTo>
                  <a:cubicBezTo>
                    <a:pt x="98" y="157"/>
                    <a:pt x="93" y="143"/>
                    <a:pt x="89" y="129"/>
                  </a:cubicBezTo>
                  <a:cubicBezTo>
                    <a:pt x="87" y="124"/>
                    <a:pt x="87" y="123"/>
                    <a:pt x="81" y="125"/>
                  </a:cubicBezTo>
                  <a:cubicBezTo>
                    <a:pt x="78" y="126"/>
                    <a:pt x="75" y="127"/>
                    <a:pt x="72" y="128"/>
                  </a:cubicBezTo>
                  <a:cubicBezTo>
                    <a:pt x="67" y="130"/>
                    <a:pt x="62" y="131"/>
                    <a:pt x="57" y="133"/>
                  </a:cubicBezTo>
                  <a:cubicBezTo>
                    <a:pt x="51" y="135"/>
                    <a:pt x="47" y="140"/>
                    <a:pt x="46" y="146"/>
                  </a:cubicBezTo>
                  <a:cubicBezTo>
                    <a:pt x="45" y="156"/>
                    <a:pt x="43" y="166"/>
                    <a:pt x="43" y="175"/>
                  </a:cubicBezTo>
                  <a:cubicBezTo>
                    <a:pt x="42" y="178"/>
                    <a:pt x="44" y="181"/>
                    <a:pt x="45" y="182"/>
                  </a:cubicBezTo>
                  <a:cubicBezTo>
                    <a:pt x="70" y="205"/>
                    <a:pt x="99" y="213"/>
                    <a:pt x="132" y="206"/>
                  </a:cubicBezTo>
                  <a:cubicBezTo>
                    <a:pt x="150" y="202"/>
                    <a:pt x="164" y="193"/>
                    <a:pt x="177" y="181"/>
                  </a:cubicBezTo>
                  <a:cubicBezTo>
                    <a:pt x="179" y="180"/>
                    <a:pt x="180" y="178"/>
                    <a:pt x="180" y="176"/>
                  </a:cubicBezTo>
                  <a:cubicBezTo>
                    <a:pt x="179" y="165"/>
                    <a:pt x="177" y="154"/>
                    <a:pt x="175" y="144"/>
                  </a:cubicBezTo>
                  <a:cubicBezTo>
                    <a:pt x="174" y="139"/>
                    <a:pt x="170" y="135"/>
                    <a:pt x="165" y="133"/>
                  </a:cubicBezTo>
                  <a:cubicBezTo>
                    <a:pt x="161" y="131"/>
                    <a:pt x="157" y="130"/>
                    <a:pt x="153" y="128"/>
                  </a:cubicBezTo>
                  <a:cubicBezTo>
                    <a:pt x="147" y="126"/>
                    <a:pt x="142" y="125"/>
                    <a:pt x="136" y="123"/>
                  </a:cubicBezTo>
                  <a:cubicBezTo>
                    <a:pt x="128" y="148"/>
                    <a:pt x="120" y="172"/>
                    <a:pt x="112" y="196"/>
                  </a:cubicBezTo>
                  <a:close/>
                  <a:moveTo>
                    <a:pt x="111" y="31"/>
                  </a:moveTo>
                  <a:cubicBezTo>
                    <a:pt x="106" y="32"/>
                    <a:pt x="101" y="33"/>
                    <a:pt x="96" y="34"/>
                  </a:cubicBezTo>
                  <a:cubicBezTo>
                    <a:pt x="86" y="37"/>
                    <a:pt x="82" y="45"/>
                    <a:pt x="79" y="54"/>
                  </a:cubicBezTo>
                  <a:cubicBezTo>
                    <a:pt x="79" y="56"/>
                    <a:pt x="78" y="59"/>
                    <a:pt x="76" y="60"/>
                  </a:cubicBezTo>
                  <a:cubicBezTo>
                    <a:pt x="69" y="64"/>
                    <a:pt x="67" y="68"/>
                    <a:pt x="68" y="75"/>
                  </a:cubicBezTo>
                  <a:cubicBezTo>
                    <a:pt x="69" y="81"/>
                    <a:pt x="71" y="86"/>
                    <a:pt x="77" y="87"/>
                  </a:cubicBezTo>
                  <a:cubicBezTo>
                    <a:pt x="80" y="87"/>
                    <a:pt x="82" y="89"/>
                    <a:pt x="82" y="91"/>
                  </a:cubicBezTo>
                  <a:cubicBezTo>
                    <a:pt x="84" y="98"/>
                    <a:pt x="88" y="103"/>
                    <a:pt x="92" y="108"/>
                  </a:cubicBezTo>
                  <a:cubicBezTo>
                    <a:pt x="105" y="122"/>
                    <a:pt x="119" y="121"/>
                    <a:pt x="131" y="107"/>
                  </a:cubicBezTo>
                  <a:cubicBezTo>
                    <a:pt x="135" y="102"/>
                    <a:pt x="137" y="96"/>
                    <a:pt x="141" y="90"/>
                  </a:cubicBezTo>
                  <a:cubicBezTo>
                    <a:pt x="142" y="89"/>
                    <a:pt x="143" y="88"/>
                    <a:pt x="144" y="87"/>
                  </a:cubicBezTo>
                  <a:cubicBezTo>
                    <a:pt x="153" y="84"/>
                    <a:pt x="158" y="69"/>
                    <a:pt x="150" y="63"/>
                  </a:cubicBezTo>
                  <a:cubicBezTo>
                    <a:pt x="145" y="59"/>
                    <a:pt x="144" y="54"/>
                    <a:pt x="142" y="48"/>
                  </a:cubicBezTo>
                  <a:cubicBezTo>
                    <a:pt x="141" y="47"/>
                    <a:pt x="140" y="45"/>
                    <a:pt x="139" y="44"/>
                  </a:cubicBezTo>
                  <a:cubicBezTo>
                    <a:pt x="133" y="34"/>
                    <a:pt x="123" y="31"/>
                    <a:pt x="111" y="31"/>
                  </a:cubicBezTo>
                  <a:close/>
                  <a:moveTo>
                    <a:pt x="107" y="143"/>
                  </a:moveTo>
                  <a:cubicBezTo>
                    <a:pt x="101" y="156"/>
                    <a:pt x="106" y="167"/>
                    <a:pt x="111" y="179"/>
                  </a:cubicBezTo>
                  <a:cubicBezTo>
                    <a:pt x="117" y="167"/>
                    <a:pt x="120" y="155"/>
                    <a:pt x="115" y="143"/>
                  </a:cubicBezTo>
                  <a:cubicBezTo>
                    <a:pt x="112" y="143"/>
                    <a:pt x="109" y="143"/>
                    <a:pt x="107" y="143"/>
                  </a:cubicBezTo>
                  <a:close/>
                  <a:moveTo>
                    <a:pt x="118" y="127"/>
                  </a:moveTo>
                  <a:cubicBezTo>
                    <a:pt x="113" y="127"/>
                    <a:pt x="108" y="127"/>
                    <a:pt x="104" y="127"/>
                  </a:cubicBezTo>
                  <a:cubicBezTo>
                    <a:pt x="104" y="131"/>
                    <a:pt x="104" y="134"/>
                    <a:pt x="104" y="138"/>
                  </a:cubicBezTo>
                  <a:cubicBezTo>
                    <a:pt x="109" y="138"/>
                    <a:pt x="114" y="138"/>
                    <a:pt x="118" y="138"/>
                  </a:cubicBezTo>
                  <a:cubicBezTo>
                    <a:pt x="118" y="134"/>
                    <a:pt x="118" y="131"/>
                    <a:pt x="118" y="1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7"/>
            <p:cNvSpPr>
              <a:spLocks/>
            </p:cNvSpPr>
            <p:nvPr/>
          </p:nvSpPr>
          <p:spPr bwMode="auto">
            <a:xfrm>
              <a:off x="2590800" y="3460751"/>
              <a:ext cx="441325" cy="288925"/>
            </a:xfrm>
            <a:custGeom>
              <a:avLst/>
              <a:gdLst>
                <a:gd name="T0" fmla="*/ 70 w 138"/>
                <a:gd name="T1" fmla="*/ 73 h 90"/>
                <a:gd name="T2" fmla="*/ 94 w 138"/>
                <a:gd name="T3" fmla="*/ 0 h 90"/>
                <a:gd name="T4" fmla="*/ 111 w 138"/>
                <a:gd name="T5" fmla="*/ 5 h 90"/>
                <a:gd name="T6" fmla="*/ 123 w 138"/>
                <a:gd name="T7" fmla="*/ 10 h 90"/>
                <a:gd name="T8" fmla="*/ 133 w 138"/>
                <a:gd name="T9" fmla="*/ 21 h 90"/>
                <a:gd name="T10" fmla="*/ 138 w 138"/>
                <a:gd name="T11" fmla="*/ 53 h 90"/>
                <a:gd name="T12" fmla="*/ 135 w 138"/>
                <a:gd name="T13" fmla="*/ 58 h 90"/>
                <a:gd name="T14" fmla="*/ 90 w 138"/>
                <a:gd name="T15" fmla="*/ 83 h 90"/>
                <a:gd name="T16" fmla="*/ 3 w 138"/>
                <a:gd name="T17" fmla="*/ 59 h 90"/>
                <a:gd name="T18" fmla="*/ 1 w 138"/>
                <a:gd name="T19" fmla="*/ 52 h 90"/>
                <a:gd name="T20" fmla="*/ 4 w 138"/>
                <a:gd name="T21" fmla="*/ 23 h 90"/>
                <a:gd name="T22" fmla="*/ 15 w 138"/>
                <a:gd name="T23" fmla="*/ 10 h 90"/>
                <a:gd name="T24" fmla="*/ 30 w 138"/>
                <a:gd name="T25" fmla="*/ 5 h 90"/>
                <a:gd name="T26" fmla="*/ 39 w 138"/>
                <a:gd name="T27" fmla="*/ 2 h 90"/>
                <a:gd name="T28" fmla="*/ 47 w 138"/>
                <a:gd name="T29" fmla="*/ 6 h 90"/>
                <a:gd name="T30" fmla="*/ 60 w 138"/>
                <a:gd name="T31" fmla="*/ 49 h 90"/>
                <a:gd name="T32" fmla="*/ 67 w 138"/>
                <a:gd name="T33" fmla="*/ 69 h 90"/>
                <a:gd name="T34" fmla="*/ 69 w 138"/>
                <a:gd name="T35" fmla="*/ 74 h 90"/>
                <a:gd name="T36" fmla="*/ 70 w 138"/>
                <a:gd name="T37" fmla="*/ 7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8" h="90">
                  <a:moveTo>
                    <a:pt x="70" y="73"/>
                  </a:moveTo>
                  <a:cubicBezTo>
                    <a:pt x="78" y="49"/>
                    <a:pt x="86" y="25"/>
                    <a:pt x="94" y="0"/>
                  </a:cubicBezTo>
                  <a:cubicBezTo>
                    <a:pt x="100" y="2"/>
                    <a:pt x="105" y="3"/>
                    <a:pt x="111" y="5"/>
                  </a:cubicBezTo>
                  <a:cubicBezTo>
                    <a:pt x="115" y="7"/>
                    <a:pt x="119" y="8"/>
                    <a:pt x="123" y="10"/>
                  </a:cubicBezTo>
                  <a:cubicBezTo>
                    <a:pt x="128" y="12"/>
                    <a:pt x="132" y="16"/>
                    <a:pt x="133" y="21"/>
                  </a:cubicBezTo>
                  <a:cubicBezTo>
                    <a:pt x="135" y="31"/>
                    <a:pt x="137" y="42"/>
                    <a:pt x="138" y="53"/>
                  </a:cubicBezTo>
                  <a:cubicBezTo>
                    <a:pt x="138" y="55"/>
                    <a:pt x="137" y="57"/>
                    <a:pt x="135" y="58"/>
                  </a:cubicBezTo>
                  <a:cubicBezTo>
                    <a:pt x="122" y="70"/>
                    <a:pt x="108" y="79"/>
                    <a:pt x="90" y="83"/>
                  </a:cubicBezTo>
                  <a:cubicBezTo>
                    <a:pt x="57" y="90"/>
                    <a:pt x="28" y="82"/>
                    <a:pt x="3" y="59"/>
                  </a:cubicBezTo>
                  <a:cubicBezTo>
                    <a:pt x="2" y="58"/>
                    <a:pt x="0" y="55"/>
                    <a:pt x="1" y="52"/>
                  </a:cubicBezTo>
                  <a:cubicBezTo>
                    <a:pt x="1" y="43"/>
                    <a:pt x="3" y="33"/>
                    <a:pt x="4" y="23"/>
                  </a:cubicBezTo>
                  <a:cubicBezTo>
                    <a:pt x="5" y="17"/>
                    <a:pt x="9" y="12"/>
                    <a:pt x="15" y="10"/>
                  </a:cubicBezTo>
                  <a:cubicBezTo>
                    <a:pt x="20" y="8"/>
                    <a:pt x="25" y="7"/>
                    <a:pt x="30" y="5"/>
                  </a:cubicBezTo>
                  <a:cubicBezTo>
                    <a:pt x="33" y="4"/>
                    <a:pt x="36" y="3"/>
                    <a:pt x="39" y="2"/>
                  </a:cubicBezTo>
                  <a:cubicBezTo>
                    <a:pt x="45" y="0"/>
                    <a:pt x="45" y="1"/>
                    <a:pt x="47" y="6"/>
                  </a:cubicBezTo>
                  <a:cubicBezTo>
                    <a:pt x="51" y="20"/>
                    <a:pt x="56" y="34"/>
                    <a:pt x="60" y="49"/>
                  </a:cubicBezTo>
                  <a:cubicBezTo>
                    <a:pt x="63" y="55"/>
                    <a:pt x="65" y="62"/>
                    <a:pt x="67" y="69"/>
                  </a:cubicBezTo>
                  <a:cubicBezTo>
                    <a:pt x="68" y="71"/>
                    <a:pt x="68" y="72"/>
                    <a:pt x="69" y="74"/>
                  </a:cubicBezTo>
                  <a:cubicBezTo>
                    <a:pt x="69" y="74"/>
                    <a:pt x="70" y="74"/>
                    <a:pt x="70" y="7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8"/>
            <p:cNvSpPr>
              <a:spLocks/>
            </p:cNvSpPr>
            <p:nvPr/>
          </p:nvSpPr>
          <p:spPr bwMode="auto">
            <a:xfrm>
              <a:off x="2670175" y="3170238"/>
              <a:ext cx="292100" cy="290513"/>
            </a:xfrm>
            <a:custGeom>
              <a:avLst/>
              <a:gdLst>
                <a:gd name="T0" fmla="*/ 44 w 91"/>
                <a:gd name="T1" fmla="*/ 0 h 91"/>
                <a:gd name="T2" fmla="*/ 72 w 91"/>
                <a:gd name="T3" fmla="*/ 13 h 91"/>
                <a:gd name="T4" fmla="*/ 75 w 91"/>
                <a:gd name="T5" fmla="*/ 17 h 91"/>
                <a:gd name="T6" fmla="*/ 83 w 91"/>
                <a:gd name="T7" fmla="*/ 32 h 91"/>
                <a:gd name="T8" fmla="*/ 77 w 91"/>
                <a:gd name="T9" fmla="*/ 56 h 91"/>
                <a:gd name="T10" fmla="*/ 74 w 91"/>
                <a:gd name="T11" fmla="*/ 59 h 91"/>
                <a:gd name="T12" fmla="*/ 64 w 91"/>
                <a:gd name="T13" fmla="*/ 76 h 91"/>
                <a:gd name="T14" fmla="*/ 25 w 91"/>
                <a:gd name="T15" fmla="*/ 77 h 91"/>
                <a:gd name="T16" fmla="*/ 15 w 91"/>
                <a:gd name="T17" fmla="*/ 60 h 91"/>
                <a:gd name="T18" fmla="*/ 10 w 91"/>
                <a:gd name="T19" fmla="*/ 56 h 91"/>
                <a:gd name="T20" fmla="*/ 1 w 91"/>
                <a:gd name="T21" fmla="*/ 44 h 91"/>
                <a:gd name="T22" fmla="*/ 9 w 91"/>
                <a:gd name="T23" fmla="*/ 29 h 91"/>
                <a:gd name="T24" fmla="*/ 12 w 91"/>
                <a:gd name="T25" fmla="*/ 23 h 91"/>
                <a:gd name="T26" fmla="*/ 29 w 91"/>
                <a:gd name="T27" fmla="*/ 3 h 91"/>
                <a:gd name="T28" fmla="*/ 44 w 91"/>
                <a:gd name="T2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91">
                  <a:moveTo>
                    <a:pt x="44" y="0"/>
                  </a:moveTo>
                  <a:cubicBezTo>
                    <a:pt x="56" y="0"/>
                    <a:pt x="66" y="3"/>
                    <a:pt x="72" y="13"/>
                  </a:cubicBezTo>
                  <a:cubicBezTo>
                    <a:pt x="73" y="14"/>
                    <a:pt x="74" y="16"/>
                    <a:pt x="75" y="17"/>
                  </a:cubicBezTo>
                  <a:cubicBezTo>
                    <a:pt x="77" y="23"/>
                    <a:pt x="78" y="28"/>
                    <a:pt x="83" y="32"/>
                  </a:cubicBezTo>
                  <a:cubicBezTo>
                    <a:pt x="91" y="38"/>
                    <a:pt x="86" y="53"/>
                    <a:pt x="77" y="56"/>
                  </a:cubicBezTo>
                  <a:cubicBezTo>
                    <a:pt x="76" y="57"/>
                    <a:pt x="75" y="58"/>
                    <a:pt x="74" y="59"/>
                  </a:cubicBezTo>
                  <a:cubicBezTo>
                    <a:pt x="70" y="65"/>
                    <a:pt x="68" y="71"/>
                    <a:pt x="64" y="76"/>
                  </a:cubicBezTo>
                  <a:cubicBezTo>
                    <a:pt x="52" y="90"/>
                    <a:pt x="38" y="91"/>
                    <a:pt x="25" y="77"/>
                  </a:cubicBezTo>
                  <a:cubicBezTo>
                    <a:pt x="21" y="72"/>
                    <a:pt x="17" y="67"/>
                    <a:pt x="15" y="60"/>
                  </a:cubicBezTo>
                  <a:cubicBezTo>
                    <a:pt x="15" y="58"/>
                    <a:pt x="13" y="56"/>
                    <a:pt x="10" y="56"/>
                  </a:cubicBezTo>
                  <a:cubicBezTo>
                    <a:pt x="4" y="55"/>
                    <a:pt x="2" y="50"/>
                    <a:pt x="1" y="44"/>
                  </a:cubicBezTo>
                  <a:cubicBezTo>
                    <a:pt x="0" y="37"/>
                    <a:pt x="2" y="33"/>
                    <a:pt x="9" y="29"/>
                  </a:cubicBezTo>
                  <a:cubicBezTo>
                    <a:pt x="11" y="28"/>
                    <a:pt x="12" y="25"/>
                    <a:pt x="12" y="23"/>
                  </a:cubicBezTo>
                  <a:cubicBezTo>
                    <a:pt x="15" y="14"/>
                    <a:pt x="19" y="6"/>
                    <a:pt x="29" y="3"/>
                  </a:cubicBezTo>
                  <a:cubicBezTo>
                    <a:pt x="34" y="2"/>
                    <a:pt x="39" y="1"/>
                    <a:pt x="44"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9"/>
            <p:cNvSpPr>
              <a:spLocks/>
            </p:cNvSpPr>
            <p:nvPr/>
          </p:nvSpPr>
          <p:spPr bwMode="auto">
            <a:xfrm>
              <a:off x="2779713" y="3525838"/>
              <a:ext cx="60325" cy="114300"/>
            </a:xfrm>
            <a:custGeom>
              <a:avLst/>
              <a:gdLst>
                <a:gd name="T0" fmla="*/ 6 w 19"/>
                <a:gd name="T1" fmla="*/ 0 h 36"/>
                <a:gd name="T2" fmla="*/ 14 w 19"/>
                <a:gd name="T3" fmla="*/ 0 h 36"/>
                <a:gd name="T4" fmla="*/ 10 w 19"/>
                <a:gd name="T5" fmla="*/ 36 h 36"/>
                <a:gd name="T6" fmla="*/ 6 w 19"/>
                <a:gd name="T7" fmla="*/ 0 h 36"/>
              </a:gdLst>
              <a:ahLst/>
              <a:cxnLst>
                <a:cxn ang="0">
                  <a:pos x="T0" y="T1"/>
                </a:cxn>
                <a:cxn ang="0">
                  <a:pos x="T2" y="T3"/>
                </a:cxn>
                <a:cxn ang="0">
                  <a:pos x="T4" y="T5"/>
                </a:cxn>
                <a:cxn ang="0">
                  <a:pos x="T6" y="T7"/>
                </a:cxn>
              </a:cxnLst>
              <a:rect l="0" t="0" r="r" b="b"/>
              <a:pathLst>
                <a:path w="19" h="36">
                  <a:moveTo>
                    <a:pt x="6" y="0"/>
                  </a:moveTo>
                  <a:cubicBezTo>
                    <a:pt x="8" y="0"/>
                    <a:pt x="11" y="0"/>
                    <a:pt x="14" y="0"/>
                  </a:cubicBezTo>
                  <a:cubicBezTo>
                    <a:pt x="19" y="12"/>
                    <a:pt x="16" y="24"/>
                    <a:pt x="10" y="36"/>
                  </a:cubicBezTo>
                  <a:cubicBezTo>
                    <a:pt x="5" y="24"/>
                    <a:pt x="0" y="13"/>
                    <a:pt x="6"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0"/>
            <p:cNvSpPr>
              <a:spLocks/>
            </p:cNvSpPr>
            <p:nvPr/>
          </p:nvSpPr>
          <p:spPr bwMode="auto">
            <a:xfrm>
              <a:off x="2789238" y="3473451"/>
              <a:ext cx="44450" cy="36513"/>
            </a:xfrm>
            <a:custGeom>
              <a:avLst/>
              <a:gdLst>
                <a:gd name="T0" fmla="*/ 14 w 14"/>
                <a:gd name="T1" fmla="*/ 0 h 11"/>
                <a:gd name="T2" fmla="*/ 14 w 14"/>
                <a:gd name="T3" fmla="*/ 11 h 11"/>
                <a:gd name="T4" fmla="*/ 0 w 14"/>
                <a:gd name="T5" fmla="*/ 11 h 11"/>
                <a:gd name="T6" fmla="*/ 0 w 14"/>
                <a:gd name="T7" fmla="*/ 0 h 11"/>
                <a:gd name="T8" fmla="*/ 14 w 14"/>
                <a:gd name="T9" fmla="*/ 0 h 11"/>
              </a:gdLst>
              <a:ahLst/>
              <a:cxnLst>
                <a:cxn ang="0">
                  <a:pos x="T0" y="T1"/>
                </a:cxn>
                <a:cxn ang="0">
                  <a:pos x="T2" y="T3"/>
                </a:cxn>
                <a:cxn ang="0">
                  <a:pos x="T4" y="T5"/>
                </a:cxn>
                <a:cxn ang="0">
                  <a:pos x="T6" y="T7"/>
                </a:cxn>
                <a:cxn ang="0">
                  <a:pos x="T8" y="T9"/>
                </a:cxn>
              </a:cxnLst>
              <a:rect l="0" t="0" r="r" b="b"/>
              <a:pathLst>
                <a:path w="14" h="11">
                  <a:moveTo>
                    <a:pt x="14" y="0"/>
                  </a:moveTo>
                  <a:cubicBezTo>
                    <a:pt x="14" y="4"/>
                    <a:pt x="14" y="7"/>
                    <a:pt x="14" y="11"/>
                  </a:cubicBezTo>
                  <a:cubicBezTo>
                    <a:pt x="10" y="11"/>
                    <a:pt x="5" y="11"/>
                    <a:pt x="0" y="11"/>
                  </a:cubicBezTo>
                  <a:cubicBezTo>
                    <a:pt x="0" y="7"/>
                    <a:pt x="0" y="4"/>
                    <a:pt x="0" y="0"/>
                  </a:cubicBezTo>
                  <a:cubicBezTo>
                    <a:pt x="4" y="0"/>
                    <a:pt x="9" y="0"/>
                    <a:pt x="14"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2" name="Group 31"/>
          <p:cNvGrpSpPr/>
          <p:nvPr/>
        </p:nvGrpSpPr>
        <p:grpSpPr>
          <a:xfrm>
            <a:off x="8425901" y="2273058"/>
            <a:ext cx="615197" cy="616945"/>
            <a:chOff x="2257425" y="2868613"/>
            <a:chExt cx="1117600" cy="1120775"/>
          </a:xfrm>
        </p:grpSpPr>
        <p:sp>
          <p:nvSpPr>
            <p:cNvPr id="33" name="Freeform 5"/>
            <p:cNvSpPr>
              <a:spLocks noEditPoints="1"/>
            </p:cNvSpPr>
            <p:nvPr/>
          </p:nvSpPr>
          <p:spPr bwMode="auto">
            <a:xfrm>
              <a:off x="2257425" y="2868613"/>
              <a:ext cx="1117600" cy="1120775"/>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6"/>
            <p:cNvSpPr>
              <a:spLocks noEditPoints="1"/>
            </p:cNvSpPr>
            <p:nvPr/>
          </p:nvSpPr>
          <p:spPr bwMode="auto">
            <a:xfrm>
              <a:off x="2455863" y="3070226"/>
              <a:ext cx="714375" cy="714375"/>
            </a:xfrm>
            <a:custGeom>
              <a:avLst/>
              <a:gdLst>
                <a:gd name="T0" fmla="*/ 112 w 223"/>
                <a:gd name="T1" fmla="*/ 0 h 223"/>
                <a:gd name="T2" fmla="*/ 223 w 223"/>
                <a:gd name="T3" fmla="*/ 111 h 223"/>
                <a:gd name="T4" fmla="*/ 111 w 223"/>
                <a:gd name="T5" fmla="*/ 223 h 223"/>
                <a:gd name="T6" fmla="*/ 0 w 223"/>
                <a:gd name="T7" fmla="*/ 111 h 223"/>
                <a:gd name="T8" fmla="*/ 112 w 223"/>
                <a:gd name="T9" fmla="*/ 0 h 223"/>
                <a:gd name="T10" fmla="*/ 112 w 223"/>
                <a:gd name="T11" fmla="*/ 196 h 223"/>
                <a:gd name="T12" fmla="*/ 111 w 223"/>
                <a:gd name="T13" fmla="*/ 197 h 223"/>
                <a:gd name="T14" fmla="*/ 109 w 223"/>
                <a:gd name="T15" fmla="*/ 192 h 223"/>
                <a:gd name="T16" fmla="*/ 102 w 223"/>
                <a:gd name="T17" fmla="*/ 172 h 223"/>
                <a:gd name="T18" fmla="*/ 89 w 223"/>
                <a:gd name="T19" fmla="*/ 129 h 223"/>
                <a:gd name="T20" fmla="*/ 81 w 223"/>
                <a:gd name="T21" fmla="*/ 125 h 223"/>
                <a:gd name="T22" fmla="*/ 72 w 223"/>
                <a:gd name="T23" fmla="*/ 128 h 223"/>
                <a:gd name="T24" fmla="*/ 57 w 223"/>
                <a:gd name="T25" fmla="*/ 133 h 223"/>
                <a:gd name="T26" fmla="*/ 46 w 223"/>
                <a:gd name="T27" fmla="*/ 146 h 223"/>
                <a:gd name="T28" fmla="*/ 43 w 223"/>
                <a:gd name="T29" fmla="*/ 175 h 223"/>
                <a:gd name="T30" fmla="*/ 45 w 223"/>
                <a:gd name="T31" fmla="*/ 182 h 223"/>
                <a:gd name="T32" fmla="*/ 132 w 223"/>
                <a:gd name="T33" fmla="*/ 206 h 223"/>
                <a:gd name="T34" fmla="*/ 177 w 223"/>
                <a:gd name="T35" fmla="*/ 181 h 223"/>
                <a:gd name="T36" fmla="*/ 180 w 223"/>
                <a:gd name="T37" fmla="*/ 176 h 223"/>
                <a:gd name="T38" fmla="*/ 175 w 223"/>
                <a:gd name="T39" fmla="*/ 144 h 223"/>
                <a:gd name="T40" fmla="*/ 165 w 223"/>
                <a:gd name="T41" fmla="*/ 133 h 223"/>
                <a:gd name="T42" fmla="*/ 153 w 223"/>
                <a:gd name="T43" fmla="*/ 128 h 223"/>
                <a:gd name="T44" fmla="*/ 136 w 223"/>
                <a:gd name="T45" fmla="*/ 123 h 223"/>
                <a:gd name="T46" fmla="*/ 112 w 223"/>
                <a:gd name="T47" fmla="*/ 196 h 223"/>
                <a:gd name="T48" fmla="*/ 111 w 223"/>
                <a:gd name="T49" fmla="*/ 31 h 223"/>
                <a:gd name="T50" fmla="*/ 96 w 223"/>
                <a:gd name="T51" fmla="*/ 34 h 223"/>
                <a:gd name="T52" fmla="*/ 79 w 223"/>
                <a:gd name="T53" fmla="*/ 54 h 223"/>
                <a:gd name="T54" fmla="*/ 76 w 223"/>
                <a:gd name="T55" fmla="*/ 60 h 223"/>
                <a:gd name="T56" fmla="*/ 68 w 223"/>
                <a:gd name="T57" fmla="*/ 75 h 223"/>
                <a:gd name="T58" fmla="*/ 77 w 223"/>
                <a:gd name="T59" fmla="*/ 87 h 223"/>
                <a:gd name="T60" fmla="*/ 82 w 223"/>
                <a:gd name="T61" fmla="*/ 91 h 223"/>
                <a:gd name="T62" fmla="*/ 92 w 223"/>
                <a:gd name="T63" fmla="*/ 108 h 223"/>
                <a:gd name="T64" fmla="*/ 131 w 223"/>
                <a:gd name="T65" fmla="*/ 107 h 223"/>
                <a:gd name="T66" fmla="*/ 141 w 223"/>
                <a:gd name="T67" fmla="*/ 90 h 223"/>
                <a:gd name="T68" fmla="*/ 144 w 223"/>
                <a:gd name="T69" fmla="*/ 87 h 223"/>
                <a:gd name="T70" fmla="*/ 150 w 223"/>
                <a:gd name="T71" fmla="*/ 63 h 223"/>
                <a:gd name="T72" fmla="*/ 142 w 223"/>
                <a:gd name="T73" fmla="*/ 48 h 223"/>
                <a:gd name="T74" fmla="*/ 139 w 223"/>
                <a:gd name="T75" fmla="*/ 44 h 223"/>
                <a:gd name="T76" fmla="*/ 111 w 223"/>
                <a:gd name="T77" fmla="*/ 31 h 223"/>
                <a:gd name="T78" fmla="*/ 107 w 223"/>
                <a:gd name="T79" fmla="*/ 143 h 223"/>
                <a:gd name="T80" fmla="*/ 111 w 223"/>
                <a:gd name="T81" fmla="*/ 179 h 223"/>
                <a:gd name="T82" fmla="*/ 115 w 223"/>
                <a:gd name="T83" fmla="*/ 143 h 223"/>
                <a:gd name="T84" fmla="*/ 107 w 223"/>
                <a:gd name="T85" fmla="*/ 143 h 223"/>
                <a:gd name="T86" fmla="*/ 118 w 223"/>
                <a:gd name="T87" fmla="*/ 127 h 223"/>
                <a:gd name="T88" fmla="*/ 104 w 223"/>
                <a:gd name="T89" fmla="*/ 127 h 223"/>
                <a:gd name="T90" fmla="*/ 104 w 223"/>
                <a:gd name="T91" fmla="*/ 138 h 223"/>
                <a:gd name="T92" fmla="*/ 118 w 223"/>
                <a:gd name="T93" fmla="*/ 138 h 223"/>
                <a:gd name="T94" fmla="*/ 118 w 223"/>
                <a:gd name="T95" fmla="*/ 12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23">
                  <a:moveTo>
                    <a:pt x="112" y="0"/>
                  </a:moveTo>
                  <a:cubicBezTo>
                    <a:pt x="172" y="0"/>
                    <a:pt x="223" y="49"/>
                    <a:pt x="223" y="111"/>
                  </a:cubicBezTo>
                  <a:cubicBezTo>
                    <a:pt x="223" y="173"/>
                    <a:pt x="173" y="223"/>
                    <a:pt x="111" y="223"/>
                  </a:cubicBezTo>
                  <a:cubicBezTo>
                    <a:pt x="50" y="222"/>
                    <a:pt x="0" y="173"/>
                    <a:pt x="0" y="111"/>
                  </a:cubicBezTo>
                  <a:cubicBezTo>
                    <a:pt x="0" y="50"/>
                    <a:pt x="50" y="0"/>
                    <a:pt x="112" y="0"/>
                  </a:cubicBezTo>
                  <a:close/>
                  <a:moveTo>
                    <a:pt x="112" y="196"/>
                  </a:moveTo>
                  <a:cubicBezTo>
                    <a:pt x="112" y="197"/>
                    <a:pt x="111" y="197"/>
                    <a:pt x="111" y="197"/>
                  </a:cubicBezTo>
                  <a:cubicBezTo>
                    <a:pt x="110" y="195"/>
                    <a:pt x="110" y="194"/>
                    <a:pt x="109" y="192"/>
                  </a:cubicBezTo>
                  <a:cubicBezTo>
                    <a:pt x="107" y="185"/>
                    <a:pt x="105" y="178"/>
                    <a:pt x="102" y="172"/>
                  </a:cubicBezTo>
                  <a:cubicBezTo>
                    <a:pt x="98" y="157"/>
                    <a:pt x="93" y="143"/>
                    <a:pt x="89" y="129"/>
                  </a:cubicBezTo>
                  <a:cubicBezTo>
                    <a:pt x="87" y="124"/>
                    <a:pt x="87" y="123"/>
                    <a:pt x="81" y="125"/>
                  </a:cubicBezTo>
                  <a:cubicBezTo>
                    <a:pt x="78" y="126"/>
                    <a:pt x="75" y="127"/>
                    <a:pt x="72" y="128"/>
                  </a:cubicBezTo>
                  <a:cubicBezTo>
                    <a:pt x="67" y="130"/>
                    <a:pt x="62" y="131"/>
                    <a:pt x="57" y="133"/>
                  </a:cubicBezTo>
                  <a:cubicBezTo>
                    <a:pt x="51" y="135"/>
                    <a:pt x="47" y="140"/>
                    <a:pt x="46" y="146"/>
                  </a:cubicBezTo>
                  <a:cubicBezTo>
                    <a:pt x="45" y="156"/>
                    <a:pt x="43" y="166"/>
                    <a:pt x="43" y="175"/>
                  </a:cubicBezTo>
                  <a:cubicBezTo>
                    <a:pt x="42" y="178"/>
                    <a:pt x="44" y="181"/>
                    <a:pt x="45" y="182"/>
                  </a:cubicBezTo>
                  <a:cubicBezTo>
                    <a:pt x="70" y="205"/>
                    <a:pt x="99" y="213"/>
                    <a:pt x="132" y="206"/>
                  </a:cubicBezTo>
                  <a:cubicBezTo>
                    <a:pt x="150" y="202"/>
                    <a:pt x="164" y="193"/>
                    <a:pt x="177" y="181"/>
                  </a:cubicBezTo>
                  <a:cubicBezTo>
                    <a:pt x="179" y="180"/>
                    <a:pt x="180" y="178"/>
                    <a:pt x="180" y="176"/>
                  </a:cubicBezTo>
                  <a:cubicBezTo>
                    <a:pt x="179" y="165"/>
                    <a:pt x="177" y="154"/>
                    <a:pt x="175" y="144"/>
                  </a:cubicBezTo>
                  <a:cubicBezTo>
                    <a:pt x="174" y="139"/>
                    <a:pt x="170" y="135"/>
                    <a:pt x="165" y="133"/>
                  </a:cubicBezTo>
                  <a:cubicBezTo>
                    <a:pt x="161" y="131"/>
                    <a:pt x="157" y="130"/>
                    <a:pt x="153" y="128"/>
                  </a:cubicBezTo>
                  <a:cubicBezTo>
                    <a:pt x="147" y="126"/>
                    <a:pt x="142" y="125"/>
                    <a:pt x="136" y="123"/>
                  </a:cubicBezTo>
                  <a:cubicBezTo>
                    <a:pt x="128" y="148"/>
                    <a:pt x="120" y="172"/>
                    <a:pt x="112" y="196"/>
                  </a:cubicBezTo>
                  <a:close/>
                  <a:moveTo>
                    <a:pt x="111" y="31"/>
                  </a:moveTo>
                  <a:cubicBezTo>
                    <a:pt x="106" y="32"/>
                    <a:pt x="101" y="33"/>
                    <a:pt x="96" y="34"/>
                  </a:cubicBezTo>
                  <a:cubicBezTo>
                    <a:pt x="86" y="37"/>
                    <a:pt x="82" y="45"/>
                    <a:pt x="79" y="54"/>
                  </a:cubicBezTo>
                  <a:cubicBezTo>
                    <a:pt x="79" y="56"/>
                    <a:pt x="78" y="59"/>
                    <a:pt x="76" y="60"/>
                  </a:cubicBezTo>
                  <a:cubicBezTo>
                    <a:pt x="69" y="64"/>
                    <a:pt x="67" y="68"/>
                    <a:pt x="68" y="75"/>
                  </a:cubicBezTo>
                  <a:cubicBezTo>
                    <a:pt x="69" y="81"/>
                    <a:pt x="71" y="86"/>
                    <a:pt x="77" y="87"/>
                  </a:cubicBezTo>
                  <a:cubicBezTo>
                    <a:pt x="80" y="87"/>
                    <a:pt x="82" y="89"/>
                    <a:pt x="82" y="91"/>
                  </a:cubicBezTo>
                  <a:cubicBezTo>
                    <a:pt x="84" y="98"/>
                    <a:pt x="88" y="103"/>
                    <a:pt x="92" y="108"/>
                  </a:cubicBezTo>
                  <a:cubicBezTo>
                    <a:pt x="105" y="122"/>
                    <a:pt x="119" y="121"/>
                    <a:pt x="131" y="107"/>
                  </a:cubicBezTo>
                  <a:cubicBezTo>
                    <a:pt x="135" y="102"/>
                    <a:pt x="137" y="96"/>
                    <a:pt x="141" y="90"/>
                  </a:cubicBezTo>
                  <a:cubicBezTo>
                    <a:pt x="142" y="89"/>
                    <a:pt x="143" y="88"/>
                    <a:pt x="144" y="87"/>
                  </a:cubicBezTo>
                  <a:cubicBezTo>
                    <a:pt x="153" y="84"/>
                    <a:pt x="158" y="69"/>
                    <a:pt x="150" y="63"/>
                  </a:cubicBezTo>
                  <a:cubicBezTo>
                    <a:pt x="145" y="59"/>
                    <a:pt x="144" y="54"/>
                    <a:pt x="142" y="48"/>
                  </a:cubicBezTo>
                  <a:cubicBezTo>
                    <a:pt x="141" y="47"/>
                    <a:pt x="140" y="45"/>
                    <a:pt x="139" y="44"/>
                  </a:cubicBezTo>
                  <a:cubicBezTo>
                    <a:pt x="133" y="34"/>
                    <a:pt x="123" y="31"/>
                    <a:pt x="111" y="31"/>
                  </a:cubicBezTo>
                  <a:close/>
                  <a:moveTo>
                    <a:pt x="107" y="143"/>
                  </a:moveTo>
                  <a:cubicBezTo>
                    <a:pt x="101" y="156"/>
                    <a:pt x="106" y="167"/>
                    <a:pt x="111" y="179"/>
                  </a:cubicBezTo>
                  <a:cubicBezTo>
                    <a:pt x="117" y="167"/>
                    <a:pt x="120" y="155"/>
                    <a:pt x="115" y="143"/>
                  </a:cubicBezTo>
                  <a:cubicBezTo>
                    <a:pt x="112" y="143"/>
                    <a:pt x="109" y="143"/>
                    <a:pt x="107" y="143"/>
                  </a:cubicBezTo>
                  <a:close/>
                  <a:moveTo>
                    <a:pt x="118" y="127"/>
                  </a:moveTo>
                  <a:cubicBezTo>
                    <a:pt x="113" y="127"/>
                    <a:pt x="108" y="127"/>
                    <a:pt x="104" y="127"/>
                  </a:cubicBezTo>
                  <a:cubicBezTo>
                    <a:pt x="104" y="131"/>
                    <a:pt x="104" y="134"/>
                    <a:pt x="104" y="138"/>
                  </a:cubicBezTo>
                  <a:cubicBezTo>
                    <a:pt x="109" y="138"/>
                    <a:pt x="114" y="138"/>
                    <a:pt x="118" y="138"/>
                  </a:cubicBezTo>
                  <a:cubicBezTo>
                    <a:pt x="118" y="134"/>
                    <a:pt x="118" y="131"/>
                    <a:pt x="118" y="1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7"/>
            <p:cNvSpPr>
              <a:spLocks/>
            </p:cNvSpPr>
            <p:nvPr/>
          </p:nvSpPr>
          <p:spPr bwMode="auto">
            <a:xfrm>
              <a:off x="2590800" y="3460751"/>
              <a:ext cx="441325" cy="288925"/>
            </a:xfrm>
            <a:custGeom>
              <a:avLst/>
              <a:gdLst>
                <a:gd name="T0" fmla="*/ 70 w 138"/>
                <a:gd name="T1" fmla="*/ 73 h 90"/>
                <a:gd name="T2" fmla="*/ 94 w 138"/>
                <a:gd name="T3" fmla="*/ 0 h 90"/>
                <a:gd name="T4" fmla="*/ 111 w 138"/>
                <a:gd name="T5" fmla="*/ 5 h 90"/>
                <a:gd name="T6" fmla="*/ 123 w 138"/>
                <a:gd name="T7" fmla="*/ 10 h 90"/>
                <a:gd name="T8" fmla="*/ 133 w 138"/>
                <a:gd name="T9" fmla="*/ 21 h 90"/>
                <a:gd name="T10" fmla="*/ 138 w 138"/>
                <a:gd name="T11" fmla="*/ 53 h 90"/>
                <a:gd name="T12" fmla="*/ 135 w 138"/>
                <a:gd name="T13" fmla="*/ 58 h 90"/>
                <a:gd name="T14" fmla="*/ 90 w 138"/>
                <a:gd name="T15" fmla="*/ 83 h 90"/>
                <a:gd name="T16" fmla="*/ 3 w 138"/>
                <a:gd name="T17" fmla="*/ 59 h 90"/>
                <a:gd name="T18" fmla="*/ 1 w 138"/>
                <a:gd name="T19" fmla="*/ 52 h 90"/>
                <a:gd name="T20" fmla="*/ 4 w 138"/>
                <a:gd name="T21" fmla="*/ 23 h 90"/>
                <a:gd name="T22" fmla="*/ 15 w 138"/>
                <a:gd name="T23" fmla="*/ 10 h 90"/>
                <a:gd name="T24" fmla="*/ 30 w 138"/>
                <a:gd name="T25" fmla="*/ 5 h 90"/>
                <a:gd name="T26" fmla="*/ 39 w 138"/>
                <a:gd name="T27" fmla="*/ 2 h 90"/>
                <a:gd name="T28" fmla="*/ 47 w 138"/>
                <a:gd name="T29" fmla="*/ 6 h 90"/>
                <a:gd name="T30" fmla="*/ 60 w 138"/>
                <a:gd name="T31" fmla="*/ 49 h 90"/>
                <a:gd name="T32" fmla="*/ 67 w 138"/>
                <a:gd name="T33" fmla="*/ 69 h 90"/>
                <a:gd name="T34" fmla="*/ 69 w 138"/>
                <a:gd name="T35" fmla="*/ 74 h 90"/>
                <a:gd name="T36" fmla="*/ 70 w 138"/>
                <a:gd name="T37" fmla="*/ 7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8" h="90">
                  <a:moveTo>
                    <a:pt x="70" y="73"/>
                  </a:moveTo>
                  <a:cubicBezTo>
                    <a:pt x="78" y="49"/>
                    <a:pt x="86" y="25"/>
                    <a:pt x="94" y="0"/>
                  </a:cubicBezTo>
                  <a:cubicBezTo>
                    <a:pt x="100" y="2"/>
                    <a:pt x="105" y="3"/>
                    <a:pt x="111" y="5"/>
                  </a:cubicBezTo>
                  <a:cubicBezTo>
                    <a:pt x="115" y="7"/>
                    <a:pt x="119" y="8"/>
                    <a:pt x="123" y="10"/>
                  </a:cubicBezTo>
                  <a:cubicBezTo>
                    <a:pt x="128" y="12"/>
                    <a:pt x="132" y="16"/>
                    <a:pt x="133" y="21"/>
                  </a:cubicBezTo>
                  <a:cubicBezTo>
                    <a:pt x="135" y="31"/>
                    <a:pt x="137" y="42"/>
                    <a:pt x="138" y="53"/>
                  </a:cubicBezTo>
                  <a:cubicBezTo>
                    <a:pt x="138" y="55"/>
                    <a:pt x="137" y="57"/>
                    <a:pt x="135" y="58"/>
                  </a:cubicBezTo>
                  <a:cubicBezTo>
                    <a:pt x="122" y="70"/>
                    <a:pt x="108" y="79"/>
                    <a:pt x="90" y="83"/>
                  </a:cubicBezTo>
                  <a:cubicBezTo>
                    <a:pt x="57" y="90"/>
                    <a:pt x="28" y="82"/>
                    <a:pt x="3" y="59"/>
                  </a:cubicBezTo>
                  <a:cubicBezTo>
                    <a:pt x="2" y="58"/>
                    <a:pt x="0" y="55"/>
                    <a:pt x="1" y="52"/>
                  </a:cubicBezTo>
                  <a:cubicBezTo>
                    <a:pt x="1" y="43"/>
                    <a:pt x="3" y="33"/>
                    <a:pt x="4" y="23"/>
                  </a:cubicBezTo>
                  <a:cubicBezTo>
                    <a:pt x="5" y="17"/>
                    <a:pt x="9" y="12"/>
                    <a:pt x="15" y="10"/>
                  </a:cubicBezTo>
                  <a:cubicBezTo>
                    <a:pt x="20" y="8"/>
                    <a:pt x="25" y="7"/>
                    <a:pt x="30" y="5"/>
                  </a:cubicBezTo>
                  <a:cubicBezTo>
                    <a:pt x="33" y="4"/>
                    <a:pt x="36" y="3"/>
                    <a:pt x="39" y="2"/>
                  </a:cubicBezTo>
                  <a:cubicBezTo>
                    <a:pt x="45" y="0"/>
                    <a:pt x="45" y="1"/>
                    <a:pt x="47" y="6"/>
                  </a:cubicBezTo>
                  <a:cubicBezTo>
                    <a:pt x="51" y="20"/>
                    <a:pt x="56" y="34"/>
                    <a:pt x="60" y="49"/>
                  </a:cubicBezTo>
                  <a:cubicBezTo>
                    <a:pt x="63" y="55"/>
                    <a:pt x="65" y="62"/>
                    <a:pt x="67" y="69"/>
                  </a:cubicBezTo>
                  <a:cubicBezTo>
                    <a:pt x="68" y="71"/>
                    <a:pt x="68" y="72"/>
                    <a:pt x="69" y="74"/>
                  </a:cubicBezTo>
                  <a:cubicBezTo>
                    <a:pt x="69" y="74"/>
                    <a:pt x="70" y="74"/>
                    <a:pt x="70" y="7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8"/>
            <p:cNvSpPr>
              <a:spLocks/>
            </p:cNvSpPr>
            <p:nvPr/>
          </p:nvSpPr>
          <p:spPr bwMode="auto">
            <a:xfrm>
              <a:off x="2670175" y="3170238"/>
              <a:ext cx="292100" cy="290513"/>
            </a:xfrm>
            <a:custGeom>
              <a:avLst/>
              <a:gdLst>
                <a:gd name="T0" fmla="*/ 44 w 91"/>
                <a:gd name="T1" fmla="*/ 0 h 91"/>
                <a:gd name="T2" fmla="*/ 72 w 91"/>
                <a:gd name="T3" fmla="*/ 13 h 91"/>
                <a:gd name="T4" fmla="*/ 75 w 91"/>
                <a:gd name="T5" fmla="*/ 17 h 91"/>
                <a:gd name="T6" fmla="*/ 83 w 91"/>
                <a:gd name="T7" fmla="*/ 32 h 91"/>
                <a:gd name="T8" fmla="*/ 77 w 91"/>
                <a:gd name="T9" fmla="*/ 56 h 91"/>
                <a:gd name="T10" fmla="*/ 74 w 91"/>
                <a:gd name="T11" fmla="*/ 59 h 91"/>
                <a:gd name="T12" fmla="*/ 64 w 91"/>
                <a:gd name="T13" fmla="*/ 76 h 91"/>
                <a:gd name="T14" fmla="*/ 25 w 91"/>
                <a:gd name="T15" fmla="*/ 77 h 91"/>
                <a:gd name="T16" fmla="*/ 15 w 91"/>
                <a:gd name="T17" fmla="*/ 60 h 91"/>
                <a:gd name="T18" fmla="*/ 10 w 91"/>
                <a:gd name="T19" fmla="*/ 56 h 91"/>
                <a:gd name="T20" fmla="*/ 1 w 91"/>
                <a:gd name="T21" fmla="*/ 44 h 91"/>
                <a:gd name="T22" fmla="*/ 9 w 91"/>
                <a:gd name="T23" fmla="*/ 29 h 91"/>
                <a:gd name="T24" fmla="*/ 12 w 91"/>
                <a:gd name="T25" fmla="*/ 23 h 91"/>
                <a:gd name="T26" fmla="*/ 29 w 91"/>
                <a:gd name="T27" fmla="*/ 3 h 91"/>
                <a:gd name="T28" fmla="*/ 44 w 91"/>
                <a:gd name="T2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91">
                  <a:moveTo>
                    <a:pt x="44" y="0"/>
                  </a:moveTo>
                  <a:cubicBezTo>
                    <a:pt x="56" y="0"/>
                    <a:pt x="66" y="3"/>
                    <a:pt x="72" y="13"/>
                  </a:cubicBezTo>
                  <a:cubicBezTo>
                    <a:pt x="73" y="14"/>
                    <a:pt x="74" y="16"/>
                    <a:pt x="75" y="17"/>
                  </a:cubicBezTo>
                  <a:cubicBezTo>
                    <a:pt x="77" y="23"/>
                    <a:pt x="78" y="28"/>
                    <a:pt x="83" y="32"/>
                  </a:cubicBezTo>
                  <a:cubicBezTo>
                    <a:pt x="91" y="38"/>
                    <a:pt x="86" y="53"/>
                    <a:pt x="77" y="56"/>
                  </a:cubicBezTo>
                  <a:cubicBezTo>
                    <a:pt x="76" y="57"/>
                    <a:pt x="75" y="58"/>
                    <a:pt x="74" y="59"/>
                  </a:cubicBezTo>
                  <a:cubicBezTo>
                    <a:pt x="70" y="65"/>
                    <a:pt x="68" y="71"/>
                    <a:pt x="64" y="76"/>
                  </a:cubicBezTo>
                  <a:cubicBezTo>
                    <a:pt x="52" y="90"/>
                    <a:pt x="38" y="91"/>
                    <a:pt x="25" y="77"/>
                  </a:cubicBezTo>
                  <a:cubicBezTo>
                    <a:pt x="21" y="72"/>
                    <a:pt x="17" y="67"/>
                    <a:pt x="15" y="60"/>
                  </a:cubicBezTo>
                  <a:cubicBezTo>
                    <a:pt x="15" y="58"/>
                    <a:pt x="13" y="56"/>
                    <a:pt x="10" y="56"/>
                  </a:cubicBezTo>
                  <a:cubicBezTo>
                    <a:pt x="4" y="55"/>
                    <a:pt x="2" y="50"/>
                    <a:pt x="1" y="44"/>
                  </a:cubicBezTo>
                  <a:cubicBezTo>
                    <a:pt x="0" y="37"/>
                    <a:pt x="2" y="33"/>
                    <a:pt x="9" y="29"/>
                  </a:cubicBezTo>
                  <a:cubicBezTo>
                    <a:pt x="11" y="28"/>
                    <a:pt x="12" y="25"/>
                    <a:pt x="12" y="23"/>
                  </a:cubicBezTo>
                  <a:cubicBezTo>
                    <a:pt x="15" y="14"/>
                    <a:pt x="19" y="6"/>
                    <a:pt x="29" y="3"/>
                  </a:cubicBezTo>
                  <a:cubicBezTo>
                    <a:pt x="34" y="2"/>
                    <a:pt x="39" y="1"/>
                    <a:pt x="44"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p:cNvSpPr>
              <a:spLocks/>
            </p:cNvSpPr>
            <p:nvPr/>
          </p:nvSpPr>
          <p:spPr bwMode="auto">
            <a:xfrm>
              <a:off x="2779713" y="3525838"/>
              <a:ext cx="60325" cy="114300"/>
            </a:xfrm>
            <a:custGeom>
              <a:avLst/>
              <a:gdLst>
                <a:gd name="T0" fmla="*/ 6 w 19"/>
                <a:gd name="T1" fmla="*/ 0 h 36"/>
                <a:gd name="T2" fmla="*/ 14 w 19"/>
                <a:gd name="T3" fmla="*/ 0 h 36"/>
                <a:gd name="T4" fmla="*/ 10 w 19"/>
                <a:gd name="T5" fmla="*/ 36 h 36"/>
                <a:gd name="T6" fmla="*/ 6 w 19"/>
                <a:gd name="T7" fmla="*/ 0 h 36"/>
              </a:gdLst>
              <a:ahLst/>
              <a:cxnLst>
                <a:cxn ang="0">
                  <a:pos x="T0" y="T1"/>
                </a:cxn>
                <a:cxn ang="0">
                  <a:pos x="T2" y="T3"/>
                </a:cxn>
                <a:cxn ang="0">
                  <a:pos x="T4" y="T5"/>
                </a:cxn>
                <a:cxn ang="0">
                  <a:pos x="T6" y="T7"/>
                </a:cxn>
              </a:cxnLst>
              <a:rect l="0" t="0" r="r" b="b"/>
              <a:pathLst>
                <a:path w="19" h="36">
                  <a:moveTo>
                    <a:pt x="6" y="0"/>
                  </a:moveTo>
                  <a:cubicBezTo>
                    <a:pt x="8" y="0"/>
                    <a:pt x="11" y="0"/>
                    <a:pt x="14" y="0"/>
                  </a:cubicBezTo>
                  <a:cubicBezTo>
                    <a:pt x="19" y="12"/>
                    <a:pt x="16" y="24"/>
                    <a:pt x="10" y="36"/>
                  </a:cubicBezTo>
                  <a:cubicBezTo>
                    <a:pt x="5" y="24"/>
                    <a:pt x="0" y="13"/>
                    <a:pt x="6"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
            <p:cNvSpPr>
              <a:spLocks/>
            </p:cNvSpPr>
            <p:nvPr/>
          </p:nvSpPr>
          <p:spPr bwMode="auto">
            <a:xfrm>
              <a:off x="2789238" y="3473451"/>
              <a:ext cx="44450" cy="36513"/>
            </a:xfrm>
            <a:custGeom>
              <a:avLst/>
              <a:gdLst>
                <a:gd name="T0" fmla="*/ 14 w 14"/>
                <a:gd name="T1" fmla="*/ 0 h 11"/>
                <a:gd name="T2" fmla="*/ 14 w 14"/>
                <a:gd name="T3" fmla="*/ 11 h 11"/>
                <a:gd name="T4" fmla="*/ 0 w 14"/>
                <a:gd name="T5" fmla="*/ 11 h 11"/>
                <a:gd name="T6" fmla="*/ 0 w 14"/>
                <a:gd name="T7" fmla="*/ 0 h 11"/>
                <a:gd name="T8" fmla="*/ 14 w 14"/>
                <a:gd name="T9" fmla="*/ 0 h 11"/>
              </a:gdLst>
              <a:ahLst/>
              <a:cxnLst>
                <a:cxn ang="0">
                  <a:pos x="T0" y="T1"/>
                </a:cxn>
                <a:cxn ang="0">
                  <a:pos x="T2" y="T3"/>
                </a:cxn>
                <a:cxn ang="0">
                  <a:pos x="T4" y="T5"/>
                </a:cxn>
                <a:cxn ang="0">
                  <a:pos x="T6" y="T7"/>
                </a:cxn>
                <a:cxn ang="0">
                  <a:pos x="T8" y="T9"/>
                </a:cxn>
              </a:cxnLst>
              <a:rect l="0" t="0" r="r" b="b"/>
              <a:pathLst>
                <a:path w="14" h="11">
                  <a:moveTo>
                    <a:pt x="14" y="0"/>
                  </a:moveTo>
                  <a:cubicBezTo>
                    <a:pt x="14" y="4"/>
                    <a:pt x="14" y="7"/>
                    <a:pt x="14" y="11"/>
                  </a:cubicBezTo>
                  <a:cubicBezTo>
                    <a:pt x="10" y="11"/>
                    <a:pt x="5" y="11"/>
                    <a:pt x="0" y="11"/>
                  </a:cubicBezTo>
                  <a:cubicBezTo>
                    <a:pt x="0" y="7"/>
                    <a:pt x="0" y="4"/>
                    <a:pt x="0" y="0"/>
                  </a:cubicBezTo>
                  <a:cubicBezTo>
                    <a:pt x="4" y="0"/>
                    <a:pt x="9" y="0"/>
                    <a:pt x="14"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9" name="Group 38"/>
          <p:cNvGrpSpPr/>
          <p:nvPr/>
        </p:nvGrpSpPr>
        <p:grpSpPr>
          <a:xfrm>
            <a:off x="6145588" y="1449693"/>
            <a:ext cx="892025" cy="894559"/>
            <a:chOff x="2257425" y="2868613"/>
            <a:chExt cx="1117600" cy="1120775"/>
          </a:xfrm>
        </p:grpSpPr>
        <p:sp>
          <p:nvSpPr>
            <p:cNvPr id="40" name="Freeform 5"/>
            <p:cNvSpPr>
              <a:spLocks noEditPoints="1"/>
            </p:cNvSpPr>
            <p:nvPr/>
          </p:nvSpPr>
          <p:spPr bwMode="auto">
            <a:xfrm>
              <a:off x="2257425" y="2868613"/>
              <a:ext cx="1117600" cy="1120775"/>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p:cNvSpPr>
              <a:spLocks noEditPoints="1"/>
            </p:cNvSpPr>
            <p:nvPr/>
          </p:nvSpPr>
          <p:spPr bwMode="auto">
            <a:xfrm>
              <a:off x="2455863" y="3070226"/>
              <a:ext cx="714375" cy="714375"/>
            </a:xfrm>
            <a:custGeom>
              <a:avLst/>
              <a:gdLst>
                <a:gd name="T0" fmla="*/ 112 w 223"/>
                <a:gd name="T1" fmla="*/ 0 h 223"/>
                <a:gd name="T2" fmla="*/ 223 w 223"/>
                <a:gd name="T3" fmla="*/ 111 h 223"/>
                <a:gd name="T4" fmla="*/ 111 w 223"/>
                <a:gd name="T5" fmla="*/ 223 h 223"/>
                <a:gd name="T6" fmla="*/ 0 w 223"/>
                <a:gd name="T7" fmla="*/ 111 h 223"/>
                <a:gd name="T8" fmla="*/ 112 w 223"/>
                <a:gd name="T9" fmla="*/ 0 h 223"/>
                <a:gd name="T10" fmla="*/ 112 w 223"/>
                <a:gd name="T11" fmla="*/ 196 h 223"/>
                <a:gd name="T12" fmla="*/ 111 w 223"/>
                <a:gd name="T13" fmla="*/ 197 h 223"/>
                <a:gd name="T14" fmla="*/ 109 w 223"/>
                <a:gd name="T15" fmla="*/ 192 h 223"/>
                <a:gd name="T16" fmla="*/ 102 w 223"/>
                <a:gd name="T17" fmla="*/ 172 h 223"/>
                <a:gd name="T18" fmla="*/ 89 w 223"/>
                <a:gd name="T19" fmla="*/ 129 h 223"/>
                <a:gd name="T20" fmla="*/ 81 w 223"/>
                <a:gd name="T21" fmla="*/ 125 h 223"/>
                <a:gd name="T22" fmla="*/ 72 w 223"/>
                <a:gd name="T23" fmla="*/ 128 h 223"/>
                <a:gd name="T24" fmla="*/ 57 w 223"/>
                <a:gd name="T25" fmla="*/ 133 h 223"/>
                <a:gd name="T26" fmla="*/ 46 w 223"/>
                <a:gd name="T27" fmla="*/ 146 h 223"/>
                <a:gd name="T28" fmla="*/ 43 w 223"/>
                <a:gd name="T29" fmla="*/ 175 h 223"/>
                <a:gd name="T30" fmla="*/ 45 w 223"/>
                <a:gd name="T31" fmla="*/ 182 h 223"/>
                <a:gd name="T32" fmla="*/ 132 w 223"/>
                <a:gd name="T33" fmla="*/ 206 h 223"/>
                <a:gd name="T34" fmla="*/ 177 w 223"/>
                <a:gd name="T35" fmla="*/ 181 h 223"/>
                <a:gd name="T36" fmla="*/ 180 w 223"/>
                <a:gd name="T37" fmla="*/ 176 h 223"/>
                <a:gd name="T38" fmla="*/ 175 w 223"/>
                <a:gd name="T39" fmla="*/ 144 h 223"/>
                <a:gd name="T40" fmla="*/ 165 w 223"/>
                <a:gd name="T41" fmla="*/ 133 h 223"/>
                <a:gd name="T42" fmla="*/ 153 w 223"/>
                <a:gd name="T43" fmla="*/ 128 h 223"/>
                <a:gd name="T44" fmla="*/ 136 w 223"/>
                <a:gd name="T45" fmla="*/ 123 h 223"/>
                <a:gd name="T46" fmla="*/ 112 w 223"/>
                <a:gd name="T47" fmla="*/ 196 h 223"/>
                <a:gd name="T48" fmla="*/ 111 w 223"/>
                <a:gd name="T49" fmla="*/ 31 h 223"/>
                <a:gd name="T50" fmla="*/ 96 w 223"/>
                <a:gd name="T51" fmla="*/ 34 h 223"/>
                <a:gd name="T52" fmla="*/ 79 w 223"/>
                <a:gd name="T53" fmla="*/ 54 h 223"/>
                <a:gd name="T54" fmla="*/ 76 w 223"/>
                <a:gd name="T55" fmla="*/ 60 h 223"/>
                <a:gd name="T56" fmla="*/ 68 w 223"/>
                <a:gd name="T57" fmla="*/ 75 h 223"/>
                <a:gd name="T58" fmla="*/ 77 w 223"/>
                <a:gd name="T59" fmla="*/ 87 h 223"/>
                <a:gd name="T60" fmla="*/ 82 w 223"/>
                <a:gd name="T61" fmla="*/ 91 h 223"/>
                <a:gd name="T62" fmla="*/ 92 w 223"/>
                <a:gd name="T63" fmla="*/ 108 h 223"/>
                <a:gd name="T64" fmla="*/ 131 w 223"/>
                <a:gd name="T65" fmla="*/ 107 h 223"/>
                <a:gd name="T66" fmla="*/ 141 w 223"/>
                <a:gd name="T67" fmla="*/ 90 h 223"/>
                <a:gd name="T68" fmla="*/ 144 w 223"/>
                <a:gd name="T69" fmla="*/ 87 h 223"/>
                <a:gd name="T70" fmla="*/ 150 w 223"/>
                <a:gd name="T71" fmla="*/ 63 h 223"/>
                <a:gd name="T72" fmla="*/ 142 w 223"/>
                <a:gd name="T73" fmla="*/ 48 h 223"/>
                <a:gd name="T74" fmla="*/ 139 w 223"/>
                <a:gd name="T75" fmla="*/ 44 h 223"/>
                <a:gd name="T76" fmla="*/ 111 w 223"/>
                <a:gd name="T77" fmla="*/ 31 h 223"/>
                <a:gd name="T78" fmla="*/ 107 w 223"/>
                <a:gd name="T79" fmla="*/ 143 h 223"/>
                <a:gd name="T80" fmla="*/ 111 w 223"/>
                <a:gd name="T81" fmla="*/ 179 h 223"/>
                <a:gd name="T82" fmla="*/ 115 w 223"/>
                <a:gd name="T83" fmla="*/ 143 h 223"/>
                <a:gd name="T84" fmla="*/ 107 w 223"/>
                <a:gd name="T85" fmla="*/ 143 h 223"/>
                <a:gd name="T86" fmla="*/ 118 w 223"/>
                <a:gd name="T87" fmla="*/ 127 h 223"/>
                <a:gd name="T88" fmla="*/ 104 w 223"/>
                <a:gd name="T89" fmla="*/ 127 h 223"/>
                <a:gd name="T90" fmla="*/ 104 w 223"/>
                <a:gd name="T91" fmla="*/ 138 h 223"/>
                <a:gd name="T92" fmla="*/ 118 w 223"/>
                <a:gd name="T93" fmla="*/ 138 h 223"/>
                <a:gd name="T94" fmla="*/ 118 w 223"/>
                <a:gd name="T95" fmla="*/ 12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23">
                  <a:moveTo>
                    <a:pt x="112" y="0"/>
                  </a:moveTo>
                  <a:cubicBezTo>
                    <a:pt x="172" y="0"/>
                    <a:pt x="223" y="49"/>
                    <a:pt x="223" y="111"/>
                  </a:cubicBezTo>
                  <a:cubicBezTo>
                    <a:pt x="223" y="173"/>
                    <a:pt x="173" y="223"/>
                    <a:pt x="111" y="223"/>
                  </a:cubicBezTo>
                  <a:cubicBezTo>
                    <a:pt x="50" y="222"/>
                    <a:pt x="0" y="173"/>
                    <a:pt x="0" y="111"/>
                  </a:cubicBezTo>
                  <a:cubicBezTo>
                    <a:pt x="0" y="50"/>
                    <a:pt x="50" y="0"/>
                    <a:pt x="112" y="0"/>
                  </a:cubicBezTo>
                  <a:close/>
                  <a:moveTo>
                    <a:pt x="112" y="196"/>
                  </a:moveTo>
                  <a:cubicBezTo>
                    <a:pt x="112" y="197"/>
                    <a:pt x="111" y="197"/>
                    <a:pt x="111" y="197"/>
                  </a:cubicBezTo>
                  <a:cubicBezTo>
                    <a:pt x="110" y="195"/>
                    <a:pt x="110" y="194"/>
                    <a:pt x="109" y="192"/>
                  </a:cubicBezTo>
                  <a:cubicBezTo>
                    <a:pt x="107" y="185"/>
                    <a:pt x="105" y="178"/>
                    <a:pt x="102" y="172"/>
                  </a:cubicBezTo>
                  <a:cubicBezTo>
                    <a:pt x="98" y="157"/>
                    <a:pt x="93" y="143"/>
                    <a:pt x="89" y="129"/>
                  </a:cubicBezTo>
                  <a:cubicBezTo>
                    <a:pt x="87" y="124"/>
                    <a:pt x="87" y="123"/>
                    <a:pt x="81" y="125"/>
                  </a:cubicBezTo>
                  <a:cubicBezTo>
                    <a:pt x="78" y="126"/>
                    <a:pt x="75" y="127"/>
                    <a:pt x="72" y="128"/>
                  </a:cubicBezTo>
                  <a:cubicBezTo>
                    <a:pt x="67" y="130"/>
                    <a:pt x="62" y="131"/>
                    <a:pt x="57" y="133"/>
                  </a:cubicBezTo>
                  <a:cubicBezTo>
                    <a:pt x="51" y="135"/>
                    <a:pt x="47" y="140"/>
                    <a:pt x="46" y="146"/>
                  </a:cubicBezTo>
                  <a:cubicBezTo>
                    <a:pt x="45" y="156"/>
                    <a:pt x="43" y="166"/>
                    <a:pt x="43" y="175"/>
                  </a:cubicBezTo>
                  <a:cubicBezTo>
                    <a:pt x="42" y="178"/>
                    <a:pt x="44" y="181"/>
                    <a:pt x="45" y="182"/>
                  </a:cubicBezTo>
                  <a:cubicBezTo>
                    <a:pt x="70" y="205"/>
                    <a:pt x="99" y="213"/>
                    <a:pt x="132" y="206"/>
                  </a:cubicBezTo>
                  <a:cubicBezTo>
                    <a:pt x="150" y="202"/>
                    <a:pt x="164" y="193"/>
                    <a:pt x="177" y="181"/>
                  </a:cubicBezTo>
                  <a:cubicBezTo>
                    <a:pt x="179" y="180"/>
                    <a:pt x="180" y="178"/>
                    <a:pt x="180" y="176"/>
                  </a:cubicBezTo>
                  <a:cubicBezTo>
                    <a:pt x="179" y="165"/>
                    <a:pt x="177" y="154"/>
                    <a:pt x="175" y="144"/>
                  </a:cubicBezTo>
                  <a:cubicBezTo>
                    <a:pt x="174" y="139"/>
                    <a:pt x="170" y="135"/>
                    <a:pt x="165" y="133"/>
                  </a:cubicBezTo>
                  <a:cubicBezTo>
                    <a:pt x="161" y="131"/>
                    <a:pt x="157" y="130"/>
                    <a:pt x="153" y="128"/>
                  </a:cubicBezTo>
                  <a:cubicBezTo>
                    <a:pt x="147" y="126"/>
                    <a:pt x="142" y="125"/>
                    <a:pt x="136" y="123"/>
                  </a:cubicBezTo>
                  <a:cubicBezTo>
                    <a:pt x="128" y="148"/>
                    <a:pt x="120" y="172"/>
                    <a:pt x="112" y="196"/>
                  </a:cubicBezTo>
                  <a:close/>
                  <a:moveTo>
                    <a:pt x="111" y="31"/>
                  </a:moveTo>
                  <a:cubicBezTo>
                    <a:pt x="106" y="32"/>
                    <a:pt x="101" y="33"/>
                    <a:pt x="96" y="34"/>
                  </a:cubicBezTo>
                  <a:cubicBezTo>
                    <a:pt x="86" y="37"/>
                    <a:pt x="82" y="45"/>
                    <a:pt x="79" y="54"/>
                  </a:cubicBezTo>
                  <a:cubicBezTo>
                    <a:pt x="79" y="56"/>
                    <a:pt x="78" y="59"/>
                    <a:pt x="76" y="60"/>
                  </a:cubicBezTo>
                  <a:cubicBezTo>
                    <a:pt x="69" y="64"/>
                    <a:pt x="67" y="68"/>
                    <a:pt x="68" y="75"/>
                  </a:cubicBezTo>
                  <a:cubicBezTo>
                    <a:pt x="69" y="81"/>
                    <a:pt x="71" y="86"/>
                    <a:pt x="77" y="87"/>
                  </a:cubicBezTo>
                  <a:cubicBezTo>
                    <a:pt x="80" y="87"/>
                    <a:pt x="82" y="89"/>
                    <a:pt x="82" y="91"/>
                  </a:cubicBezTo>
                  <a:cubicBezTo>
                    <a:pt x="84" y="98"/>
                    <a:pt x="88" y="103"/>
                    <a:pt x="92" y="108"/>
                  </a:cubicBezTo>
                  <a:cubicBezTo>
                    <a:pt x="105" y="122"/>
                    <a:pt x="119" y="121"/>
                    <a:pt x="131" y="107"/>
                  </a:cubicBezTo>
                  <a:cubicBezTo>
                    <a:pt x="135" y="102"/>
                    <a:pt x="137" y="96"/>
                    <a:pt x="141" y="90"/>
                  </a:cubicBezTo>
                  <a:cubicBezTo>
                    <a:pt x="142" y="89"/>
                    <a:pt x="143" y="88"/>
                    <a:pt x="144" y="87"/>
                  </a:cubicBezTo>
                  <a:cubicBezTo>
                    <a:pt x="153" y="84"/>
                    <a:pt x="158" y="69"/>
                    <a:pt x="150" y="63"/>
                  </a:cubicBezTo>
                  <a:cubicBezTo>
                    <a:pt x="145" y="59"/>
                    <a:pt x="144" y="54"/>
                    <a:pt x="142" y="48"/>
                  </a:cubicBezTo>
                  <a:cubicBezTo>
                    <a:pt x="141" y="47"/>
                    <a:pt x="140" y="45"/>
                    <a:pt x="139" y="44"/>
                  </a:cubicBezTo>
                  <a:cubicBezTo>
                    <a:pt x="133" y="34"/>
                    <a:pt x="123" y="31"/>
                    <a:pt x="111" y="31"/>
                  </a:cubicBezTo>
                  <a:close/>
                  <a:moveTo>
                    <a:pt x="107" y="143"/>
                  </a:moveTo>
                  <a:cubicBezTo>
                    <a:pt x="101" y="156"/>
                    <a:pt x="106" y="167"/>
                    <a:pt x="111" y="179"/>
                  </a:cubicBezTo>
                  <a:cubicBezTo>
                    <a:pt x="117" y="167"/>
                    <a:pt x="120" y="155"/>
                    <a:pt x="115" y="143"/>
                  </a:cubicBezTo>
                  <a:cubicBezTo>
                    <a:pt x="112" y="143"/>
                    <a:pt x="109" y="143"/>
                    <a:pt x="107" y="143"/>
                  </a:cubicBezTo>
                  <a:close/>
                  <a:moveTo>
                    <a:pt x="118" y="127"/>
                  </a:moveTo>
                  <a:cubicBezTo>
                    <a:pt x="113" y="127"/>
                    <a:pt x="108" y="127"/>
                    <a:pt x="104" y="127"/>
                  </a:cubicBezTo>
                  <a:cubicBezTo>
                    <a:pt x="104" y="131"/>
                    <a:pt x="104" y="134"/>
                    <a:pt x="104" y="138"/>
                  </a:cubicBezTo>
                  <a:cubicBezTo>
                    <a:pt x="109" y="138"/>
                    <a:pt x="114" y="138"/>
                    <a:pt x="118" y="138"/>
                  </a:cubicBezTo>
                  <a:cubicBezTo>
                    <a:pt x="118" y="134"/>
                    <a:pt x="118" y="131"/>
                    <a:pt x="118" y="1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7"/>
            <p:cNvSpPr>
              <a:spLocks/>
            </p:cNvSpPr>
            <p:nvPr/>
          </p:nvSpPr>
          <p:spPr bwMode="auto">
            <a:xfrm>
              <a:off x="2590800" y="3460751"/>
              <a:ext cx="441325" cy="288925"/>
            </a:xfrm>
            <a:custGeom>
              <a:avLst/>
              <a:gdLst>
                <a:gd name="T0" fmla="*/ 70 w 138"/>
                <a:gd name="T1" fmla="*/ 73 h 90"/>
                <a:gd name="T2" fmla="*/ 94 w 138"/>
                <a:gd name="T3" fmla="*/ 0 h 90"/>
                <a:gd name="T4" fmla="*/ 111 w 138"/>
                <a:gd name="T5" fmla="*/ 5 h 90"/>
                <a:gd name="T6" fmla="*/ 123 w 138"/>
                <a:gd name="T7" fmla="*/ 10 h 90"/>
                <a:gd name="T8" fmla="*/ 133 w 138"/>
                <a:gd name="T9" fmla="*/ 21 h 90"/>
                <a:gd name="T10" fmla="*/ 138 w 138"/>
                <a:gd name="T11" fmla="*/ 53 h 90"/>
                <a:gd name="T12" fmla="*/ 135 w 138"/>
                <a:gd name="T13" fmla="*/ 58 h 90"/>
                <a:gd name="T14" fmla="*/ 90 w 138"/>
                <a:gd name="T15" fmla="*/ 83 h 90"/>
                <a:gd name="T16" fmla="*/ 3 w 138"/>
                <a:gd name="T17" fmla="*/ 59 h 90"/>
                <a:gd name="T18" fmla="*/ 1 w 138"/>
                <a:gd name="T19" fmla="*/ 52 h 90"/>
                <a:gd name="T20" fmla="*/ 4 w 138"/>
                <a:gd name="T21" fmla="*/ 23 h 90"/>
                <a:gd name="T22" fmla="*/ 15 w 138"/>
                <a:gd name="T23" fmla="*/ 10 h 90"/>
                <a:gd name="T24" fmla="*/ 30 w 138"/>
                <a:gd name="T25" fmla="*/ 5 h 90"/>
                <a:gd name="T26" fmla="*/ 39 w 138"/>
                <a:gd name="T27" fmla="*/ 2 h 90"/>
                <a:gd name="T28" fmla="*/ 47 w 138"/>
                <a:gd name="T29" fmla="*/ 6 h 90"/>
                <a:gd name="T30" fmla="*/ 60 w 138"/>
                <a:gd name="T31" fmla="*/ 49 h 90"/>
                <a:gd name="T32" fmla="*/ 67 w 138"/>
                <a:gd name="T33" fmla="*/ 69 h 90"/>
                <a:gd name="T34" fmla="*/ 69 w 138"/>
                <a:gd name="T35" fmla="*/ 74 h 90"/>
                <a:gd name="T36" fmla="*/ 70 w 138"/>
                <a:gd name="T37" fmla="*/ 7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8" h="90">
                  <a:moveTo>
                    <a:pt x="70" y="73"/>
                  </a:moveTo>
                  <a:cubicBezTo>
                    <a:pt x="78" y="49"/>
                    <a:pt x="86" y="25"/>
                    <a:pt x="94" y="0"/>
                  </a:cubicBezTo>
                  <a:cubicBezTo>
                    <a:pt x="100" y="2"/>
                    <a:pt x="105" y="3"/>
                    <a:pt x="111" y="5"/>
                  </a:cubicBezTo>
                  <a:cubicBezTo>
                    <a:pt x="115" y="7"/>
                    <a:pt x="119" y="8"/>
                    <a:pt x="123" y="10"/>
                  </a:cubicBezTo>
                  <a:cubicBezTo>
                    <a:pt x="128" y="12"/>
                    <a:pt x="132" y="16"/>
                    <a:pt x="133" y="21"/>
                  </a:cubicBezTo>
                  <a:cubicBezTo>
                    <a:pt x="135" y="31"/>
                    <a:pt x="137" y="42"/>
                    <a:pt x="138" y="53"/>
                  </a:cubicBezTo>
                  <a:cubicBezTo>
                    <a:pt x="138" y="55"/>
                    <a:pt x="137" y="57"/>
                    <a:pt x="135" y="58"/>
                  </a:cubicBezTo>
                  <a:cubicBezTo>
                    <a:pt x="122" y="70"/>
                    <a:pt x="108" y="79"/>
                    <a:pt x="90" y="83"/>
                  </a:cubicBezTo>
                  <a:cubicBezTo>
                    <a:pt x="57" y="90"/>
                    <a:pt x="28" y="82"/>
                    <a:pt x="3" y="59"/>
                  </a:cubicBezTo>
                  <a:cubicBezTo>
                    <a:pt x="2" y="58"/>
                    <a:pt x="0" y="55"/>
                    <a:pt x="1" y="52"/>
                  </a:cubicBezTo>
                  <a:cubicBezTo>
                    <a:pt x="1" y="43"/>
                    <a:pt x="3" y="33"/>
                    <a:pt x="4" y="23"/>
                  </a:cubicBezTo>
                  <a:cubicBezTo>
                    <a:pt x="5" y="17"/>
                    <a:pt x="9" y="12"/>
                    <a:pt x="15" y="10"/>
                  </a:cubicBezTo>
                  <a:cubicBezTo>
                    <a:pt x="20" y="8"/>
                    <a:pt x="25" y="7"/>
                    <a:pt x="30" y="5"/>
                  </a:cubicBezTo>
                  <a:cubicBezTo>
                    <a:pt x="33" y="4"/>
                    <a:pt x="36" y="3"/>
                    <a:pt x="39" y="2"/>
                  </a:cubicBezTo>
                  <a:cubicBezTo>
                    <a:pt x="45" y="0"/>
                    <a:pt x="45" y="1"/>
                    <a:pt x="47" y="6"/>
                  </a:cubicBezTo>
                  <a:cubicBezTo>
                    <a:pt x="51" y="20"/>
                    <a:pt x="56" y="34"/>
                    <a:pt x="60" y="49"/>
                  </a:cubicBezTo>
                  <a:cubicBezTo>
                    <a:pt x="63" y="55"/>
                    <a:pt x="65" y="62"/>
                    <a:pt x="67" y="69"/>
                  </a:cubicBezTo>
                  <a:cubicBezTo>
                    <a:pt x="68" y="71"/>
                    <a:pt x="68" y="72"/>
                    <a:pt x="69" y="74"/>
                  </a:cubicBezTo>
                  <a:cubicBezTo>
                    <a:pt x="69" y="74"/>
                    <a:pt x="70" y="74"/>
                    <a:pt x="70" y="7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8"/>
            <p:cNvSpPr>
              <a:spLocks/>
            </p:cNvSpPr>
            <p:nvPr/>
          </p:nvSpPr>
          <p:spPr bwMode="auto">
            <a:xfrm>
              <a:off x="2670175" y="3170238"/>
              <a:ext cx="292100" cy="290513"/>
            </a:xfrm>
            <a:custGeom>
              <a:avLst/>
              <a:gdLst>
                <a:gd name="T0" fmla="*/ 44 w 91"/>
                <a:gd name="T1" fmla="*/ 0 h 91"/>
                <a:gd name="T2" fmla="*/ 72 w 91"/>
                <a:gd name="T3" fmla="*/ 13 h 91"/>
                <a:gd name="T4" fmla="*/ 75 w 91"/>
                <a:gd name="T5" fmla="*/ 17 h 91"/>
                <a:gd name="T6" fmla="*/ 83 w 91"/>
                <a:gd name="T7" fmla="*/ 32 h 91"/>
                <a:gd name="T8" fmla="*/ 77 w 91"/>
                <a:gd name="T9" fmla="*/ 56 h 91"/>
                <a:gd name="T10" fmla="*/ 74 w 91"/>
                <a:gd name="T11" fmla="*/ 59 h 91"/>
                <a:gd name="T12" fmla="*/ 64 w 91"/>
                <a:gd name="T13" fmla="*/ 76 h 91"/>
                <a:gd name="T14" fmla="*/ 25 w 91"/>
                <a:gd name="T15" fmla="*/ 77 h 91"/>
                <a:gd name="T16" fmla="*/ 15 w 91"/>
                <a:gd name="T17" fmla="*/ 60 h 91"/>
                <a:gd name="T18" fmla="*/ 10 w 91"/>
                <a:gd name="T19" fmla="*/ 56 h 91"/>
                <a:gd name="T20" fmla="*/ 1 w 91"/>
                <a:gd name="T21" fmla="*/ 44 h 91"/>
                <a:gd name="T22" fmla="*/ 9 w 91"/>
                <a:gd name="T23" fmla="*/ 29 h 91"/>
                <a:gd name="T24" fmla="*/ 12 w 91"/>
                <a:gd name="T25" fmla="*/ 23 h 91"/>
                <a:gd name="T26" fmla="*/ 29 w 91"/>
                <a:gd name="T27" fmla="*/ 3 h 91"/>
                <a:gd name="T28" fmla="*/ 44 w 91"/>
                <a:gd name="T2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91">
                  <a:moveTo>
                    <a:pt x="44" y="0"/>
                  </a:moveTo>
                  <a:cubicBezTo>
                    <a:pt x="56" y="0"/>
                    <a:pt x="66" y="3"/>
                    <a:pt x="72" y="13"/>
                  </a:cubicBezTo>
                  <a:cubicBezTo>
                    <a:pt x="73" y="14"/>
                    <a:pt x="74" y="16"/>
                    <a:pt x="75" y="17"/>
                  </a:cubicBezTo>
                  <a:cubicBezTo>
                    <a:pt x="77" y="23"/>
                    <a:pt x="78" y="28"/>
                    <a:pt x="83" y="32"/>
                  </a:cubicBezTo>
                  <a:cubicBezTo>
                    <a:pt x="91" y="38"/>
                    <a:pt x="86" y="53"/>
                    <a:pt x="77" y="56"/>
                  </a:cubicBezTo>
                  <a:cubicBezTo>
                    <a:pt x="76" y="57"/>
                    <a:pt x="75" y="58"/>
                    <a:pt x="74" y="59"/>
                  </a:cubicBezTo>
                  <a:cubicBezTo>
                    <a:pt x="70" y="65"/>
                    <a:pt x="68" y="71"/>
                    <a:pt x="64" y="76"/>
                  </a:cubicBezTo>
                  <a:cubicBezTo>
                    <a:pt x="52" y="90"/>
                    <a:pt x="38" y="91"/>
                    <a:pt x="25" y="77"/>
                  </a:cubicBezTo>
                  <a:cubicBezTo>
                    <a:pt x="21" y="72"/>
                    <a:pt x="17" y="67"/>
                    <a:pt x="15" y="60"/>
                  </a:cubicBezTo>
                  <a:cubicBezTo>
                    <a:pt x="15" y="58"/>
                    <a:pt x="13" y="56"/>
                    <a:pt x="10" y="56"/>
                  </a:cubicBezTo>
                  <a:cubicBezTo>
                    <a:pt x="4" y="55"/>
                    <a:pt x="2" y="50"/>
                    <a:pt x="1" y="44"/>
                  </a:cubicBezTo>
                  <a:cubicBezTo>
                    <a:pt x="0" y="37"/>
                    <a:pt x="2" y="33"/>
                    <a:pt x="9" y="29"/>
                  </a:cubicBezTo>
                  <a:cubicBezTo>
                    <a:pt x="11" y="28"/>
                    <a:pt x="12" y="25"/>
                    <a:pt x="12" y="23"/>
                  </a:cubicBezTo>
                  <a:cubicBezTo>
                    <a:pt x="15" y="14"/>
                    <a:pt x="19" y="6"/>
                    <a:pt x="29" y="3"/>
                  </a:cubicBezTo>
                  <a:cubicBezTo>
                    <a:pt x="34" y="2"/>
                    <a:pt x="39" y="1"/>
                    <a:pt x="44"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9"/>
            <p:cNvSpPr>
              <a:spLocks/>
            </p:cNvSpPr>
            <p:nvPr/>
          </p:nvSpPr>
          <p:spPr bwMode="auto">
            <a:xfrm>
              <a:off x="2779713" y="3525838"/>
              <a:ext cx="60325" cy="114300"/>
            </a:xfrm>
            <a:custGeom>
              <a:avLst/>
              <a:gdLst>
                <a:gd name="T0" fmla="*/ 6 w 19"/>
                <a:gd name="T1" fmla="*/ 0 h 36"/>
                <a:gd name="T2" fmla="*/ 14 w 19"/>
                <a:gd name="T3" fmla="*/ 0 h 36"/>
                <a:gd name="T4" fmla="*/ 10 w 19"/>
                <a:gd name="T5" fmla="*/ 36 h 36"/>
                <a:gd name="T6" fmla="*/ 6 w 19"/>
                <a:gd name="T7" fmla="*/ 0 h 36"/>
              </a:gdLst>
              <a:ahLst/>
              <a:cxnLst>
                <a:cxn ang="0">
                  <a:pos x="T0" y="T1"/>
                </a:cxn>
                <a:cxn ang="0">
                  <a:pos x="T2" y="T3"/>
                </a:cxn>
                <a:cxn ang="0">
                  <a:pos x="T4" y="T5"/>
                </a:cxn>
                <a:cxn ang="0">
                  <a:pos x="T6" y="T7"/>
                </a:cxn>
              </a:cxnLst>
              <a:rect l="0" t="0" r="r" b="b"/>
              <a:pathLst>
                <a:path w="19" h="36">
                  <a:moveTo>
                    <a:pt x="6" y="0"/>
                  </a:moveTo>
                  <a:cubicBezTo>
                    <a:pt x="8" y="0"/>
                    <a:pt x="11" y="0"/>
                    <a:pt x="14" y="0"/>
                  </a:cubicBezTo>
                  <a:cubicBezTo>
                    <a:pt x="19" y="12"/>
                    <a:pt x="16" y="24"/>
                    <a:pt x="10" y="36"/>
                  </a:cubicBezTo>
                  <a:cubicBezTo>
                    <a:pt x="5" y="24"/>
                    <a:pt x="0" y="13"/>
                    <a:pt x="6"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0"/>
            <p:cNvSpPr>
              <a:spLocks/>
            </p:cNvSpPr>
            <p:nvPr/>
          </p:nvSpPr>
          <p:spPr bwMode="auto">
            <a:xfrm>
              <a:off x="2789238" y="3473451"/>
              <a:ext cx="44450" cy="36513"/>
            </a:xfrm>
            <a:custGeom>
              <a:avLst/>
              <a:gdLst>
                <a:gd name="T0" fmla="*/ 14 w 14"/>
                <a:gd name="T1" fmla="*/ 0 h 11"/>
                <a:gd name="T2" fmla="*/ 14 w 14"/>
                <a:gd name="T3" fmla="*/ 11 h 11"/>
                <a:gd name="T4" fmla="*/ 0 w 14"/>
                <a:gd name="T5" fmla="*/ 11 h 11"/>
                <a:gd name="T6" fmla="*/ 0 w 14"/>
                <a:gd name="T7" fmla="*/ 0 h 11"/>
                <a:gd name="T8" fmla="*/ 14 w 14"/>
                <a:gd name="T9" fmla="*/ 0 h 11"/>
              </a:gdLst>
              <a:ahLst/>
              <a:cxnLst>
                <a:cxn ang="0">
                  <a:pos x="T0" y="T1"/>
                </a:cxn>
                <a:cxn ang="0">
                  <a:pos x="T2" y="T3"/>
                </a:cxn>
                <a:cxn ang="0">
                  <a:pos x="T4" y="T5"/>
                </a:cxn>
                <a:cxn ang="0">
                  <a:pos x="T6" y="T7"/>
                </a:cxn>
                <a:cxn ang="0">
                  <a:pos x="T8" y="T9"/>
                </a:cxn>
              </a:cxnLst>
              <a:rect l="0" t="0" r="r" b="b"/>
              <a:pathLst>
                <a:path w="14" h="11">
                  <a:moveTo>
                    <a:pt x="14" y="0"/>
                  </a:moveTo>
                  <a:cubicBezTo>
                    <a:pt x="14" y="4"/>
                    <a:pt x="14" y="7"/>
                    <a:pt x="14" y="11"/>
                  </a:cubicBezTo>
                  <a:cubicBezTo>
                    <a:pt x="10" y="11"/>
                    <a:pt x="5" y="11"/>
                    <a:pt x="0" y="11"/>
                  </a:cubicBezTo>
                  <a:cubicBezTo>
                    <a:pt x="0" y="7"/>
                    <a:pt x="0" y="4"/>
                    <a:pt x="0" y="0"/>
                  </a:cubicBezTo>
                  <a:cubicBezTo>
                    <a:pt x="4" y="0"/>
                    <a:pt x="9" y="0"/>
                    <a:pt x="14"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6" name="Group 45"/>
          <p:cNvGrpSpPr/>
          <p:nvPr/>
        </p:nvGrpSpPr>
        <p:grpSpPr>
          <a:xfrm>
            <a:off x="3087558" y="2390526"/>
            <a:ext cx="847657" cy="850065"/>
            <a:chOff x="2257425" y="2868613"/>
            <a:chExt cx="1117600" cy="1120775"/>
          </a:xfrm>
        </p:grpSpPr>
        <p:sp>
          <p:nvSpPr>
            <p:cNvPr id="47" name="Freeform 5"/>
            <p:cNvSpPr>
              <a:spLocks noEditPoints="1"/>
            </p:cNvSpPr>
            <p:nvPr/>
          </p:nvSpPr>
          <p:spPr bwMode="auto">
            <a:xfrm>
              <a:off x="2257425" y="2868613"/>
              <a:ext cx="1117600" cy="1120775"/>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8" name="Freeform 6"/>
            <p:cNvSpPr>
              <a:spLocks noEditPoints="1"/>
            </p:cNvSpPr>
            <p:nvPr/>
          </p:nvSpPr>
          <p:spPr bwMode="auto">
            <a:xfrm>
              <a:off x="2455863" y="3070226"/>
              <a:ext cx="714375" cy="714375"/>
            </a:xfrm>
            <a:custGeom>
              <a:avLst/>
              <a:gdLst>
                <a:gd name="T0" fmla="*/ 112 w 223"/>
                <a:gd name="T1" fmla="*/ 0 h 223"/>
                <a:gd name="T2" fmla="*/ 223 w 223"/>
                <a:gd name="T3" fmla="*/ 111 h 223"/>
                <a:gd name="T4" fmla="*/ 111 w 223"/>
                <a:gd name="T5" fmla="*/ 223 h 223"/>
                <a:gd name="T6" fmla="*/ 0 w 223"/>
                <a:gd name="T7" fmla="*/ 111 h 223"/>
                <a:gd name="T8" fmla="*/ 112 w 223"/>
                <a:gd name="T9" fmla="*/ 0 h 223"/>
                <a:gd name="T10" fmla="*/ 112 w 223"/>
                <a:gd name="T11" fmla="*/ 196 h 223"/>
                <a:gd name="T12" fmla="*/ 111 w 223"/>
                <a:gd name="T13" fmla="*/ 197 h 223"/>
                <a:gd name="T14" fmla="*/ 109 w 223"/>
                <a:gd name="T15" fmla="*/ 192 h 223"/>
                <a:gd name="T16" fmla="*/ 102 w 223"/>
                <a:gd name="T17" fmla="*/ 172 h 223"/>
                <a:gd name="T18" fmla="*/ 89 w 223"/>
                <a:gd name="T19" fmla="*/ 129 h 223"/>
                <a:gd name="T20" fmla="*/ 81 w 223"/>
                <a:gd name="T21" fmla="*/ 125 h 223"/>
                <a:gd name="T22" fmla="*/ 72 w 223"/>
                <a:gd name="T23" fmla="*/ 128 h 223"/>
                <a:gd name="T24" fmla="*/ 57 w 223"/>
                <a:gd name="T25" fmla="*/ 133 h 223"/>
                <a:gd name="T26" fmla="*/ 46 w 223"/>
                <a:gd name="T27" fmla="*/ 146 h 223"/>
                <a:gd name="T28" fmla="*/ 43 w 223"/>
                <a:gd name="T29" fmla="*/ 175 h 223"/>
                <a:gd name="T30" fmla="*/ 45 w 223"/>
                <a:gd name="T31" fmla="*/ 182 h 223"/>
                <a:gd name="T32" fmla="*/ 132 w 223"/>
                <a:gd name="T33" fmla="*/ 206 h 223"/>
                <a:gd name="T34" fmla="*/ 177 w 223"/>
                <a:gd name="T35" fmla="*/ 181 h 223"/>
                <a:gd name="T36" fmla="*/ 180 w 223"/>
                <a:gd name="T37" fmla="*/ 176 h 223"/>
                <a:gd name="T38" fmla="*/ 175 w 223"/>
                <a:gd name="T39" fmla="*/ 144 h 223"/>
                <a:gd name="T40" fmla="*/ 165 w 223"/>
                <a:gd name="T41" fmla="*/ 133 h 223"/>
                <a:gd name="T42" fmla="*/ 153 w 223"/>
                <a:gd name="T43" fmla="*/ 128 h 223"/>
                <a:gd name="T44" fmla="*/ 136 w 223"/>
                <a:gd name="T45" fmla="*/ 123 h 223"/>
                <a:gd name="T46" fmla="*/ 112 w 223"/>
                <a:gd name="T47" fmla="*/ 196 h 223"/>
                <a:gd name="T48" fmla="*/ 111 w 223"/>
                <a:gd name="T49" fmla="*/ 31 h 223"/>
                <a:gd name="T50" fmla="*/ 96 w 223"/>
                <a:gd name="T51" fmla="*/ 34 h 223"/>
                <a:gd name="T52" fmla="*/ 79 w 223"/>
                <a:gd name="T53" fmla="*/ 54 h 223"/>
                <a:gd name="T54" fmla="*/ 76 w 223"/>
                <a:gd name="T55" fmla="*/ 60 h 223"/>
                <a:gd name="T56" fmla="*/ 68 w 223"/>
                <a:gd name="T57" fmla="*/ 75 h 223"/>
                <a:gd name="T58" fmla="*/ 77 w 223"/>
                <a:gd name="T59" fmla="*/ 87 h 223"/>
                <a:gd name="T60" fmla="*/ 82 w 223"/>
                <a:gd name="T61" fmla="*/ 91 h 223"/>
                <a:gd name="T62" fmla="*/ 92 w 223"/>
                <a:gd name="T63" fmla="*/ 108 h 223"/>
                <a:gd name="T64" fmla="*/ 131 w 223"/>
                <a:gd name="T65" fmla="*/ 107 h 223"/>
                <a:gd name="T66" fmla="*/ 141 w 223"/>
                <a:gd name="T67" fmla="*/ 90 h 223"/>
                <a:gd name="T68" fmla="*/ 144 w 223"/>
                <a:gd name="T69" fmla="*/ 87 h 223"/>
                <a:gd name="T70" fmla="*/ 150 w 223"/>
                <a:gd name="T71" fmla="*/ 63 h 223"/>
                <a:gd name="T72" fmla="*/ 142 w 223"/>
                <a:gd name="T73" fmla="*/ 48 h 223"/>
                <a:gd name="T74" fmla="*/ 139 w 223"/>
                <a:gd name="T75" fmla="*/ 44 h 223"/>
                <a:gd name="T76" fmla="*/ 111 w 223"/>
                <a:gd name="T77" fmla="*/ 31 h 223"/>
                <a:gd name="T78" fmla="*/ 107 w 223"/>
                <a:gd name="T79" fmla="*/ 143 h 223"/>
                <a:gd name="T80" fmla="*/ 111 w 223"/>
                <a:gd name="T81" fmla="*/ 179 h 223"/>
                <a:gd name="T82" fmla="*/ 115 w 223"/>
                <a:gd name="T83" fmla="*/ 143 h 223"/>
                <a:gd name="T84" fmla="*/ 107 w 223"/>
                <a:gd name="T85" fmla="*/ 143 h 223"/>
                <a:gd name="T86" fmla="*/ 118 w 223"/>
                <a:gd name="T87" fmla="*/ 127 h 223"/>
                <a:gd name="T88" fmla="*/ 104 w 223"/>
                <a:gd name="T89" fmla="*/ 127 h 223"/>
                <a:gd name="T90" fmla="*/ 104 w 223"/>
                <a:gd name="T91" fmla="*/ 138 h 223"/>
                <a:gd name="T92" fmla="*/ 118 w 223"/>
                <a:gd name="T93" fmla="*/ 138 h 223"/>
                <a:gd name="T94" fmla="*/ 118 w 223"/>
                <a:gd name="T95" fmla="*/ 12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23">
                  <a:moveTo>
                    <a:pt x="112" y="0"/>
                  </a:moveTo>
                  <a:cubicBezTo>
                    <a:pt x="172" y="0"/>
                    <a:pt x="223" y="49"/>
                    <a:pt x="223" y="111"/>
                  </a:cubicBezTo>
                  <a:cubicBezTo>
                    <a:pt x="223" y="173"/>
                    <a:pt x="173" y="223"/>
                    <a:pt x="111" y="223"/>
                  </a:cubicBezTo>
                  <a:cubicBezTo>
                    <a:pt x="50" y="222"/>
                    <a:pt x="0" y="173"/>
                    <a:pt x="0" y="111"/>
                  </a:cubicBezTo>
                  <a:cubicBezTo>
                    <a:pt x="0" y="50"/>
                    <a:pt x="50" y="0"/>
                    <a:pt x="112" y="0"/>
                  </a:cubicBezTo>
                  <a:close/>
                  <a:moveTo>
                    <a:pt x="112" y="196"/>
                  </a:moveTo>
                  <a:cubicBezTo>
                    <a:pt x="112" y="197"/>
                    <a:pt x="111" y="197"/>
                    <a:pt x="111" y="197"/>
                  </a:cubicBezTo>
                  <a:cubicBezTo>
                    <a:pt x="110" y="195"/>
                    <a:pt x="110" y="194"/>
                    <a:pt x="109" y="192"/>
                  </a:cubicBezTo>
                  <a:cubicBezTo>
                    <a:pt x="107" y="185"/>
                    <a:pt x="105" y="178"/>
                    <a:pt x="102" y="172"/>
                  </a:cubicBezTo>
                  <a:cubicBezTo>
                    <a:pt x="98" y="157"/>
                    <a:pt x="93" y="143"/>
                    <a:pt x="89" y="129"/>
                  </a:cubicBezTo>
                  <a:cubicBezTo>
                    <a:pt x="87" y="124"/>
                    <a:pt x="87" y="123"/>
                    <a:pt x="81" y="125"/>
                  </a:cubicBezTo>
                  <a:cubicBezTo>
                    <a:pt x="78" y="126"/>
                    <a:pt x="75" y="127"/>
                    <a:pt x="72" y="128"/>
                  </a:cubicBezTo>
                  <a:cubicBezTo>
                    <a:pt x="67" y="130"/>
                    <a:pt x="62" y="131"/>
                    <a:pt x="57" y="133"/>
                  </a:cubicBezTo>
                  <a:cubicBezTo>
                    <a:pt x="51" y="135"/>
                    <a:pt x="47" y="140"/>
                    <a:pt x="46" y="146"/>
                  </a:cubicBezTo>
                  <a:cubicBezTo>
                    <a:pt x="45" y="156"/>
                    <a:pt x="43" y="166"/>
                    <a:pt x="43" y="175"/>
                  </a:cubicBezTo>
                  <a:cubicBezTo>
                    <a:pt x="42" y="178"/>
                    <a:pt x="44" y="181"/>
                    <a:pt x="45" y="182"/>
                  </a:cubicBezTo>
                  <a:cubicBezTo>
                    <a:pt x="70" y="205"/>
                    <a:pt x="99" y="213"/>
                    <a:pt x="132" y="206"/>
                  </a:cubicBezTo>
                  <a:cubicBezTo>
                    <a:pt x="150" y="202"/>
                    <a:pt x="164" y="193"/>
                    <a:pt x="177" y="181"/>
                  </a:cubicBezTo>
                  <a:cubicBezTo>
                    <a:pt x="179" y="180"/>
                    <a:pt x="180" y="178"/>
                    <a:pt x="180" y="176"/>
                  </a:cubicBezTo>
                  <a:cubicBezTo>
                    <a:pt x="179" y="165"/>
                    <a:pt x="177" y="154"/>
                    <a:pt x="175" y="144"/>
                  </a:cubicBezTo>
                  <a:cubicBezTo>
                    <a:pt x="174" y="139"/>
                    <a:pt x="170" y="135"/>
                    <a:pt x="165" y="133"/>
                  </a:cubicBezTo>
                  <a:cubicBezTo>
                    <a:pt x="161" y="131"/>
                    <a:pt x="157" y="130"/>
                    <a:pt x="153" y="128"/>
                  </a:cubicBezTo>
                  <a:cubicBezTo>
                    <a:pt x="147" y="126"/>
                    <a:pt x="142" y="125"/>
                    <a:pt x="136" y="123"/>
                  </a:cubicBezTo>
                  <a:cubicBezTo>
                    <a:pt x="128" y="148"/>
                    <a:pt x="120" y="172"/>
                    <a:pt x="112" y="196"/>
                  </a:cubicBezTo>
                  <a:close/>
                  <a:moveTo>
                    <a:pt x="111" y="31"/>
                  </a:moveTo>
                  <a:cubicBezTo>
                    <a:pt x="106" y="32"/>
                    <a:pt x="101" y="33"/>
                    <a:pt x="96" y="34"/>
                  </a:cubicBezTo>
                  <a:cubicBezTo>
                    <a:pt x="86" y="37"/>
                    <a:pt x="82" y="45"/>
                    <a:pt x="79" y="54"/>
                  </a:cubicBezTo>
                  <a:cubicBezTo>
                    <a:pt x="79" y="56"/>
                    <a:pt x="78" y="59"/>
                    <a:pt x="76" y="60"/>
                  </a:cubicBezTo>
                  <a:cubicBezTo>
                    <a:pt x="69" y="64"/>
                    <a:pt x="67" y="68"/>
                    <a:pt x="68" y="75"/>
                  </a:cubicBezTo>
                  <a:cubicBezTo>
                    <a:pt x="69" y="81"/>
                    <a:pt x="71" y="86"/>
                    <a:pt x="77" y="87"/>
                  </a:cubicBezTo>
                  <a:cubicBezTo>
                    <a:pt x="80" y="87"/>
                    <a:pt x="82" y="89"/>
                    <a:pt x="82" y="91"/>
                  </a:cubicBezTo>
                  <a:cubicBezTo>
                    <a:pt x="84" y="98"/>
                    <a:pt x="88" y="103"/>
                    <a:pt x="92" y="108"/>
                  </a:cubicBezTo>
                  <a:cubicBezTo>
                    <a:pt x="105" y="122"/>
                    <a:pt x="119" y="121"/>
                    <a:pt x="131" y="107"/>
                  </a:cubicBezTo>
                  <a:cubicBezTo>
                    <a:pt x="135" y="102"/>
                    <a:pt x="137" y="96"/>
                    <a:pt x="141" y="90"/>
                  </a:cubicBezTo>
                  <a:cubicBezTo>
                    <a:pt x="142" y="89"/>
                    <a:pt x="143" y="88"/>
                    <a:pt x="144" y="87"/>
                  </a:cubicBezTo>
                  <a:cubicBezTo>
                    <a:pt x="153" y="84"/>
                    <a:pt x="158" y="69"/>
                    <a:pt x="150" y="63"/>
                  </a:cubicBezTo>
                  <a:cubicBezTo>
                    <a:pt x="145" y="59"/>
                    <a:pt x="144" y="54"/>
                    <a:pt x="142" y="48"/>
                  </a:cubicBezTo>
                  <a:cubicBezTo>
                    <a:pt x="141" y="47"/>
                    <a:pt x="140" y="45"/>
                    <a:pt x="139" y="44"/>
                  </a:cubicBezTo>
                  <a:cubicBezTo>
                    <a:pt x="133" y="34"/>
                    <a:pt x="123" y="31"/>
                    <a:pt x="111" y="31"/>
                  </a:cubicBezTo>
                  <a:close/>
                  <a:moveTo>
                    <a:pt x="107" y="143"/>
                  </a:moveTo>
                  <a:cubicBezTo>
                    <a:pt x="101" y="156"/>
                    <a:pt x="106" y="167"/>
                    <a:pt x="111" y="179"/>
                  </a:cubicBezTo>
                  <a:cubicBezTo>
                    <a:pt x="117" y="167"/>
                    <a:pt x="120" y="155"/>
                    <a:pt x="115" y="143"/>
                  </a:cubicBezTo>
                  <a:cubicBezTo>
                    <a:pt x="112" y="143"/>
                    <a:pt x="109" y="143"/>
                    <a:pt x="107" y="143"/>
                  </a:cubicBezTo>
                  <a:close/>
                  <a:moveTo>
                    <a:pt x="118" y="127"/>
                  </a:moveTo>
                  <a:cubicBezTo>
                    <a:pt x="113" y="127"/>
                    <a:pt x="108" y="127"/>
                    <a:pt x="104" y="127"/>
                  </a:cubicBezTo>
                  <a:cubicBezTo>
                    <a:pt x="104" y="131"/>
                    <a:pt x="104" y="134"/>
                    <a:pt x="104" y="138"/>
                  </a:cubicBezTo>
                  <a:cubicBezTo>
                    <a:pt x="109" y="138"/>
                    <a:pt x="114" y="138"/>
                    <a:pt x="118" y="138"/>
                  </a:cubicBezTo>
                  <a:cubicBezTo>
                    <a:pt x="118" y="134"/>
                    <a:pt x="118" y="131"/>
                    <a:pt x="118" y="1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9" name="Freeform 7"/>
            <p:cNvSpPr>
              <a:spLocks/>
            </p:cNvSpPr>
            <p:nvPr/>
          </p:nvSpPr>
          <p:spPr bwMode="auto">
            <a:xfrm>
              <a:off x="2590800" y="3460751"/>
              <a:ext cx="441325" cy="288925"/>
            </a:xfrm>
            <a:custGeom>
              <a:avLst/>
              <a:gdLst>
                <a:gd name="T0" fmla="*/ 70 w 138"/>
                <a:gd name="T1" fmla="*/ 73 h 90"/>
                <a:gd name="T2" fmla="*/ 94 w 138"/>
                <a:gd name="T3" fmla="*/ 0 h 90"/>
                <a:gd name="T4" fmla="*/ 111 w 138"/>
                <a:gd name="T5" fmla="*/ 5 h 90"/>
                <a:gd name="T6" fmla="*/ 123 w 138"/>
                <a:gd name="T7" fmla="*/ 10 h 90"/>
                <a:gd name="T8" fmla="*/ 133 w 138"/>
                <a:gd name="T9" fmla="*/ 21 h 90"/>
                <a:gd name="T10" fmla="*/ 138 w 138"/>
                <a:gd name="T11" fmla="*/ 53 h 90"/>
                <a:gd name="T12" fmla="*/ 135 w 138"/>
                <a:gd name="T13" fmla="*/ 58 h 90"/>
                <a:gd name="T14" fmla="*/ 90 w 138"/>
                <a:gd name="T15" fmla="*/ 83 h 90"/>
                <a:gd name="T16" fmla="*/ 3 w 138"/>
                <a:gd name="T17" fmla="*/ 59 h 90"/>
                <a:gd name="T18" fmla="*/ 1 w 138"/>
                <a:gd name="T19" fmla="*/ 52 h 90"/>
                <a:gd name="T20" fmla="*/ 4 w 138"/>
                <a:gd name="T21" fmla="*/ 23 h 90"/>
                <a:gd name="T22" fmla="*/ 15 w 138"/>
                <a:gd name="T23" fmla="*/ 10 h 90"/>
                <a:gd name="T24" fmla="*/ 30 w 138"/>
                <a:gd name="T25" fmla="*/ 5 h 90"/>
                <a:gd name="T26" fmla="*/ 39 w 138"/>
                <a:gd name="T27" fmla="*/ 2 h 90"/>
                <a:gd name="T28" fmla="*/ 47 w 138"/>
                <a:gd name="T29" fmla="*/ 6 h 90"/>
                <a:gd name="T30" fmla="*/ 60 w 138"/>
                <a:gd name="T31" fmla="*/ 49 h 90"/>
                <a:gd name="T32" fmla="*/ 67 w 138"/>
                <a:gd name="T33" fmla="*/ 69 h 90"/>
                <a:gd name="T34" fmla="*/ 69 w 138"/>
                <a:gd name="T35" fmla="*/ 74 h 90"/>
                <a:gd name="T36" fmla="*/ 70 w 138"/>
                <a:gd name="T37" fmla="*/ 7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8" h="90">
                  <a:moveTo>
                    <a:pt x="70" y="73"/>
                  </a:moveTo>
                  <a:cubicBezTo>
                    <a:pt x="78" y="49"/>
                    <a:pt x="86" y="25"/>
                    <a:pt x="94" y="0"/>
                  </a:cubicBezTo>
                  <a:cubicBezTo>
                    <a:pt x="100" y="2"/>
                    <a:pt x="105" y="3"/>
                    <a:pt x="111" y="5"/>
                  </a:cubicBezTo>
                  <a:cubicBezTo>
                    <a:pt x="115" y="7"/>
                    <a:pt x="119" y="8"/>
                    <a:pt x="123" y="10"/>
                  </a:cubicBezTo>
                  <a:cubicBezTo>
                    <a:pt x="128" y="12"/>
                    <a:pt x="132" y="16"/>
                    <a:pt x="133" y="21"/>
                  </a:cubicBezTo>
                  <a:cubicBezTo>
                    <a:pt x="135" y="31"/>
                    <a:pt x="137" y="42"/>
                    <a:pt x="138" y="53"/>
                  </a:cubicBezTo>
                  <a:cubicBezTo>
                    <a:pt x="138" y="55"/>
                    <a:pt x="137" y="57"/>
                    <a:pt x="135" y="58"/>
                  </a:cubicBezTo>
                  <a:cubicBezTo>
                    <a:pt x="122" y="70"/>
                    <a:pt x="108" y="79"/>
                    <a:pt x="90" y="83"/>
                  </a:cubicBezTo>
                  <a:cubicBezTo>
                    <a:pt x="57" y="90"/>
                    <a:pt x="28" y="82"/>
                    <a:pt x="3" y="59"/>
                  </a:cubicBezTo>
                  <a:cubicBezTo>
                    <a:pt x="2" y="58"/>
                    <a:pt x="0" y="55"/>
                    <a:pt x="1" y="52"/>
                  </a:cubicBezTo>
                  <a:cubicBezTo>
                    <a:pt x="1" y="43"/>
                    <a:pt x="3" y="33"/>
                    <a:pt x="4" y="23"/>
                  </a:cubicBezTo>
                  <a:cubicBezTo>
                    <a:pt x="5" y="17"/>
                    <a:pt x="9" y="12"/>
                    <a:pt x="15" y="10"/>
                  </a:cubicBezTo>
                  <a:cubicBezTo>
                    <a:pt x="20" y="8"/>
                    <a:pt x="25" y="7"/>
                    <a:pt x="30" y="5"/>
                  </a:cubicBezTo>
                  <a:cubicBezTo>
                    <a:pt x="33" y="4"/>
                    <a:pt x="36" y="3"/>
                    <a:pt x="39" y="2"/>
                  </a:cubicBezTo>
                  <a:cubicBezTo>
                    <a:pt x="45" y="0"/>
                    <a:pt x="45" y="1"/>
                    <a:pt x="47" y="6"/>
                  </a:cubicBezTo>
                  <a:cubicBezTo>
                    <a:pt x="51" y="20"/>
                    <a:pt x="56" y="34"/>
                    <a:pt x="60" y="49"/>
                  </a:cubicBezTo>
                  <a:cubicBezTo>
                    <a:pt x="63" y="55"/>
                    <a:pt x="65" y="62"/>
                    <a:pt x="67" y="69"/>
                  </a:cubicBezTo>
                  <a:cubicBezTo>
                    <a:pt x="68" y="71"/>
                    <a:pt x="68" y="72"/>
                    <a:pt x="69" y="74"/>
                  </a:cubicBezTo>
                  <a:cubicBezTo>
                    <a:pt x="69" y="74"/>
                    <a:pt x="70" y="74"/>
                    <a:pt x="70" y="7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8"/>
            <p:cNvSpPr>
              <a:spLocks/>
            </p:cNvSpPr>
            <p:nvPr/>
          </p:nvSpPr>
          <p:spPr bwMode="auto">
            <a:xfrm>
              <a:off x="2670175" y="3170238"/>
              <a:ext cx="292100" cy="290513"/>
            </a:xfrm>
            <a:custGeom>
              <a:avLst/>
              <a:gdLst>
                <a:gd name="T0" fmla="*/ 44 w 91"/>
                <a:gd name="T1" fmla="*/ 0 h 91"/>
                <a:gd name="T2" fmla="*/ 72 w 91"/>
                <a:gd name="T3" fmla="*/ 13 h 91"/>
                <a:gd name="T4" fmla="*/ 75 w 91"/>
                <a:gd name="T5" fmla="*/ 17 h 91"/>
                <a:gd name="T6" fmla="*/ 83 w 91"/>
                <a:gd name="T7" fmla="*/ 32 h 91"/>
                <a:gd name="T8" fmla="*/ 77 w 91"/>
                <a:gd name="T9" fmla="*/ 56 h 91"/>
                <a:gd name="T10" fmla="*/ 74 w 91"/>
                <a:gd name="T11" fmla="*/ 59 h 91"/>
                <a:gd name="T12" fmla="*/ 64 w 91"/>
                <a:gd name="T13" fmla="*/ 76 h 91"/>
                <a:gd name="T14" fmla="*/ 25 w 91"/>
                <a:gd name="T15" fmla="*/ 77 h 91"/>
                <a:gd name="T16" fmla="*/ 15 w 91"/>
                <a:gd name="T17" fmla="*/ 60 h 91"/>
                <a:gd name="T18" fmla="*/ 10 w 91"/>
                <a:gd name="T19" fmla="*/ 56 h 91"/>
                <a:gd name="T20" fmla="*/ 1 w 91"/>
                <a:gd name="T21" fmla="*/ 44 h 91"/>
                <a:gd name="T22" fmla="*/ 9 w 91"/>
                <a:gd name="T23" fmla="*/ 29 h 91"/>
                <a:gd name="T24" fmla="*/ 12 w 91"/>
                <a:gd name="T25" fmla="*/ 23 h 91"/>
                <a:gd name="T26" fmla="*/ 29 w 91"/>
                <a:gd name="T27" fmla="*/ 3 h 91"/>
                <a:gd name="T28" fmla="*/ 44 w 91"/>
                <a:gd name="T2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91">
                  <a:moveTo>
                    <a:pt x="44" y="0"/>
                  </a:moveTo>
                  <a:cubicBezTo>
                    <a:pt x="56" y="0"/>
                    <a:pt x="66" y="3"/>
                    <a:pt x="72" y="13"/>
                  </a:cubicBezTo>
                  <a:cubicBezTo>
                    <a:pt x="73" y="14"/>
                    <a:pt x="74" y="16"/>
                    <a:pt x="75" y="17"/>
                  </a:cubicBezTo>
                  <a:cubicBezTo>
                    <a:pt x="77" y="23"/>
                    <a:pt x="78" y="28"/>
                    <a:pt x="83" y="32"/>
                  </a:cubicBezTo>
                  <a:cubicBezTo>
                    <a:pt x="91" y="38"/>
                    <a:pt x="86" y="53"/>
                    <a:pt x="77" y="56"/>
                  </a:cubicBezTo>
                  <a:cubicBezTo>
                    <a:pt x="76" y="57"/>
                    <a:pt x="75" y="58"/>
                    <a:pt x="74" y="59"/>
                  </a:cubicBezTo>
                  <a:cubicBezTo>
                    <a:pt x="70" y="65"/>
                    <a:pt x="68" y="71"/>
                    <a:pt x="64" y="76"/>
                  </a:cubicBezTo>
                  <a:cubicBezTo>
                    <a:pt x="52" y="90"/>
                    <a:pt x="38" y="91"/>
                    <a:pt x="25" y="77"/>
                  </a:cubicBezTo>
                  <a:cubicBezTo>
                    <a:pt x="21" y="72"/>
                    <a:pt x="17" y="67"/>
                    <a:pt x="15" y="60"/>
                  </a:cubicBezTo>
                  <a:cubicBezTo>
                    <a:pt x="15" y="58"/>
                    <a:pt x="13" y="56"/>
                    <a:pt x="10" y="56"/>
                  </a:cubicBezTo>
                  <a:cubicBezTo>
                    <a:pt x="4" y="55"/>
                    <a:pt x="2" y="50"/>
                    <a:pt x="1" y="44"/>
                  </a:cubicBezTo>
                  <a:cubicBezTo>
                    <a:pt x="0" y="37"/>
                    <a:pt x="2" y="33"/>
                    <a:pt x="9" y="29"/>
                  </a:cubicBezTo>
                  <a:cubicBezTo>
                    <a:pt x="11" y="28"/>
                    <a:pt x="12" y="25"/>
                    <a:pt x="12" y="23"/>
                  </a:cubicBezTo>
                  <a:cubicBezTo>
                    <a:pt x="15" y="14"/>
                    <a:pt x="19" y="6"/>
                    <a:pt x="29" y="3"/>
                  </a:cubicBezTo>
                  <a:cubicBezTo>
                    <a:pt x="34" y="2"/>
                    <a:pt x="39" y="1"/>
                    <a:pt x="44"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9"/>
            <p:cNvSpPr>
              <a:spLocks/>
            </p:cNvSpPr>
            <p:nvPr/>
          </p:nvSpPr>
          <p:spPr bwMode="auto">
            <a:xfrm>
              <a:off x="2779713" y="3525838"/>
              <a:ext cx="60325" cy="114300"/>
            </a:xfrm>
            <a:custGeom>
              <a:avLst/>
              <a:gdLst>
                <a:gd name="T0" fmla="*/ 6 w 19"/>
                <a:gd name="T1" fmla="*/ 0 h 36"/>
                <a:gd name="T2" fmla="*/ 14 w 19"/>
                <a:gd name="T3" fmla="*/ 0 h 36"/>
                <a:gd name="T4" fmla="*/ 10 w 19"/>
                <a:gd name="T5" fmla="*/ 36 h 36"/>
                <a:gd name="T6" fmla="*/ 6 w 19"/>
                <a:gd name="T7" fmla="*/ 0 h 36"/>
              </a:gdLst>
              <a:ahLst/>
              <a:cxnLst>
                <a:cxn ang="0">
                  <a:pos x="T0" y="T1"/>
                </a:cxn>
                <a:cxn ang="0">
                  <a:pos x="T2" y="T3"/>
                </a:cxn>
                <a:cxn ang="0">
                  <a:pos x="T4" y="T5"/>
                </a:cxn>
                <a:cxn ang="0">
                  <a:pos x="T6" y="T7"/>
                </a:cxn>
              </a:cxnLst>
              <a:rect l="0" t="0" r="r" b="b"/>
              <a:pathLst>
                <a:path w="19" h="36">
                  <a:moveTo>
                    <a:pt x="6" y="0"/>
                  </a:moveTo>
                  <a:cubicBezTo>
                    <a:pt x="8" y="0"/>
                    <a:pt x="11" y="0"/>
                    <a:pt x="14" y="0"/>
                  </a:cubicBezTo>
                  <a:cubicBezTo>
                    <a:pt x="19" y="12"/>
                    <a:pt x="16" y="24"/>
                    <a:pt x="10" y="36"/>
                  </a:cubicBezTo>
                  <a:cubicBezTo>
                    <a:pt x="5" y="24"/>
                    <a:pt x="0" y="13"/>
                    <a:pt x="6"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0"/>
            <p:cNvSpPr>
              <a:spLocks/>
            </p:cNvSpPr>
            <p:nvPr/>
          </p:nvSpPr>
          <p:spPr bwMode="auto">
            <a:xfrm>
              <a:off x="2789238" y="3473451"/>
              <a:ext cx="44450" cy="36513"/>
            </a:xfrm>
            <a:custGeom>
              <a:avLst/>
              <a:gdLst>
                <a:gd name="T0" fmla="*/ 14 w 14"/>
                <a:gd name="T1" fmla="*/ 0 h 11"/>
                <a:gd name="T2" fmla="*/ 14 w 14"/>
                <a:gd name="T3" fmla="*/ 11 h 11"/>
                <a:gd name="T4" fmla="*/ 0 w 14"/>
                <a:gd name="T5" fmla="*/ 11 h 11"/>
                <a:gd name="T6" fmla="*/ 0 w 14"/>
                <a:gd name="T7" fmla="*/ 0 h 11"/>
                <a:gd name="T8" fmla="*/ 14 w 14"/>
                <a:gd name="T9" fmla="*/ 0 h 11"/>
              </a:gdLst>
              <a:ahLst/>
              <a:cxnLst>
                <a:cxn ang="0">
                  <a:pos x="T0" y="T1"/>
                </a:cxn>
                <a:cxn ang="0">
                  <a:pos x="T2" y="T3"/>
                </a:cxn>
                <a:cxn ang="0">
                  <a:pos x="T4" y="T5"/>
                </a:cxn>
                <a:cxn ang="0">
                  <a:pos x="T6" y="T7"/>
                </a:cxn>
                <a:cxn ang="0">
                  <a:pos x="T8" y="T9"/>
                </a:cxn>
              </a:cxnLst>
              <a:rect l="0" t="0" r="r" b="b"/>
              <a:pathLst>
                <a:path w="14" h="11">
                  <a:moveTo>
                    <a:pt x="14" y="0"/>
                  </a:moveTo>
                  <a:cubicBezTo>
                    <a:pt x="14" y="4"/>
                    <a:pt x="14" y="7"/>
                    <a:pt x="14" y="11"/>
                  </a:cubicBezTo>
                  <a:cubicBezTo>
                    <a:pt x="10" y="11"/>
                    <a:pt x="5" y="11"/>
                    <a:pt x="0" y="11"/>
                  </a:cubicBezTo>
                  <a:cubicBezTo>
                    <a:pt x="0" y="7"/>
                    <a:pt x="0" y="4"/>
                    <a:pt x="0" y="0"/>
                  </a:cubicBezTo>
                  <a:cubicBezTo>
                    <a:pt x="4" y="0"/>
                    <a:pt x="9" y="0"/>
                    <a:pt x="14"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3" name="Group 52"/>
          <p:cNvGrpSpPr/>
          <p:nvPr/>
        </p:nvGrpSpPr>
        <p:grpSpPr>
          <a:xfrm>
            <a:off x="2990788" y="3518680"/>
            <a:ext cx="1286694" cy="1290349"/>
            <a:chOff x="2257425" y="2868613"/>
            <a:chExt cx="1117600" cy="1120775"/>
          </a:xfrm>
        </p:grpSpPr>
        <p:sp>
          <p:nvSpPr>
            <p:cNvPr id="54" name="Freeform 5"/>
            <p:cNvSpPr>
              <a:spLocks noEditPoints="1"/>
            </p:cNvSpPr>
            <p:nvPr/>
          </p:nvSpPr>
          <p:spPr bwMode="auto">
            <a:xfrm>
              <a:off x="2257425" y="2868613"/>
              <a:ext cx="1117600" cy="1120775"/>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6"/>
            <p:cNvSpPr>
              <a:spLocks noEditPoints="1"/>
            </p:cNvSpPr>
            <p:nvPr/>
          </p:nvSpPr>
          <p:spPr bwMode="auto">
            <a:xfrm>
              <a:off x="2455863" y="3070226"/>
              <a:ext cx="714375" cy="714375"/>
            </a:xfrm>
            <a:custGeom>
              <a:avLst/>
              <a:gdLst>
                <a:gd name="T0" fmla="*/ 112 w 223"/>
                <a:gd name="T1" fmla="*/ 0 h 223"/>
                <a:gd name="T2" fmla="*/ 223 w 223"/>
                <a:gd name="T3" fmla="*/ 111 h 223"/>
                <a:gd name="T4" fmla="*/ 111 w 223"/>
                <a:gd name="T5" fmla="*/ 223 h 223"/>
                <a:gd name="T6" fmla="*/ 0 w 223"/>
                <a:gd name="T7" fmla="*/ 111 h 223"/>
                <a:gd name="T8" fmla="*/ 112 w 223"/>
                <a:gd name="T9" fmla="*/ 0 h 223"/>
                <a:gd name="T10" fmla="*/ 112 w 223"/>
                <a:gd name="T11" fmla="*/ 196 h 223"/>
                <a:gd name="T12" fmla="*/ 111 w 223"/>
                <a:gd name="T13" fmla="*/ 197 h 223"/>
                <a:gd name="T14" fmla="*/ 109 w 223"/>
                <a:gd name="T15" fmla="*/ 192 h 223"/>
                <a:gd name="T16" fmla="*/ 102 w 223"/>
                <a:gd name="T17" fmla="*/ 172 h 223"/>
                <a:gd name="T18" fmla="*/ 89 w 223"/>
                <a:gd name="T19" fmla="*/ 129 h 223"/>
                <a:gd name="T20" fmla="*/ 81 w 223"/>
                <a:gd name="T21" fmla="*/ 125 h 223"/>
                <a:gd name="T22" fmla="*/ 72 w 223"/>
                <a:gd name="T23" fmla="*/ 128 h 223"/>
                <a:gd name="T24" fmla="*/ 57 w 223"/>
                <a:gd name="T25" fmla="*/ 133 h 223"/>
                <a:gd name="T26" fmla="*/ 46 w 223"/>
                <a:gd name="T27" fmla="*/ 146 h 223"/>
                <a:gd name="T28" fmla="*/ 43 w 223"/>
                <a:gd name="T29" fmla="*/ 175 h 223"/>
                <a:gd name="T30" fmla="*/ 45 w 223"/>
                <a:gd name="T31" fmla="*/ 182 h 223"/>
                <a:gd name="T32" fmla="*/ 132 w 223"/>
                <a:gd name="T33" fmla="*/ 206 h 223"/>
                <a:gd name="T34" fmla="*/ 177 w 223"/>
                <a:gd name="T35" fmla="*/ 181 h 223"/>
                <a:gd name="T36" fmla="*/ 180 w 223"/>
                <a:gd name="T37" fmla="*/ 176 h 223"/>
                <a:gd name="T38" fmla="*/ 175 w 223"/>
                <a:gd name="T39" fmla="*/ 144 h 223"/>
                <a:gd name="T40" fmla="*/ 165 w 223"/>
                <a:gd name="T41" fmla="*/ 133 h 223"/>
                <a:gd name="T42" fmla="*/ 153 w 223"/>
                <a:gd name="T43" fmla="*/ 128 h 223"/>
                <a:gd name="T44" fmla="*/ 136 w 223"/>
                <a:gd name="T45" fmla="*/ 123 h 223"/>
                <a:gd name="T46" fmla="*/ 112 w 223"/>
                <a:gd name="T47" fmla="*/ 196 h 223"/>
                <a:gd name="T48" fmla="*/ 111 w 223"/>
                <a:gd name="T49" fmla="*/ 31 h 223"/>
                <a:gd name="T50" fmla="*/ 96 w 223"/>
                <a:gd name="T51" fmla="*/ 34 h 223"/>
                <a:gd name="T52" fmla="*/ 79 w 223"/>
                <a:gd name="T53" fmla="*/ 54 h 223"/>
                <a:gd name="T54" fmla="*/ 76 w 223"/>
                <a:gd name="T55" fmla="*/ 60 h 223"/>
                <a:gd name="T56" fmla="*/ 68 w 223"/>
                <a:gd name="T57" fmla="*/ 75 h 223"/>
                <a:gd name="T58" fmla="*/ 77 w 223"/>
                <a:gd name="T59" fmla="*/ 87 h 223"/>
                <a:gd name="T60" fmla="*/ 82 w 223"/>
                <a:gd name="T61" fmla="*/ 91 h 223"/>
                <a:gd name="T62" fmla="*/ 92 w 223"/>
                <a:gd name="T63" fmla="*/ 108 h 223"/>
                <a:gd name="T64" fmla="*/ 131 w 223"/>
                <a:gd name="T65" fmla="*/ 107 h 223"/>
                <a:gd name="T66" fmla="*/ 141 w 223"/>
                <a:gd name="T67" fmla="*/ 90 h 223"/>
                <a:gd name="T68" fmla="*/ 144 w 223"/>
                <a:gd name="T69" fmla="*/ 87 h 223"/>
                <a:gd name="T70" fmla="*/ 150 w 223"/>
                <a:gd name="T71" fmla="*/ 63 h 223"/>
                <a:gd name="T72" fmla="*/ 142 w 223"/>
                <a:gd name="T73" fmla="*/ 48 h 223"/>
                <a:gd name="T74" fmla="*/ 139 w 223"/>
                <a:gd name="T75" fmla="*/ 44 h 223"/>
                <a:gd name="T76" fmla="*/ 111 w 223"/>
                <a:gd name="T77" fmla="*/ 31 h 223"/>
                <a:gd name="T78" fmla="*/ 107 w 223"/>
                <a:gd name="T79" fmla="*/ 143 h 223"/>
                <a:gd name="T80" fmla="*/ 111 w 223"/>
                <a:gd name="T81" fmla="*/ 179 h 223"/>
                <a:gd name="T82" fmla="*/ 115 w 223"/>
                <a:gd name="T83" fmla="*/ 143 h 223"/>
                <a:gd name="T84" fmla="*/ 107 w 223"/>
                <a:gd name="T85" fmla="*/ 143 h 223"/>
                <a:gd name="T86" fmla="*/ 118 w 223"/>
                <a:gd name="T87" fmla="*/ 127 h 223"/>
                <a:gd name="T88" fmla="*/ 104 w 223"/>
                <a:gd name="T89" fmla="*/ 127 h 223"/>
                <a:gd name="T90" fmla="*/ 104 w 223"/>
                <a:gd name="T91" fmla="*/ 138 h 223"/>
                <a:gd name="T92" fmla="*/ 118 w 223"/>
                <a:gd name="T93" fmla="*/ 138 h 223"/>
                <a:gd name="T94" fmla="*/ 118 w 223"/>
                <a:gd name="T95" fmla="*/ 12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23">
                  <a:moveTo>
                    <a:pt x="112" y="0"/>
                  </a:moveTo>
                  <a:cubicBezTo>
                    <a:pt x="172" y="0"/>
                    <a:pt x="223" y="49"/>
                    <a:pt x="223" y="111"/>
                  </a:cubicBezTo>
                  <a:cubicBezTo>
                    <a:pt x="223" y="173"/>
                    <a:pt x="173" y="223"/>
                    <a:pt x="111" y="223"/>
                  </a:cubicBezTo>
                  <a:cubicBezTo>
                    <a:pt x="50" y="222"/>
                    <a:pt x="0" y="173"/>
                    <a:pt x="0" y="111"/>
                  </a:cubicBezTo>
                  <a:cubicBezTo>
                    <a:pt x="0" y="50"/>
                    <a:pt x="50" y="0"/>
                    <a:pt x="112" y="0"/>
                  </a:cubicBezTo>
                  <a:close/>
                  <a:moveTo>
                    <a:pt x="112" y="196"/>
                  </a:moveTo>
                  <a:cubicBezTo>
                    <a:pt x="112" y="197"/>
                    <a:pt x="111" y="197"/>
                    <a:pt x="111" y="197"/>
                  </a:cubicBezTo>
                  <a:cubicBezTo>
                    <a:pt x="110" y="195"/>
                    <a:pt x="110" y="194"/>
                    <a:pt x="109" y="192"/>
                  </a:cubicBezTo>
                  <a:cubicBezTo>
                    <a:pt x="107" y="185"/>
                    <a:pt x="105" y="178"/>
                    <a:pt x="102" y="172"/>
                  </a:cubicBezTo>
                  <a:cubicBezTo>
                    <a:pt x="98" y="157"/>
                    <a:pt x="93" y="143"/>
                    <a:pt x="89" y="129"/>
                  </a:cubicBezTo>
                  <a:cubicBezTo>
                    <a:pt x="87" y="124"/>
                    <a:pt x="87" y="123"/>
                    <a:pt x="81" y="125"/>
                  </a:cubicBezTo>
                  <a:cubicBezTo>
                    <a:pt x="78" y="126"/>
                    <a:pt x="75" y="127"/>
                    <a:pt x="72" y="128"/>
                  </a:cubicBezTo>
                  <a:cubicBezTo>
                    <a:pt x="67" y="130"/>
                    <a:pt x="62" y="131"/>
                    <a:pt x="57" y="133"/>
                  </a:cubicBezTo>
                  <a:cubicBezTo>
                    <a:pt x="51" y="135"/>
                    <a:pt x="47" y="140"/>
                    <a:pt x="46" y="146"/>
                  </a:cubicBezTo>
                  <a:cubicBezTo>
                    <a:pt x="45" y="156"/>
                    <a:pt x="43" y="166"/>
                    <a:pt x="43" y="175"/>
                  </a:cubicBezTo>
                  <a:cubicBezTo>
                    <a:pt x="42" y="178"/>
                    <a:pt x="44" y="181"/>
                    <a:pt x="45" y="182"/>
                  </a:cubicBezTo>
                  <a:cubicBezTo>
                    <a:pt x="70" y="205"/>
                    <a:pt x="99" y="213"/>
                    <a:pt x="132" y="206"/>
                  </a:cubicBezTo>
                  <a:cubicBezTo>
                    <a:pt x="150" y="202"/>
                    <a:pt x="164" y="193"/>
                    <a:pt x="177" y="181"/>
                  </a:cubicBezTo>
                  <a:cubicBezTo>
                    <a:pt x="179" y="180"/>
                    <a:pt x="180" y="178"/>
                    <a:pt x="180" y="176"/>
                  </a:cubicBezTo>
                  <a:cubicBezTo>
                    <a:pt x="179" y="165"/>
                    <a:pt x="177" y="154"/>
                    <a:pt x="175" y="144"/>
                  </a:cubicBezTo>
                  <a:cubicBezTo>
                    <a:pt x="174" y="139"/>
                    <a:pt x="170" y="135"/>
                    <a:pt x="165" y="133"/>
                  </a:cubicBezTo>
                  <a:cubicBezTo>
                    <a:pt x="161" y="131"/>
                    <a:pt x="157" y="130"/>
                    <a:pt x="153" y="128"/>
                  </a:cubicBezTo>
                  <a:cubicBezTo>
                    <a:pt x="147" y="126"/>
                    <a:pt x="142" y="125"/>
                    <a:pt x="136" y="123"/>
                  </a:cubicBezTo>
                  <a:cubicBezTo>
                    <a:pt x="128" y="148"/>
                    <a:pt x="120" y="172"/>
                    <a:pt x="112" y="196"/>
                  </a:cubicBezTo>
                  <a:close/>
                  <a:moveTo>
                    <a:pt x="111" y="31"/>
                  </a:moveTo>
                  <a:cubicBezTo>
                    <a:pt x="106" y="32"/>
                    <a:pt x="101" y="33"/>
                    <a:pt x="96" y="34"/>
                  </a:cubicBezTo>
                  <a:cubicBezTo>
                    <a:pt x="86" y="37"/>
                    <a:pt x="82" y="45"/>
                    <a:pt x="79" y="54"/>
                  </a:cubicBezTo>
                  <a:cubicBezTo>
                    <a:pt x="79" y="56"/>
                    <a:pt x="78" y="59"/>
                    <a:pt x="76" y="60"/>
                  </a:cubicBezTo>
                  <a:cubicBezTo>
                    <a:pt x="69" y="64"/>
                    <a:pt x="67" y="68"/>
                    <a:pt x="68" y="75"/>
                  </a:cubicBezTo>
                  <a:cubicBezTo>
                    <a:pt x="69" y="81"/>
                    <a:pt x="71" y="86"/>
                    <a:pt x="77" y="87"/>
                  </a:cubicBezTo>
                  <a:cubicBezTo>
                    <a:pt x="80" y="87"/>
                    <a:pt x="82" y="89"/>
                    <a:pt x="82" y="91"/>
                  </a:cubicBezTo>
                  <a:cubicBezTo>
                    <a:pt x="84" y="98"/>
                    <a:pt x="88" y="103"/>
                    <a:pt x="92" y="108"/>
                  </a:cubicBezTo>
                  <a:cubicBezTo>
                    <a:pt x="105" y="122"/>
                    <a:pt x="119" y="121"/>
                    <a:pt x="131" y="107"/>
                  </a:cubicBezTo>
                  <a:cubicBezTo>
                    <a:pt x="135" y="102"/>
                    <a:pt x="137" y="96"/>
                    <a:pt x="141" y="90"/>
                  </a:cubicBezTo>
                  <a:cubicBezTo>
                    <a:pt x="142" y="89"/>
                    <a:pt x="143" y="88"/>
                    <a:pt x="144" y="87"/>
                  </a:cubicBezTo>
                  <a:cubicBezTo>
                    <a:pt x="153" y="84"/>
                    <a:pt x="158" y="69"/>
                    <a:pt x="150" y="63"/>
                  </a:cubicBezTo>
                  <a:cubicBezTo>
                    <a:pt x="145" y="59"/>
                    <a:pt x="144" y="54"/>
                    <a:pt x="142" y="48"/>
                  </a:cubicBezTo>
                  <a:cubicBezTo>
                    <a:pt x="141" y="47"/>
                    <a:pt x="140" y="45"/>
                    <a:pt x="139" y="44"/>
                  </a:cubicBezTo>
                  <a:cubicBezTo>
                    <a:pt x="133" y="34"/>
                    <a:pt x="123" y="31"/>
                    <a:pt x="111" y="31"/>
                  </a:cubicBezTo>
                  <a:close/>
                  <a:moveTo>
                    <a:pt x="107" y="143"/>
                  </a:moveTo>
                  <a:cubicBezTo>
                    <a:pt x="101" y="156"/>
                    <a:pt x="106" y="167"/>
                    <a:pt x="111" y="179"/>
                  </a:cubicBezTo>
                  <a:cubicBezTo>
                    <a:pt x="117" y="167"/>
                    <a:pt x="120" y="155"/>
                    <a:pt x="115" y="143"/>
                  </a:cubicBezTo>
                  <a:cubicBezTo>
                    <a:pt x="112" y="143"/>
                    <a:pt x="109" y="143"/>
                    <a:pt x="107" y="143"/>
                  </a:cubicBezTo>
                  <a:close/>
                  <a:moveTo>
                    <a:pt x="118" y="127"/>
                  </a:moveTo>
                  <a:cubicBezTo>
                    <a:pt x="113" y="127"/>
                    <a:pt x="108" y="127"/>
                    <a:pt x="104" y="127"/>
                  </a:cubicBezTo>
                  <a:cubicBezTo>
                    <a:pt x="104" y="131"/>
                    <a:pt x="104" y="134"/>
                    <a:pt x="104" y="138"/>
                  </a:cubicBezTo>
                  <a:cubicBezTo>
                    <a:pt x="109" y="138"/>
                    <a:pt x="114" y="138"/>
                    <a:pt x="118" y="138"/>
                  </a:cubicBezTo>
                  <a:cubicBezTo>
                    <a:pt x="118" y="134"/>
                    <a:pt x="118" y="131"/>
                    <a:pt x="118" y="1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6" name="Freeform 7"/>
            <p:cNvSpPr>
              <a:spLocks/>
            </p:cNvSpPr>
            <p:nvPr/>
          </p:nvSpPr>
          <p:spPr bwMode="auto">
            <a:xfrm>
              <a:off x="2590800" y="3460751"/>
              <a:ext cx="441325" cy="288925"/>
            </a:xfrm>
            <a:custGeom>
              <a:avLst/>
              <a:gdLst>
                <a:gd name="T0" fmla="*/ 70 w 138"/>
                <a:gd name="T1" fmla="*/ 73 h 90"/>
                <a:gd name="T2" fmla="*/ 94 w 138"/>
                <a:gd name="T3" fmla="*/ 0 h 90"/>
                <a:gd name="T4" fmla="*/ 111 w 138"/>
                <a:gd name="T5" fmla="*/ 5 h 90"/>
                <a:gd name="T6" fmla="*/ 123 w 138"/>
                <a:gd name="T7" fmla="*/ 10 h 90"/>
                <a:gd name="T8" fmla="*/ 133 w 138"/>
                <a:gd name="T9" fmla="*/ 21 h 90"/>
                <a:gd name="T10" fmla="*/ 138 w 138"/>
                <a:gd name="T11" fmla="*/ 53 h 90"/>
                <a:gd name="T12" fmla="*/ 135 w 138"/>
                <a:gd name="T13" fmla="*/ 58 h 90"/>
                <a:gd name="T14" fmla="*/ 90 w 138"/>
                <a:gd name="T15" fmla="*/ 83 h 90"/>
                <a:gd name="T16" fmla="*/ 3 w 138"/>
                <a:gd name="T17" fmla="*/ 59 h 90"/>
                <a:gd name="T18" fmla="*/ 1 w 138"/>
                <a:gd name="T19" fmla="*/ 52 h 90"/>
                <a:gd name="T20" fmla="*/ 4 w 138"/>
                <a:gd name="T21" fmla="*/ 23 h 90"/>
                <a:gd name="T22" fmla="*/ 15 w 138"/>
                <a:gd name="T23" fmla="*/ 10 h 90"/>
                <a:gd name="T24" fmla="*/ 30 w 138"/>
                <a:gd name="T25" fmla="*/ 5 h 90"/>
                <a:gd name="T26" fmla="*/ 39 w 138"/>
                <a:gd name="T27" fmla="*/ 2 h 90"/>
                <a:gd name="T28" fmla="*/ 47 w 138"/>
                <a:gd name="T29" fmla="*/ 6 h 90"/>
                <a:gd name="T30" fmla="*/ 60 w 138"/>
                <a:gd name="T31" fmla="*/ 49 h 90"/>
                <a:gd name="T32" fmla="*/ 67 w 138"/>
                <a:gd name="T33" fmla="*/ 69 h 90"/>
                <a:gd name="T34" fmla="*/ 69 w 138"/>
                <a:gd name="T35" fmla="*/ 74 h 90"/>
                <a:gd name="T36" fmla="*/ 70 w 138"/>
                <a:gd name="T37" fmla="*/ 7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8" h="90">
                  <a:moveTo>
                    <a:pt x="70" y="73"/>
                  </a:moveTo>
                  <a:cubicBezTo>
                    <a:pt x="78" y="49"/>
                    <a:pt x="86" y="25"/>
                    <a:pt x="94" y="0"/>
                  </a:cubicBezTo>
                  <a:cubicBezTo>
                    <a:pt x="100" y="2"/>
                    <a:pt x="105" y="3"/>
                    <a:pt x="111" y="5"/>
                  </a:cubicBezTo>
                  <a:cubicBezTo>
                    <a:pt x="115" y="7"/>
                    <a:pt x="119" y="8"/>
                    <a:pt x="123" y="10"/>
                  </a:cubicBezTo>
                  <a:cubicBezTo>
                    <a:pt x="128" y="12"/>
                    <a:pt x="132" y="16"/>
                    <a:pt x="133" y="21"/>
                  </a:cubicBezTo>
                  <a:cubicBezTo>
                    <a:pt x="135" y="31"/>
                    <a:pt x="137" y="42"/>
                    <a:pt x="138" y="53"/>
                  </a:cubicBezTo>
                  <a:cubicBezTo>
                    <a:pt x="138" y="55"/>
                    <a:pt x="137" y="57"/>
                    <a:pt x="135" y="58"/>
                  </a:cubicBezTo>
                  <a:cubicBezTo>
                    <a:pt x="122" y="70"/>
                    <a:pt x="108" y="79"/>
                    <a:pt x="90" y="83"/>
                  </a:cubicBezTo>
                  <a:cubicBezTo>
                    <a:pt x="57" y="90"/>
                    <a:pt x="28" y="82"/>
                    <a:pt x="3" y="59"/>
                  </a:cubicBezTo>
                  <a:cubicBezTo>
                    <a:pt x="2" y="58"/>
                    <a:pt x="0" y="55"/>
                    <a:pt x="1" y="52"/>
                  </a:cubicBezTo>
                  <a:cubicBezTo>
                    <a:pt x="1" y="43"/>
                    <a:pt x="3" y="33"/>
                    <a:pt x="4" y="23"/>
                  </a:cubicBezTo>
                  <a:cubicBezTo>
                    <a:pt x="5" y="17"/>
                    <a:pt x="9" y="12"/>
                    <a:pt x="15" y="10"/>
                  </a:cubicBezTo>
                  <a:cubicBezTo>
                    <a:pt x="20" y="8"/>
                    <a:pt x="25" y="7"/>
                    <a:pt x="30" y="5"/>
                  </a:cubicBezTo>
                  <a:cubicBezTo>
                    <a:pt x="33" y="4"/>
                    <a:pt x="36" y="3"/>
                    <a:pt x="39" y="2"/>
                  </a:cubicBezTo>
                  <a:cubicBezTo>
                    <a:pt x="45" y="0"/>
                    <a:pt x="45" y="1"/>
                    <a:pt x="47" y="6"/>
                  </a:cubicBezTo>
                  <a:cubicBezTo>
                    <a:pt x="51" y="20"/>
                    <a:pt x="56" y="34"/>
                    <a:pt x="60" y="49"/>
                  </a:cubicBezTo>
                  <a:cubicBezTo>
                    <a:pt x="63" y="55"/>
                    <a:pt x="65" y="62"/>
                    <a:pt x="67" y="69"/>
                  </a:cubicBezTo>
                  <a:cubicBezTo>
                    <a:pt x="68" y="71"/>
                    <a:pt x="68" y="72"/>
                    <a:pt x="69" y="74"/>
                  </a:cubicBezTo>
                  <a:cubicBezTo>
                    <a:pt x="69" y="74"/>
                    <a:pt x="70" y="74"/>
                    <a:pt x="70" y="73"/>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8"/>
            <p:cNvSpPr>
              <a:spLocks/>
            </p:cNvSpPr>
            <p:nvPr/>
          </p:nvSpPr>
          <p:spPr bwMode="auto">
            <a:xfrm>
              <a:off x="2670175" y="3170238"/>
              <a:ext cx="292100" cy="290513"/>
            </a:xfrm>
            <a:custGeom>
              <a:avLst/>
              <a:gdLst>
                <a:gd name="T0" fmla="*/ 44 w 91"/>
                <a:gd name="T1" fmla="*/ 0 h 91"/>
                <a:gd name="T2" fmla="*/ 72 w 91"/>
                <a:gd name="T3" fmla="*/ 13 h 91"/>
                <a:gd name="T4" fmla="*/ 75 w 91"/>
                <a:gd name="T5" fmla="*/ 17 h 91"/>
                <a:gd name="T6" fmla="*/ 83 w 91"/>
                <a:gd name="T7" fmla="*/ 32 h 91"/>
                <a:gd name="T8" fmla="*/ 77 w 91"/>
                <a:gd name="T9" fmla="*/ 56 h 91"/>
                <a:gd name="T10" fmla="*/ 74 w 91"/>
                <a:gd name="T11" fmla="*/ 59 h 91"/>
                <a:gd name="T12" fmla="*/ 64 w 91"/>
                <a:gd name="T13" fmla="*/ 76 h 91"/>
                <a:gd name="T14" fmla="*/ 25 w 91"/>
                <a:gd name="T15" fmla="*/ 77 h 91"/>
                <a:gd name="T16" fmla="*/ 15 w 91"/>
                <a:gd name="T17" fmla="*/ 60 h 91"/>
                <a:gd name="T18" fmla="*/ 10 w 91"/>
                <a:gd name="T19" fmla="*/ 56 h 91"/>
                <a:gd name="T20" fmla="*/ 1 w 91"/>
                <a:gd name="T21" fmla="*/ 44 h 91"/>
                <a:gd name="T22" fmla="*/ 9 w 91"/>
                <a:gd name="T23" fmla="*/ 29 h 91"/>
                <a:gd name="T24" fmla="*/ 12 w 91"/>
                <a:gd name="T25" fmla="*/ 23 h 91"/>
                <a:gd name="T26" fmla="*/ 29 w 91"/>
                <a:gd name="T27" fmla="*/ 3 h 91"/>
                <a:gd name="T28" fmla="*/ 44 w 91"/>
                <a:gd name="T2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91">
                  <a:moveTo>
                    <a:pt x="44" y="0"/>
                  </a:moveTo>
                  <a:cubicBezTo>
                    <a:pt x="56" y="0"/>
                    <a:pt x="66" y="3"/>
                    <a:pt x="72" y="13"/>
                  </a:cubicBezTo>
                  <a:cubicBezTo>
                    <a:pt x="73" y="14"/>
                    <a:pt x="74" y="16"/>
                    <a:pt x="75" y="17"/>
                  </a:cubicBezTo>
                  <a:cubicBezTo>
                    <a:pt x="77" y="23"/>
                    <a:pt x="78" y="28"/>
                    <a:pt x="83" y="32"/>
                  </a:cubicBezTo>
                  <a:cubicBezTo>
                    <a:pt x="91" y="38"/>
                    <a:pt x="86" y="53"/>
                    <a:pt x="77" y="56"/>
                  </a:cubicBezTo>
                  <a:cubicBezTo>
                    <a:pt x="76" y="57"/>
                    <a:pt x="75" y="58"/>
                    <a:pt x="74" y="59"/>
                  </a:cubicBezTo>
                  <a:cubicBezTo>
                    <a:pt x="70" y="65"/>
                    <a:pt x="68" y="71"/>
                    <a:pt x="64" y="76"/>
                  </a:cubicBezTo>
                  <a:cubicBezTo>
                    <a:pt x="52" y="90"/>
                    <a:pt x="38" y="91"/>
                    <a:pt x="25" y="77"/>
                  </a:cubicBezTo>
                  <a:cubicBezTo>
                    <a:pt x="21" y="72"/>
                    <a:pt x="17" y="67"/>
                    <a:pt x="15" y="60"/>
                  </a:cubicBezTo>
                  <a:cubicBezTo>
                    <a:pt x="15" y="58"/>
                    <a:pt x="13" y="56"/>
                    <a:pt x="10" y="56"/>
                  </a:cubicBezTo>
                  <a:cubicBezTo>
                    <a:pt x="4" y="55"/>
                    <a:pt x="2" y="50"/>
                    <a:pt x="1" y="44"/>
                  </a:cubicBezTo>
                  <a:cubicBezTo>
                    <a:pt x="0" y="37"/>
                    <a:pt x="2" y="33"/>
                    <a:pt x="9" y="29"/>
                  </a:cubicBezTo>
                  <a:cubicBezTo>
                    <a:pt x="11" y="28"/>
                    <a:pt x="12" y="25"/>
                    <a:pt x="12" y="23"/>
                  </a:cubicBezTo>
                  <a:cubicBezTo>
                    <a:pt x="15" y="14"/>
                    <a:pt x="19" y="6"/>
                    <a:pt x="29" y="3"/>
                  </a:cubicBezTo>
                  <a:cubicBezTo>
                    <a:pt x="34" y="2"/>
                    <a:pt x="39" y="1"/>
                    <a:pt x="44" y="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9"/>
            <p:cNvSpPr>
              <a:spLocks/>
            </p:cNvSpPr>
            <p:nvPr/>
          </p:nvSpPr>
          <p:spPr bwMode="auto">
            <a:xfrm>
              <a:off x="2779713" y="3525838"/>
              <a:ext cx="60325" cy="114300"/>
            </a:xfrm>
            <a:custGeom>
              <a:avLst/>
              <a:gdLst>
                <a:gd name="T0" fmla="*/ 6 w 19"/>
                <a:gd name="T1" fmla="*/ 0 h 36"/>
                <a:gd name="T2" fmla="*/ 14 w 19"/>
                <a:gd name="T3" fmla="*/ 0 h 36"/>
                <a:gd name="T4" fmla="*/ 10 w 19"/>
                <a:gd name="T5" fmla="*/ 36 h 36"/>
                <a:gd name="T6" fmla="*/ 6 w 19"/>
                <a:gd name="T7" fmla="*/ 0 h 36"/>
              </a:gdLst>
              <a:ahLst/>
              <a:cxnLst>
                <a:cxn ang="0">
                  <a:pos x="T0" y="T1"/>
                </a:cxn>
                <a:cxn ang="0">
                  <a:pos x="T2" y="T3"/>
                </a:cxn>
                <a:cxn ang="0">
                  <a:pos x="T4" y="T5"/>
                </a:cxn>
                <a:cxn ang="0">
                  <a:pos x="T6" y="T7"/>
                </a:cxn>
              </a:cxnLst>
              <a:rect l="0" t="0" r="r" b="b"/>
              <a:pathLst>
                <a:path w="19" h="36">
                  <a:moveTo>
                    <a:pt x="6" y="0"/>
                  </a:moveTo>
                  <a:cubicBezTo>
                    <a:pt x="8" y="0"/>
                    <a:pt x="11" y="0"/>
                    <a:pt x="14" y="0"/>
                  </a:cubicBezTo>
                  <a:cubicBezTo>
                    <a:pt x="19" y="12"/>
                    <a:pt x="16" y="24"/>
                    <a:pt x="10" y="36"/>
                  </a:cubicBezTo>
                  <a:cubicBezTo>
                    <a:pt x="5" y="24"/>
                    <a:pt x="0" y="13"/>
                    <a:pt x="6" y="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0"/>
            <p:cNvSpPr>
              <a:spLocks/>
            </p:cNvSpPr>
            <p:nvPr/>
          </p:nvSpPr>
          <p:spPr bwMode="auto">
            <a:xfrm>
              <a:off x="2789238" y="3473451"/>
              <a:ext cx="44450" cy="36513"/>
            </a:xfrm>
            <a:custGeom>
              <a:avLst/>
              <a:gdLst>
                <a:gd name="T0" fmla="*/ 14 w 14"/>
                <a:gd name="T1" fmla="*/ 0 h 11"/>
                <a:gd name="T2" fmla="*/ 14 w 14"/>
                <a:gd name="T3" fmla="*/ 11 h 11"/>
                <a:gd name="T4" fmla="*/ 0 w 14"/>
                <a:gd name="T5" fmla="*/ 11 h 11"/>
                <a:gd name="T6" fmla="*/ 0 w 14"/>
                <a:gd name="T7" fmla="*/ 0 h 11"/>
                <a:gd name="T8" fmla="*/ 14 w 14"/>
                <a:gd name="T9" fmla="*/ 0 h 11"/>
              </a:gdLst>
              <a:ahLst/>
              <a:cxnLst>
                <a:cxn ang="0">
                  <a:pos x="T0" y="T1"/>
                </a:cxn>
                <a:cxn ang="0">
                  <a:pos x="T2" y="T3"/>
                </a:cxn>
                <a:cxn ang="0">
                  <a:pos x="T4" y="T5"/>
                </a:cxn>
                <a:cxn ang="0">
                  <a:pos x="T6" y="T7"/>
                </a:cxn>
                <a:cxn ang="0">
                  <a:pos x="T8" y="T9"/>
                </a:cxn>
              </a:cxnLst>
              <a:rect l="0" t="0" r="r" b="b"/>
              <a:pathLst>
                <a:path w="14" h="11">
                  <a:moveTo>
                    <a:pt x="14" y="0"/>
                  </a:moveTo>
                  <a:cubicBezTo>
                    <a:pt x="14" y="4"/>
                    <a:pt x="14" y="7"/>
                    <a:pt x="14" y="11"/>
                  </a:cubicBezTo>
                  <a:cubicBezTo>
                    <a:pt x="10" y="11"/>
                    <a:pt x="5" y="11"/>
                    <a:pt x="0" y="11"/>
                  </a:cubicBezTo>
                  <a:cubicBezTo>
                    <a:pt x="0" y="7"/>
                    <a:pt x="0" y="4"/>
                    <a:pt x="0" y="0"/>
                  </a:cubicBezTo>
                  <a:cubicBezTo>
                    <a:pt x="4" y="0"/>
                    <a:pt x="9" y="0"/>
                    <a:pt x="14" y="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1" name="Group 60"/>
          <p:cNvGrpSpPr/>
          <p:nvPr/>
        </p:nvGrpSpPr>
        <p:grpSpPr>
          <a:xfrm>
            <a:off x="4435383" y="4453030"/>
            <a:ext cx="889911" cy="892439"/>
            <a:chOff x="2257425" y="2868613"/>
            <a:chExt cx="1117600" cy="1120775"/>
          </a:xfrm>
        </p:grpSpPr>
        <p:sp>
          <p:nvSpPr>
            <p:cNvPr id="62" name="Freeform 5"/>
            <p:cNvSpPr>
              <a:spLocks noEditPoints="1"/>
            </p:cNvSpPr>
            <p:nvPr/>
          </p:nvSpPr>
          <p:spPr bwMode="auto">
            <a:xfrm>
              <a:off x="2257425" y="2868613"/>
              <a:ext cx="1117600" cy="1120775"/>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6"/>
            <p:cNvSpPr>
              <a:spLocks noEditPoints="1"/>
            </p:cNvSpPr>
            <p:nvPr/>
          </p:nvSpPr>
          <p:spPr bwMode="auto">
            <a:xfrm>
              <a:off x="2455863" y="3070226"/>
              <a:ext cx="714375" cy="714375"/>
            </a:xfrm>
            <a:custGeom>
              <a:avLst/>
              <a:gdLst>
                <a:gd name="T0" fmla="*/ 112 w 223"/>
                <a:gd name="T1" fmla="*/ 0 h 223"/>
                <a:gd name="T2" fmla="*/ 223 w 223"/>
                <a:gd name="T3" fmla="*/ 111 h 223"/>
                <a:gd name="T4" fmla="*/ 111 w 223"/>
                <a:gd name="T5" fmla="*/ 223 h 223"/>
                <a:gd name="T6" fmla="*/ 0 w 223"/>
                <a:gd name="T7" fmla="*/ 111 h 223"/>
                <a:gd name="T8" fmla="*/ 112 w 223"/>
                <a:gd name="T9" fmla="*/ 0 h 223"/>
                <a:gd name="T10" fmla="*/ 112 w 223"/>
                <a:gd name="T11" fmla="*/ 196 h 223"/>
                <a:gd name="T12" fmla="*/ 111 w 223"/>
                <a:gd name="T13" fmla="*/ 197 h 223"/>
                <a:gd name="T14" fmla="*/ 109 w 223"/>
                <a:gd name="T15" fmla="*/ 192 h 223"/>
                <a:gd name="T16" fmla="*/ 102 w 223"/>
                <a:gd name="T17" fmla="*/ 172 h 223"/>
                <a:gd name="T18" fmla="*/ 89 w 223"/>
                <a:gd name="T19" fmla="*/ 129 h 223"/>
                <a:gd name="T20" fmla="*/ 81 w 223"/>
                <a:gd name="T21" fmla="*/ 125 h 223"/>
                <a:gd name="T22" fmla="*/ 72 w 223"/>
                <a:gd name="T23" fmla="*/ 128 h 223"/>
                <a:gd name="T24" fmla="*/ 57 w 223"/>
                <a:gd name="T25" fmla="*/ 133 h 223"/>
                <a:gd name="T26" fmla="*/ 46 w 223"/>
                <a:gd name="T27" fmla="*/ 146 h 223"/>
                <a:gd name="T28" fmla="*/ 43 w 223"/>
                <a:gd name="T29" fmla="*/ 175 h 223"/>
                <a:gd name="T30" fmla="*/ 45 w 223"/>
                <a:gd name="T31" fmla="*/ 182 h 223"/>
                <a:gd name="T32" fmla="*/ 132 w 223"/>
                <a:gd name="T33" fmla="*/ 206 h 223"/>
                <a:gd name="T34" fmla="*/ 177 w 223"/>
                <a:gd name="T35" fmla="*/ 181 h 223"/>
                <a:gd name="T36" fmla="*/ 180 w 223"/>
                <a:gd name="T37" fmla="*/ 176 h 223"/>
                <a:gd name="T38" fmla="*/ 175 w 223"/>
                <a:gd name="T39" fmla="*/ 144 h 223"/>
                <a:gd name="T40" fmla="*/ 165 w 223"/>
                <a:gd name="T41" fmla="*/ 133 h 223"/>
                <a:gd name="T42" fmla="*/ 153 w 223"/>
                <a:gd name="T43" fmla="*/ 128 h 223"/>
                <a:gd name="T44" fmla="*/ 136 w 223"/>
                <a:gd name="T45" fmla="*/ 123 h 223"/>
                <a:gd name="T46" fmla="*/ 112 w 223"/>
                <a:gd name="T47" fmla="*/ 196 h 223"/>
                <a:gd name="T48" fmla="*/ 111 w 223"/>
                <a:gd name="T49" fmla="*/ 31 h 223"/>
                <a:gd name="T50" fmla="*/ 96 w 223"/>
                <a:gd name="T51" fmla="*/ 34 h 223"/>
                <a:gd name="T52" fmla="*/ 79 w 223"/>
                <a:gd name="T53" fmla="*/ 54 h 223"/>
                <a:gd name="T54" fmla="*/ 76 w 223"/>
                <a:gd name="T55" fmla="*/ 60 h 223"/>
                <a:gd name="T56" fmla="*/ 68 w 223"/>
                <a:gd name="T57" fmla="*/ 75 h 223"/>
                <a:gd name="T58" fmla="*/ 77 w 223"/>
                <a:gd name="T59" fmla="*/ 87 h 223"/>
                <a:gd name="T60" fmla="*/ 82 w 223"/>
                <a:gd name="T61" fmla="*/ 91 h 223"/>
                <a:gd name="T62" fmla="*/ 92 w 223"/>
                <a:gd name="T63" fmla="*/ 108 h 223"/>
                <a:gd name="T64" fmla="*/ 131 w 223"/>
                <a:gd name="T65" fmla="*/ 107 h 223"/>
                <a:gd name="T66" fmla="*/ 141 w 223"/>
                <a:gd name="T67" fmla="*/ 90 h 223"/>
                <a:gd name="T68" fmla="*/ 144 w 223"/>
                <a:gd name="T69" fmla="*/ 87 h 223"/>
                <a:gd name="T70" fmla="*/ 150 w 223"/>
                <a:gd name="T71" fmla="*/ 63 h 223"/>
                <a:gd name="T72" fmla="*/ 142 w 223"/>
                <a:gd name="T73" fmla="*/ 48 h 223"/>
                <a:gd name="T74" fmla="*/ 139 w 223"/>
                <a:gd name="T75" fmla="*/ 44 h 223"/>
                <a:gd name="T76" fmla="*/ 111 w 223"/>
                <a:gd name="T77" fmla="*/ 31 h 223"/>
                <a:gd name="T78" fmla="*/ 107 w 223"/>
                <a:gd name="T79" fmla="*/ 143 h 223"/>
                <a:gd name="T80" fmla="*/ 111 w 223"/>
                <a:gd name="T81" fmla="*/ 179 h 223"/>
                <a:gd name="T82" fmla="*/ 115 w 223"/>
                <a:gd name="T83" fmla="*/ 143 h 223"/>
                <a:gd name="T84" fmla="*/ 107 w 223"/>
                <a:gd name="T85" fmla="*/ 143 h 223"/>
                <a:gd name="T86" fmla="*/ 118 w 223"/>
                <a:gd name="T87" fmla="*/ 127 h 223"/>
                <a:gd name="T88" fmla="*/ 104 w 223"/>
                <a:gd name="T89" fmla="*/ 127 h 223"/>
                <a:gd name="T90" fmla="*/ 104 w 223"/>
                <a:gd name="T91" fmla="*/ 138 h 223"/>
                <a:gd name="T92" fmla="*/ 118 w 223"/>
                <a:gd name="T93" fmla="*/ 138 h 223"/>
                <a:gd name="T94" fmla="*/ 118 w 223"/>
                <a:gd name="T95" fmla="*/ 12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23">
                  <a:moveTo>
                    <a:pt x="112" y="0"/>
                  </a:moveTo>
                  <a:cubicBezTo>
                    <a:pt x="172" y="0"/>
                    <a:pt x="223" y="49"/>
                    <a:pt x="223" y="111"/>
                  </a:cubicBezTo>
                  <a:cubicBezTo>
                    <a:pt x="223" y="173"/>
                    <a:pt x="173" y="223"/>
                    <a:pt x="111" y="223"/>
                  </a:cubicBezTo>
                  <a:cubicBezTo>
                    <a:pt x="50" y="222"/>
                    <a:pt x="0" y="173"/>
                    <a:pt x="0" y="111"/>
                  </a:cubicBezTo>
                  <a:cubicBezTo>
                    <a:pt x="0" y="50"/>
                    <a:pt x="50" y="0"/>
                    <a:pt x="112" y="0"/>
                  </a:cubicBezTo>
                  <a:close/>
                  <a:moveTo>
                    <a:pt x="112" y="196"/>
                  </a:moveTo>
                  <a:cubicBezTo>
                    <a:pt x="112" y="197"/>
                    <a:pt x="111" y="197"/>
                    <a:pt x="111" y="197"/>
                  </a:cubicBezTo>
                  <a:cubicBezTo>
                    <a:pt x="110" y="195"/>
                    <a:pt x="110" y="194"/>
                    <a:pt x="109" y="192"/>
                  </a:cubicBezTo>
                  <a:cubicBezTo>
                    <a:pt x="107" y="185"/>
                    <a:pt x="105" y="178"/>
                    <a:pt x="102" y="172"/>
                  </a:cubicBezTo>
                  <a:cubicBezTo>
                    <a:pt x="98" y="157"/>
                    <a:pt x="93" y="143"/>
                    <a:pt x="89" y="129"/>
                  </a:cubicBezTo>
                  <a:cubicBezTo>
                    <a:pt x="87" y="124"/>
                    <a:pt x="87" y="123"/>
                    <a:pt x="81" y="125"/>
                  </a:cubicBezTo>
                  <a:cubicBezTo>
                    <a:pt x="78" y="126"/>
                    <a:pt x="75" y="127"/>
                    <a:pt x="72" y="128"/>
                  </a:cubicBezTo>
                  <a:cubicBezTo>
                    <a:pt x="67" y="130"/>
                    <a:pt x="62" y="131"/>
                    <a:pt x="57" y="133"/>
                  </a:cubicBezTo>
                  <a:cubicBezTo>
                    <a:pt x="51" y="135"/>
                    <a:pt x="47" y="140"/>
                    <a:pt x="46" y="146"/>
                  </a:cubicBezTo>
                  <a:cubicBezTo>
                    <a:pt x="45" y="156"/>
                    <a:pt x="43" y="166"/>
                    <a:pt x="43" y="175"/>
                  </a:cubicBezTo>
                  <a:cubicBezTo>
                    <a:pt x="42" y="178"/>
                    <a:pt x="44" y="181"/>
                    <a:pt x="45" y="182"/>
                  </a:cubicBezTo>
                  <a:cubicBezTo>
                    <a:pt x="70" y="205"/>
                    <a:pt x="99" y="213"/>
                    <a:pt x="132" y="206"/>
                  </a:cubicBezTo>
                  <a:cubicBezTo>
                    <a:pt x="150" y="202"/>
                    <a:pt x="164" y="193"/>
                    <a:pt x="177" y="181"/>
                  </a:cubicBezTo>
                  <a:cubicBezTo>
                    <a:pt x="179" y="180"/>
                    <a:pt x="180" y="178"/>
                    <a:pt x="180" y="176"/>
                  </a:cubicBezTo>
                  <a:cubicBezTo>
                    <a:pt x="179" y="165"/>
                    <a:pt x="177" y="154"/>
                    <a:pt x="175" y="144"/>
                  </a:cubicBezTo>
                  <a:cubicBezTo>
                    <a:pt x="174" y="139"/>
                    <a:pt x="170" y="135"/>
                    <a:pt x="165" y="133"/>
                  </a:cubicBezTo>
                  <a:cubicBezTo>
                    <a:pt x="161" y="131"/>
                    <a:pt x="157" y="130"/>
                    <a:pt x="153" y="128"/>
                  </a:cubicBezTo>
                  <a:cubicBezTo>
                    <a:pt x="147" y="126"/>
                    <a:pt x="142" y="125"/>
                    <a:pt x="136" y="123"/>
                  </a:cubicBezTo>
                  <a:cubicBezTo>
                    <a:pt x="128" y="148"/>
                    <a:pt x="120" y="172"/>
                    <a:pt x="112" y="196"/>
                  </a:cubicBezTo>
                  <a:close/>
                  <a:moveTo>
                    <a:pt x="111" y="31"/>
                  </a:moveTo>
                  <a:cubicBezTo>
                    <a:pt x="106" y="32"/>
                    <a:pt x="101" y="33"/>
                    <a:pt x="96" y="34"/>
                  </a:cubicBezTo>
                  <a:cubicBezTo>
                    <a:pt x="86" y="37"/>
                    <a:pt x="82" y="45"/>
                    <a:pt x="79" y="54"/>
                  </a:cubicBezTo>
                  <a:cubicBezTo>
                    <a:pt x="79" y="56"/>
                    <a:pt x="78" y="59"/>
                    <a:pt x="76" y="60"/>
                  </a:cubicBezTo>
                  <a:cubicBezTo>
                    <a:pt x="69" y="64"/>
                    <a:pt x="67" y="68"/>
                    <a:pt x="68" y="75"/>
                  </a:cubicBezTo>
                  <a:cubicBezTo>
                    <a:pt x="69" y="81"/>
                    <a:pt x="71" y="86"/>
                    <a:pt x="77" y="87"/>
                  </a:cubicBezTo>
                  <a:cubicBezTo>
                    <a:pt x="80" y="87"/>
                    <a:pt x="82" y="89"/>
                    <a:pt x="82" y="91"/>
                  </a:cubicBezTo>
                  <a:cubicBezTo>
                    <a:pt x="84" y="98"/>
                    <a:pt x="88" y="103"/>
                    <a:pt x="92" y="108"/>
                  </a:cubicBezTo>
                  <a:cubicBezTo>
                    <a:pt x="105" y="122"/>
                    <a:pt x="119" y="121"/>
                    <a:pt x="131" y="107"/>
                  </a:cubicBezTo>
                  <a:cubicBezTo>
                    <a:pt x="135" y="102"/>
                    <a:pt x="137" y="96"/>
                    <a:pt x="141" y="90"/>
                  </a:cubicBezTo>
                  <a:cubicBezTo>
                    <a:pt x="142" y="89"/>
                    <a:pt x="143" y="88"/>
                    <a:pt x="144" y="87"/>
                  </a:cubicBezTo>
                  <a:cubicBezTo>
                    <a:pt x="153" y="84"/>
                    <a:pt x="158" y="69"/>
                    <a:pt x="150" y="63"/>
                  </a:cubicBezTo>
                  <a:cubicBezTo>
                    <a:pt x="145" y="59"/>
                    <a:pt x="144" y="54"/>
                    <a:pt x="142" y="48"/>
                  </a:cubicBezTo>
                  <a:cubicBezTo>
                    <a:pt x="141" y="47"/>
                    <a:pt x="140" y="45"/>
                    <a:pt x="139" y="44"/>
                  </a:cubicBezTo>
                  <a:cubicBezTo>
                    <a:pt x="133" y="34"/>
                    <a:pt x="123" y="31"/>
                    <a:pt x="111" y="31"/>
                  </a:cubicBezTo>
                  <a:close/>
                  <a:moveTo>
                    <a:pt x="107" y="143"/>
                  </a:moveTo>
                  <a:cubicBezTo>
                    <a:pt x="101" y="156"/>
                    <a:pt x="106" y="167"/>
                    <a:pt x="111" y="179"/>
                  </a:cubicBezTo>
                  <a:cubicBezTo>
                    <a:pt x="117" y="167"/>
                    <a:pt x="120" y="155"/>
                    <a:pt x="115" y="143"/>
                  </a:cubicBezTo>
                  <a:cubicBezTo>
                    <a:pt x="112" y="143"/>
                    <a:pt x="109" y="143"/>
                    <a:pt x="107" y="143"/>
                  </a:cubicBezTo>
                  <a:close/>
                  <a:moveTo>
                    <a:pt x="118" y="127"/>
                  </a:moveTo>
                  <a:cubicBezTo>
                    <a:pt x="113" y="127"/>
                    <a:pt x="108" y="127"/>
                    <a:pt x="104" y="127"/>
                  </a:cubicBezTo>
                  <a:cubicBezTo>
                    <a:pt x="104" y="131"/>
                    <a:pt x="104" y="134"/>
                    <a:pt x="104" y="138"/>
                  </a:cubicBezTo>
                  <a:cubicBezTo>
                    <a:pt x="109" y="138"/>
                    <a:pt x="114" y="138"/>
                    <a:pt x="118" y="138"/>
                  </a:cubicBezTo>
                  <a:cubicBezTo>
                    <a:pt x="118" y="134"/>
                    <a:pt x="118" y="131"/>
                    <a:pt x="118" y="1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7"/>
            <p:cNvSpPr>
              <a:spLocks/>
            </p:cNvSpPr>
            <p:nvPr/>
          </p:nvSpPr>
          <p:spPr bwMode="auto">
            <a:xfrm>
              <a:off x="2590800" y="3460751"/>
              <a:ext cx="441325" cy="288925"/>
            </a:xfrm>
            <a:custGeom>
              <a:avLst/>
              <a:gdLst>
                <a:gd name="T0" fmla="*/ 70 w 138"/>
                <a:gd name="T1" fmla="*/ 73 h 90"/>
                <a:gd name="T2" fmla="*/ 94 w 138"/>
                <a:gd name="T3" fmla="*/ 0 h 90"/>
                <a:gd name="T4" fmla="*/ 111 w 138"/>
                <a:gd name="T5" fmla="*/ 5 h 90"/>
                <a:gd name="T6" fmla="*/ 123 w 138"/>
                <a:gd name="T7" fmla="*/ 10 h 90"/>
                <a:gd name="T8" fmla="*/ 133 w 138"/>
                <a:gd name="T9" fmla="*/ 21 h 90"/>
                <a:gd name="T10" fmla="*/ 138 w 138"/>
                <a:gd name="T11" fmla="*/ 53 h 90"/>
                <a:gd name="T12" fmla="*/ 135 w 138"/>
                <a:gd name="T13" fmla="*/ 58 h 90"/>
                <a:gd name="T14" fmla="*/ 90 w 138"/>
                <a:gd name="T15" fmla="*/ 83 h 90"/>
                <a:gd name="T16" fmla="*/ 3 w 138"/>
                <a:gd name="T17" fmla="*/ 59 h 90"/>
                <a:gd name="T18" fmla="*/ 1 w 138"/>
                <a:gd name="T19" fmla="*/ 52 h 90"/>
                <a:gd name="T20" fmla="*/ 4 w 138"/>
                <a:gd name="T21" fmla="*/ 23 h 90"/>
                <a:gd name="T22" fmla="*/ 15 w 138"/>
                <a:gd name="T23" fmla="*/ 10 h 90"/>
                <a:gd name="T24" fmla="*/ 30 w 138"/>
                <a:gd name="T25" fmla="*/ 5 h 90"/>
                <a:gd name="T26" fmla="*/ 39 w 138"/>
                <a:gd name="T27" fmla="*/ 2 h 90"/>
                <a:gd name="T28" fmla="*/ 47 w 138"/>
                <a:gd name="T29" fmla="*/ 6 h 90"/>
                <a:gd name="T30" fmla="*/ 60 w 138"/>
                <a:gd name="T31" fmla="*/ 49 h 90"/>
                <a:gd name="T32" fmla="*/ 67 w 138"/>
                <a:gd name="T33" fmla="*/ 69 h 90"/>
                <a:gd name="T34" fmla="*/ 69 w 138"/>
                <a:gd name="T35" fmla="*/ 74 h 90"/>
                <a:gd name="T36" fmla="*/ 70 w 138"/>
                <a:gd name="T37" fmla="*/ 7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8" h="90">
                  <a:moveTo>
                    <a:pt x="70" y="73"/>
                  </a:moveTo>
                  <a:cubicBezTo>
                    <a:pt x="78" y="49"/>
                    <a:pt x="86" y="25"/>
                    <a:pt x="94" y="0"/>
                  </a:cubicBezTo>
                  <a:cubicBezTo>
                    <a:pt x="100" y="2"/>
                    <a:pt x="105" y="3"/>
                    <a:pt x="111" y="5"/>
                  </a:cubicBezTo>
                  <a:cubicBezTo>
                    <a:pt x="115" y="7"/>
                    <a:pt x="119" y="8"/>
                    <a:pt x="123" y="10"/>
                  </a:cubicBezTo>
                  <a:cubicBezTo>
                    <a:pt x="128" y="12"/>
                    <a:pt x="132" y="16"/>
                    <a:pt x="133" y="21"/>
                  </a:cubicBezTo>
                  <a:cubicBezTo>
                    <a:pt x="135" y="31"/>
                    <a:pt x="137" y="42"/>
                    <a:pt x="138" y="53"/>
                  </a:cubicBezTo>
                  <a:cubicBezTo>
                    <a:pt x="138" y="55"/>
                    <a:pt x="137" y="57"/>
                    <a:pt x="135" y="58"/>
                  </a:cubicBezTo>
                  <a:cubicBezTo>
                    <a:pt x="122" y="70"/>
                    <a:pt x="108" y="79"/>
                    <a:pt x="90" y="83"/>
                  </a:cubicBezTo>
                  <a:cubicBezTo>
                    <a:pt x="57" y="90"/>
                    <a:pt x="28" y="82"/>
                    <a:pt x="3" y="59"/>
                  </a:cubicBezTo>
                  <a:cubicBezTo>
                    <a:pt x="2" y="58"/>
                    <a:pt x="0" y="55"/>
                    <a:pt x="1" y="52"/>
                  </a:cubicBezTo>
                  <a:cubicBezTo>
                    <a:pt x="1" y="43"/>
                    <a:pt x="3" y="33"/>
                    <a:pt x="4" y="23"/>
                  </a:cubicBezTo>
                  <a:cubicBezTo>
                    <a:pt x="5" y="17"/>
                    <a:pt x="9" y="12"/>
                    <a:pt x="15" y="10"/>
                  </a:cubicBezTo>
                  <a:cubicBezTo>
                    <a:pt x="20" y="8"/>
                    <a:pt x="25" y="7"/>
                    <a:pt x="30" y="5"/>
                  </a:cubicBezTo>
                  <a:cubicBezTo>
                    <a:pt x="33" y="4"/>
                    <a:pt x="36" y="3"/>
                    <a:pt x="39" y="2"/>
                  </a:cubicBezTo>
                  <a:cubicBezTo>
                    <a:pt x="45" y="0"/>
                    <a:pt x="45" y="1"/>
                    <a:pt x="47" y="6"/>
                  </a:cubicBezTo>
                  <a:cubicBezTo>
                    <a:pt x="51" y="20"/>
                    <a:pt x="56" y="34"/>
                    <a:pt x="60" y="49"/>
                  </a:cubicBezTo>
                  <a:cubicBezTo>
                    <a:pt x="63" y="55"/>
                    <a:pt x="65" y="62"/>
                    <a:pt x="67" y="69"/>
                  </a:cubicBezTo>
                  <a:cubicBezTo>
                    <a:pt x="68" y="71"/>
                    <a:pt x="68" y="72"/>
                    <a:pt x="69" y="74"/>
                  </a:cubicBezTo>
                  <a:cubicBezTo>
                    <a:pt x="69" y="74"/>
                    <a:pt x="70" y="74"/>
                    <a:pt x="70" y="7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8"/>
            <p:cNvSpPr>
              <a:spLocks/>
            </p:cNvSpPr>
            <p:nvPr/>
          </p:nvSpPr>
          <p:spPr bwMode="auto">
            <a:xfrm>
              <a:off x="2670175" y="3170238"/>
              <a:ext cx="292100" cy="290513"/>
            </a:xfrm>
            <a:custGeom>
              <a:avLst/>
              <a:gdLst>
                <a:gd name="T0" fmla="*/ 44 w 91"/>
                <a:gd name="T1" fmla="*/ 0 h 91"/>
                <a:gd name="T2" fmla="*/ 72 w 91"/>
                <a:gd name="T3" fmla="*/ 13 h 91"/>
                <a:gd name="T4" fmla="*/ 75 w 91"/>
                <a:gd name="T5" fmla="*/ 17 h 91"/>
                <a:gd name="T6" fmla="*/ 83 w 91"/>
                <a:gd name="T7" fmla="*/ 32 h 91"/>
                <a:gd name="T8" fmla="*/ 77 w 91"/>
                <a:gd name="T9" fmla="*/ 56 h 91"/>
                <a:gd name="T10" fmla="*/ 74 w 91"/>
                <a:gd name="T11" fmla="*/ 59 h 91"/>
                <a:gd name="T12" fmla="*/ 64 w 91"/>
                <a:gd name="T13" fmla="*/ 76 h 91"/>
                <a:gd name="T14" fmla="*/ 25 w 91"/>
                <a:gd name="T15" fmla="*/ 77 h 91"/>
                <a:gd name="T16" fmla="*/ 15 w 91"/>
                <a:gd name="T17" fmla="*/ 60 h 91"/>
                <a:gd name="T18" fmla="*/ 10 w 91"/>
                <a:gd name="T19" fmla="*/ 56 h 91"/>
                <a:gd name="T20" fmla="*/ 1 w 91"/>
                <a:gd name="T21" fmla="*/ 44 h 91"/>
                <a:gd name="T22" fmla="*/ 9 w 91"/>
                <a:gd name="T23" fmla="*/ 29 h 91"/>
                <a:gd name="T24" fmla="*/ 12 w 91"/>
                <a:gd name="T25" fmla="*/ 23 h 91"/>
                <a:gd name="T26" fmla="*/ 29 w 91"/>
                <a:gd name="T27" fmla="*/ 3 h 91"/>
                <a:gd name="T28" fmla="*/ 44 w 91"/>
                <a:gd name="T2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91">
                  <a:moveTo>
                    <a:pt x="44" y="0"/>
                  </a:moveTo>
                  <a:cubicBezTo>
                    <a:pt x="56" y="0"/>
                    <a:pt x="66" y="3"/>
                    <a:pt x="72" y="13"/>
                  </a:cubicBezTo>
                  <a:cubicBezTo>
                    <a:pt x="73" y="14"/>
                    <a:pt x="74" y="16"/>
                    <a:pt x="75" y="17"/>
                  </a:cubicBezTo>
                  <a:cubicBezTo>
                    <a:pt x="77" y="23"/>
                    <a:pt x="78" y="28"/>
                    <a:pt x="83" y="32"/>
                  </a:cubicBezTo>
                  <a:cubicBezTo>
                    <a:pt x="91" y="38"/>
                    <a:pt x="86" y="53"/>
                    <a:pt x="77" y="56"/>
                  </a:cubicBezTo>
                  <a:cubicBezTo>
                    <a:pt x="76" y="57"/>
                    <a:pt x="75" y="58"/>
                    <a:pt x="74" y="59"/>
                  </a:cubicBezTo>
                  <a:cubicBezTo>
                    <a:pt x="70" y="65"/>
                    <a:pt x="68" y="71"/>
                    <a:pt x="64" y="76"/>
                  </a:cubicBezTo>
                  <a:cubicBezTo>
                    <a:pt x="52" y="90"/>
                    <a:pt x="38" y="91"/>
                    <a:pt x="25" y="77"/>
                  </a:cubicBezTo>
                  <a:cubicBezTo>
                    <a:pt x="21" y="72"/>
                    <a:pt x="17" y="67"/>
                    <a:pt x="15" y="60"/>
                  </a:cubicBezTo>
                  <a:cubicBezTo>
                    <a:pt x="15" y="58"/>
                    <a:pt x="13" y="56"/>
                    <a:pt x="10" y="56"/>
                  </a:cubicBezTo>
                  <a:cubicBezTo>
                    <a:pt x="4" y="55"/>
                    <a:pt x="2" y="50"/>
                    <a:pt x="1" y="44"/>
                  </a:cubicBezTo>
                  <a:cubicBezTo>
                    <a:pt x="0" y="37"/>
                    <a:pt x="2" y="33"/>
                    <a:pt x="9" y="29"/>
                  </a:cubicBezTo>
                  <a:cubicBezTo>
                    <a:pt x="11" y="28"/>
                    <a:pt x="12" y="25"/>
                    <a:pt x="12" y="23"/>
                  </a:cubicBezTo>
                  <a:cubicBezTo>
                    <a:pt x="15" y="14"/>
                    <a:pt x="19" y="6"/>
                    <a:pt x="29" y="3"/>
                  </a:cubicBezTo>
                  <a:cubicBezTo>
                    <a:pt x="34" y="2"/>
                    <a:pt x="39" y="1"/>
                    <a:pt x="44"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9"/>
            <p:cNvSpPr>
              <a:spLocks/>
            </p:cNvSpPr>
            <p:nvPr/>
          </p:nvSpPr>
          <p:spPr bwMode="auto">
            <a:xfrm>
              <a:off x="2779713" y="3525838"/>
              <a:ext cx="60325" cy="114300"/>
            </a:xfrm>
            <a:custGeom>
              <a:avLst/>
              <a:gdLst>
                <a:gd name="T0" fmla="*/ 6 w 19"/>
                <a:gd name="T1" fmla="*/ 0 h 36"/>
                <a:gd name="T2" fmla="*/ 14 w 19"/>
                <a:gd name="T3" fmla="*/ 0 h 36"/>
                <a:gd name="T4" fmla="*/ 10 w 19"/>
                <a:gd name="T5" fmla="*/ 36 h 36"/>
                <a:gd name="T6" fmla="*/ 6 w 19"/>
                <a:gd name="T7" fmla="*/ 0 h 36"/>
              </a:gdLst>
              <a:ahLst/>
              <a:cxnLst>
                <a:cxn ang="0">
                  <a:pos x="T0" y="T1"/>
                </a:cxn>
                <a:cxn ang="0">
                  <a:pos x="T2" y="T3"/>
                </a:cxn>
                <a:cxn ang="0">
                  <a:pos x="T4" y="T5"/>
                </a:cxn>
                <a:cxn ang="0">
                  <a:pos x="T6" y="T7"/>
                </a:cxn>
              </a:cxnLst>
              <a:rect l="0" t="0" r="r" b="b"/>
              <a:pathLst>
                <a:path w="19" h="36">
                  <a:moveTo>
                    <a:pt x="6" y="0"/>
                  </a:moveTo>
                  <a:cubicBezTo>
                    <a:pt x="8" y="0"/>
                    <a:pt x="11" y="0"/>
                    <a:pt x="14" y="0"/>
                  </a:cubicBezTo>
                  <a:cubicBezTo>
                    <a:pt x="19" y="12"/>
                    <a:pt x="16" y="24"/>
                    <a:pt x="10" y="36"/>
                  </a:cubicBezTo>
                  <a:cubicBezTo>
                    <a:pt x="5" y="24"/>
                    <a:pt x="0" y="13"/>
                    <a:pt x="6"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0"/>
            <p:cNvSpPr>
              <a:spLocks/>
            </p:cNvSpPr>
            <p:nvPr/>
          </p:nvSpPr>
          <p:spPr bwMode="auto">
            <a:xfrm>
              <a:off x="2789238" y="3473451"/>
              <a:ext cx="44450" cy="36513"/>
            </a:xfrm>
            <a:custGeom>
              <a:avLst/>
              <a:gdLst>
                <a:gd name="T0" fmla="*/ 14 w 14"/>
                <a:gd name="T1" fmla="*/ 0 h 11"/>
                <a:gd name="T2" fmla="*/ 14 w 14"/>
                <a:gd name="T3" fmla="*/ 11 h 11"/>
                <a:gd name="T4" fmla="*/ 0 w 14"/>
                <a:gd name="T5" fmla="*/ 11 h 11"/>
                <a:gd name="T6" fmla="*/ 0 w 14"/>
                <a:gd name="T7" fmla="*/ 0 h 11"/>
                <a:gd name="T8" fmla="*/ 14 w 14"/>
                <a:gd name="T9" fmla="*/ 0 h 11"/>
              </a:gdLst>
              <a:ahLst/>
              <a:cxnLst>
                <a:cxn ang="0">
                  <a:pos x="T0" y="T1"/>
                </a:cxn>
                <a:cxn ang="0">
                  <a:pos x="T2" y="T3"/>
                </a:cxn>
                <a:cxn ang="0">
                  <a:pos x="T4" y="T5"/>
                </a:cxn>
                <a:cxn ang="0">
                  <a:pos x="T6" y="T7"/>
                </a:cxn>
                <a:cxn ang="0">
                  <a:pos x="T8" y="T9"/>
                </a:cxn>
              </a:cxnLst>
              <a:rect l="0" t="0" r="r" b="b"/>
              <a:pathLst>
                <a:path w="14" h="11">
                  <a:moveTo>
                    <a:pt x="14" y="0"/>
                  </a:moveTo>
                  <a:cubicBezTo>
                    <a:pt x="14" y="4"/>
                    <a:pt x="14" y="7"/>
                    <a:pt x="14" y="11"/>
                  </a:cubicBezTo>
                  <a:cubicBezTo>
                    <a:pt x="10" y="11"/>
                    <a:pt x="5" y="11"/>
                    <a:pt x="0" y="11"/>
                  </a:cubicBezTo>
                  <a:cubicBezTo>
                    <a:pt x="0" y="7"/>
                    <a:pt x="0" y="4"/>
                    <a:pt x="0" y="0"/>
                  </a:cubicBezTo>
                  <a:cubicBezTo>
                    <a:pt x="4" y="0"/>
                    <a:pt x="9" y="0"/>
                    <a:pt x="14"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9" name="Group 88"/>
          <p:cNvGrpSpPr/>
          <p:nvPr/>
        </p:nvGrpSpPr>
        <p:grpSpPr>
          <a:xfrm>
            <a:off x="6651018" y="2416503"/>
            <a:ext cx="1759884" cy="1764883"/>
            <a:chOff x="2257425" y="2868613"/>
            <a:chExt cx="1117600" cy="1120775"/>
          </a:xfrm>
        </p:grpSpPr>
        <p:sp>
          <p:nvSpPr>
            <p:cNvPr id="90" name="Freeform 5"/>
            <p:cNvSpPr>
              <a:spLocks noEditPoints="1"/>
            </p:cNvSpPr>
            <p:nvPr/>
          </p:nvSpPr>
          <p:spPr bwMode="auto">
            <a:xfrm>
              <a:off x="2257425" y="2868613"/>
              <a:ext cx="1117600" cy="1120775"/>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1" name="Freeform 6"/>
            <p:cNvSpPr>
              <a:spLocks noEditPoints="1"/>
            </p:cNvSpPr>
            <p:nvPr/>
          </p:nvSpPr>
          <p:spPr bwMode="auto">
            <a:xfrm>
              <a:off x="2455863" y="3070226"/>
              <a:ext cx="714375" cy="714375"/>
            </a:xfrm>
            <a:custGeom>
              <a:avLst/>
              <a:gdLst>
                <a:gd name="T0" fmla="*/ 112 w 223"/>
                <a:gd name="T1" fmla="*/ 0 h 223"/>
                <a:gd name="T2" fmla="*/ 223 w 223"/>
                <a:gd name="T3" fmla="*/ 111 h 223"/>
                <a:gd name="T4" fmla="*/ 111 w 223"/>
                <a:gd name="T5" fmla="*/ 223 h 223"/>
                <a:gd name="T6" fmla="*/ 0 w 223"/>
                <a:gd name="T7" fmla="*/ 111 h 223"/>
                <a:gd name="T8" fmla="*/ 112 w 223"/>
                <a:gd name="T9" fmla="*/ 0 h 223"/>
                <a:gd name="T10" fmla="*/ 112 w 223"/>
                <a:gd name="T11" fmla="*/ 196 h 223"/>
                <a:gd name="T12" fmla="*/ 111 w 223"/>
                <a:gd name="T13" fmla="*/ 197 h 223"/>
                <a:gd name="T14" fmla="*/ 109 w 223"/>
                <a:gd name="T15" fmla="*/ 192 h 223"/>
                <a:gd name="T16" fmla="*/ 102 w 223"/>
                <a:gd name="T17" fmla="*/ 172 h 223"/>
                <a:gd name="T18" fmla="*/ 89 w 223"/>
                <a:gd name="T19" fmla="*/ 129 h 223"/>
                <a:gd name="T20" fmla="*/ 81 w 223"/>
                <a:gd name="T21" fmla="*/ 125 h 223"/>
                <a:gd name="T22" fmla="*/ 72 w 223"/>
                <a:gd name="T23" fmla="*/ 128 h 223"/>
                <a:gd name="T24" fmla="*/ 57 w 223"/>
                <a:gd name="T25" fmla="*/ 133 h 223"/>
                <a:gd name="T26" fmla="*/ 46 w 223"/>
                <a:gd name="T27" fmla="*/ 146 h 223"/>
                <a:gd name="T28" fmla="*/ 43 w 223"/>
                <a:gd name="T29" fmla="*/ 175 h 223"/>
                <a:gd name="T30" fmla="*/ 45 w 223"/>
                <a:gd name="T31" fmla="*/ 182 h 223"/>
                <a:gd name="T32" fmla="*/ 132 w 223"/>
                <a:gd name="T33" fmla="*/ 206 h 223"/>
                <a:gd name="T34" fmla="*/ 177 w 223"/>
                <a:gd name="T35" fmla="*/ 181 h 223"/>
                <a:gd name="T36" fmla="*/ 180 w 223"/>
                <a:gd name="T37" fmla="*/ 176 h 223"/>
                <a:gd name="T38" fmla="*/ 175 w 223"/>
                <a:gd name="T39" fmla="*/ 144 h 223"/>
                <a:gd name="T40" fmla="*/ 165 w 223"/>
                <a:gd name="T41" fmla="*/ 133 h 223"/>
                <a:gd name="T42" fmla="*/ 153 w 223"/>
                <a:gd name="T43" fmla="*/ 128 h 223"/>
                <a:gd name="T44" fmla="*/ 136 w 223"/>
                <a:gd name="T45" fmla="*/ 123 h 223"/>
                <a:gd name="T46" fmla="*/ 112 w 223"/>
                <a:gd name="T47" fmla="*/ 196 h 223"/>
                <a:gd name="T48" fmla="*/ 111 w 223"/>
                <a:gd name="T49" fmla="*/ 31 h 223"/>
                <a:gd name="T50" fmla="*/ 96 w 223"/>
                <a:gd name="T51" fmla="*/ 34 h 223"/>
                <a:gd name="T52" fmla="*/ 79 w 223"/>
                <a:gd name="T53" fmla="*/ 54 h 223"/>
                <a:gd name="T54" fmla="*/ 76 w 223"/>
                <a:gd name="T55" fmla="*/ 60 h 223"/>
                <a:gd name="T56" fmla="*/ 68 w 223"/>
                <a:gd name="T57" fmla="*/ 75 h 223"/>
                <a:gd name="T58" fmla="*/ 77 w 223"/>
                <a:gd name="T59" fmla="*/ 87 h 223"/>
                <a:gd name="T60" fmla="*/ 82 w 223"/>
                <a:gd name="T61" fmla="*/ 91 h 223"/>
                <a:gd name="T62" fmla="*/ 92 w 223"/>
                <a:gd name="T63" fmla="*/ 108 h 223"/>
                <a:gd name="T64" fmla="*/ 131 w 223"/>
                <a:gd name="T65" fmla="*/ 107 h 223"/>
                <a:gd name="T66" fmla="*/ 141 w 223"/>
                <a:gd name="T67" fmla="*/ 90 h 223"/>
                <a:gd name="T68" fmla="*/ 144 w 223"/>
                <a:gd name="T69" fmla="*/ 87 h 223"/>
                <a:gd name="T70" fmla="*/ 150 w 223"/>
                <a:gd name="T71" fmla="*/ 63 h 223"/>
                <a:gd name="T72" fmla="*/ 142 w 223"/>
                <a:gd name="T73" fmla="*/ 48 h 223"/>
                <a:gd name="T74" fmla="*/ 139 w 223"/>
                <a:gd name="T75" fmla="*/ 44 h 223"/>
                <a:gd name="T76" fmla="*/ 111 w 223"/>
                <a:gd name="T77" fmla="*/ 31 h 223"/>
                <a:gd name="T78" fmla="*/ 107 w 223"/>
                <a:gd name="T79" fmla="*/ 143 h 223"/>
                <a:gd name="T80" fmla="*/ 111 w 223"/>
                <a:gd name="T81" fmla="*/ 179 h 223"/>
                <a:gd name="T82" fmla="*/ 115 w 223"/>
                <a:gd name="T83" fmla="*/ 143 h 223"/>
                <a:gd name="T84" fmla="*/ 107 w 223"/>
                <a:gd name="T85" fmla="*/ 143 h 223"/>
                <a:gd name="T86" fmla="*/ 118 w 223"/>
                <a:gd name="T87" fmla="*/ 127 h 223"/>
                <a:gd name="T88" fmla="*/ 104 w 223"/>
                <a:gd name="T89" fmla="*/ 127 h 223"/>
                <a:gd name="T90" fmla="*/ 104 w 223"/>
                <a:gd name="T91" fmla="*/ 138 h 223"/>
                <a:gd name="T92" fmla="*/ 118 w 223"/>
                <a:gd name="T93" fmla="*/ 138 h 223"/>
                <a:gd name="T94" fmla="*/ 118 w 223"/>
                <a:gd name="T95" fmla="*/ 12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23">
                  <a:moveTo>
                    <a:pt x="112" y="0"/>
                  </a:moveTo>
                  <a:cubicBezTo>
                    <a:pt x="172" y="0"/>
                    <a:pt x="223" y="49"/>
                    <a:pt x="223" y="111"/>
                  </a:cubicBezTo>
                  <a:cubicBezTo>
                    <a:pt x="223" y="173"/>
                    <a:pt x="173" y="223"/>
                    <a:pt x="111" y="223"/>
                  </a:cubicBezTo>
                  <a:cubicBezTo>
                    <a:pt x="50" y="222"/>
                    <a:pt x="0" y="173"/>
                    <a:pt x="0" y="111"/>
                  </a:cubicBezTo>
                  <a:cubicBezTo>
                    <a:pt x="0" y="50"/>
                    <a:pt x="50" y="0"/>
                    <a:pt x="112" y="0"/>
                  </a:cubicBezTo>
                  <a:close/>
                  <a:moveTo>
                    <a:pt x="112" y="196"/>
                  </a:moveTo>
                  <a:cubicBezTo>
                    <a:pt x="112" y="197"/>
                    <a:pt x="111" y="197"/>
                    <a:pt x="111" y="197"/>
                  </a:cubicBezTo>
                  <a:cubicBezTo>
                    <a:pt x="110" y="195"/>
                    <a:pt x="110" y="194"/>
                    <a:pt x="109" y="192"/>
                  </a:cubicBezTo>
                  <a:cubicBezTo>
                    <a:pt x="107" y="185"/>
                    <a:pt x="105" y="178"/>
                    <a:pt x="102" y="172"/>
                  </a:cubicBezTo>
                  <a:cubicBezTo>
                    <a:pt x="98" y="157"/>
                    <a:pt x="93" y="143"/>
                    <a:pt x="89" y="129"/>
                  </a:cubicBezTo>
                  <a:cubicBezTo>
                    <a:pt x="87" y="124"/>
                    <a:pt x="87" y="123"/>
                    <a:pt x="81" y="125"/>
                  </a:cubicBezTo>
                  <a:cubicBezTo>
                    <a:pt x="78" y="126"/>
                    <a:pt x="75" y="127"/>
                    <a:pt x="72" y="128"/>
                  </a:cubicBezTo>
                  <a:cubicBezTo>
                    <a:pt x="67" y="130"/>
                    <a:pt x="62" y="131"/>
                    <a:pt x="57" y="133"/>
                  </a:cubicBezTo>
                  <a:cubicBezTo>
                    <a:pt x="51" y="135"/>
                    <a:pt x="47" y="140"/>
                    <a:pt x="46" y="146"/>
                  </a:cubicBezTo>
                  <a:cubicBezTo>
                    <a:pt x="45" y="156"/>
                    <a:pt x="43" y="166"/>
                    <a:pt x="43" y="175"/>
                  </a:cubicBezTo>
                  <a:cubicBezTo>
                    <a:pt x="42" y="178"/>
                    <a:pt x="44" y="181"/>
                    <a:pt x="45" y="182"/>
                  </a:cubicBezTo>
                  <a:cubicBezTo>
                    <a:pt x="70" y="205"/>
                    <a:pt x="99" y="213"/>
                    <a:pt x="132" y="206"/>
                  </a:cubicBezTo>
                  <a:cubicBezTo>
                    <a:pt x="150" y="202"/>
                    <a:pt x="164" y="193"/>
                    <a:pt x="177" y="181"/>
                  </a:cubicBezTo>
                  <a:cubicBezTo>
                    <a:pt x="179" y="180"/>
                    <a:pt x="180" y="178"/>
                    <a:pt x="180" y="176"/>
                  </a:cubicBezTo>
                  <a:cubicBezTo>
                    <a:pt x="179" y="165"/>
                    <a:pt x="177" y="154"/>
                    <a:pt x="175" y="144"/>
                  </a:cubicBezTo>
                  <a:cubicBezTo>
                    <a:pt x="174" y="139"/>
                    <a:pt x="170" y="135"/>
                    <a:pt x="165" y="133"/>
                  </a:cubicBezTo>
                  <a:cubicBezTo>
                    <a:pt x="161" y="131"/>
                    <a:pt x="157" y="130"/>
                    <a:pt x="153" y="128"/>
                  </a:cubicBezTo>
                  <a:cubicBezTo>
                    <a:pt x="147" y="126"/>
                    <a:pt x="142" y="125"/>
                    <a:pt x="136" y="123"/>
                  </a:cubicBezTo>
                  <a:cubicBezTo>
                    <a:pt x="128" y="148"/>
                    <a:pt x="120" y="172"/>
                    <a:pt x="112" y="196"/>
                  </a:cubicBezTo>
                  <a:close/>
                  <a:moveTo>
                    <a:pt x="111" y="31"/>
                  </a:moveTo>
                  <a:cubicBezTo>
                    <a:pt x="106" y="32"/>
                    <a:pt x="101" y="33"/>
                    <a:pt x="96" y="34"/>
                  </a:cubicBezTo>
                  <a:cubicBezTo>
                    <a:pt x="86" y="37"/>
                    <a:pt x="82" y="45"/>
                    <a:pt x="79" y="54"/>
                  </a:cubicBezTo>
                  <a:cubicBezTo>
                    <a:pt x="79" y="56"/>
                    <a:pt x="78" y="59"/>
                    <a:pt x="76" y="60"/>
                  </a:cubicBezTo>
                  <a:cubicBezTo>
                    <a:pt x="69" y="64"/>
                    <a:pt x="67" y="68"/>
                    <a:pt x="68" y="75"/>
                  </a:cubicBezTo>
                  <a:cubicBezTo>
                    <a:pt x="69" y="81"/>
                    <a:pt x="71" y="86"/>
                    <a:pt x="77" y="87"/>
                  </a:cubicBezTo>
                  <a:cubicBezTo>
                    <a:pt x="80" y="87"/>
                    <a:pt x="82" y="89"/>
                    <a:pt x="82" y="91"/>
                  </a:cubicBezTo>
                  <a:cubicBezTo>
                    <a:pt x="84" y="98"/>
                    <a:pt x="88" y="103"/>
                    <a:pt x="92" y="108"/>
                  </a:cubicBezTo>
                  <a:cubicBezTo>
                    <a:pt x="105" y="122"/>
                    <a:pt x="119" y="121"/>
                    <a:pt x="131" y="107"/>
                  </a:cubicBezTo>
                  <a:cubicBezTo>
                    <a:pt x="135" y="102"/>
                    <a:pt x="137" y="96"/>
                    <a:pt x="141" y="90"/>
                  </a:cubicBezTo>
                  <a:cubicBezTo>
                    <a:pt x="142" y="89"/>
                    <a:pt x="143" y="88"/>
                    <a:pt x="144" y="87"/>
                  </a:cubicBezTo>
                  <a:cubicBezTo>
                    <a:pt x="153" y="84"/>
                    <a:pt x="158" y="69"/>
                    <a:pt x="150" y="63"/>
                  </a:cubicBezTo>
                  <a:cubicBezTo>
                    <a:pt x="145" y="59"/>
                    <a:pt x="144" y="54"/>
                    <a:pt x="142" y="48"/>
                  </a:cubicBezTo>
                  <a:cubicBezTo>
                    <a:pt x="141" y="47"/>
                    <a:pt x="140" y="45"/>
                    <a:pt x="139" y="44"/>
                  </a:cubicBezTo>
                  <a:cubicBezTo>
                    <a:pt x="133" y="34"/>
                    <a:pt x="123" y="31"/>
                    <a:pt x="111" y="31"/>
                  </a:cubicBezTo>
                  <a:close/>
                  <a:moveTo>
                    <a:pt x="107" y="143"/>
                  </a:moveTo>
                  <a:cubicBezTo>
                    <a:pt x="101" y="156"/>
                    <a:pt x="106" y="167"/>
                    <a:pt x="111" y="179"/>
                  </a:cubicBezTo>
                  <a:cubicBezTo>
                    <a:pt x="117" y="167"/>
                    <a:pt x="120" y="155"/>
                    <a:pt x="115" y="143"/>
                  </a:cubicBezTo>
                  <a:cubicBezTo>
                    <a:pt x="112" y="143"/>
                    <a:pt x="109" y="143"/>
                    <a:pt x="107" y="143"/>
                  </a:cubicBezTo>
                  <a:close/>
                  <a:moveTo>
                    <a:pt x="118" y="127"/>
                  </a:moveTo>
                  <a:cubicBezTo>
                    <a:pt x="113" y="127"/>
                    <a:pt x="108" y="127"/>
                    <a:pt x="104" y="127"/>
                  </a:cubicBezTo>
                  <a:cubicBezTo>
                    <a:pt x="104" y="131"/>
                    <a:pt x="104" y="134"/>
                    <a:pt x="104" y="138"/>
                  </a:cubicBezTo>
                  <a:cubicBezTo>
                    <a:pt x="109" y="138"/>
                    <a:pt x="114" y="138"/>
                    <a:pt x="118" y="138"/>
                  </a:cubicBezTo>
                  <a:cubicBezTo>
                    <a:pt x="118" y="134"/>
                    <a:pt x="118" y="131"/>
                    <a:pt x="118" y="1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2" name="Freeform 7"/>
            <p:cNvSpPr>
              <a:spLocks/>
            </p:cNvSpPr>
            <p:nvPr/>
          </p:nvSpPr>
          <p:spPr bwMode="auto">
            <a:xfrm>
              <a:off x="2590800" y="3460751"/>
              <a:ext cx="441325" cy="288925"/>
            </a:xfrm>
            <a:custGeom>
              <a:avLst/>
              <a:gdLst>
                <a:gd name="T0" fmla="*/ 70 w 138"/>
                <a:gd name="T1" fmla="*/ 73 h 90"/>
                <a:gd name="T2" fmla="*/ 94 w 138"/>
                <a:gd name="T3" fmla="*/ 0 h 90"/>
                <a:gd name="T4" fmla="*/ 111 w 138"/>
                <a:gd name="T5" fmla="*/ 5 h 90"/>
                <a:gd name="T6" fmla="*/ 123 w 138"/>
                <a:gd name="T7" fmla="*/ 10 h 90"/>
                <a:gd name="T8" fmla="*/ 133 w 138"/>
                <a:gd name="T9" fmla="*/ 21 h 90"/>
                <a:gd name="T10" fmla="*/ 138 w 138"/>
                <a:gd name="T11" fmla="*/ 53 h 90"/>
                <a:gd name="T12" fmla="*/ 135 w 138"/>
                <a:gd name="T13" fmla="*/ 58 h 90"/>
                <a:gd name="T14" fmla="*/ 90 w 138"/>
                <a:gd name="T15" fmla="*/ 83 h 90"/>
                <a:gd name="T16" fmla="*/ 3 w 138"/>
                <a:gd name="T17" fmla="*/ 59 h 90"/>
                <a:gd name="T18" fmla="*/ 1 w 138"/>
                <a:gd name="T19" fmla="*/ 52 h 90"/>
                <a:gd name="T20" fmla="*/ 4 w 138"/>
                <a:gd name="T21" fmla="*/ 23 h 90"/>
                <a:gd name="T22" fmla="*/ 15 w 138"/>
                <a:gd name="T23" fmla="*/ 10 h 90"/>
                <a:gd name="T24" fmla="*/ 30 w 138"/>
                <a:gd name="T25" fmla="*/ 5 h 90"/>
                <a:gd name="T26" fmla="*/ 39 w 138"/>
                <a:gd name="T27" fmla="*/ 2 h 90"/>
                <a:gd name="T28" fmla="*/ 47 w 138"/>
                <a:gd name="T29" fmla="*/ 6 h 90"/>
                <a:gd name="T30" fmla="*/ 60 w 138"/>
                <a:gd name="T31" fmla="*/ 49 h 90"/>
                <a:gd name="T32" fmla="*/ 67 w 138"/>
                <a:gd name="T33" fmla="*/ 69 h 90"/>
                <a:gd name="T34" fmla="*/ 69 w 138"/>
                <a:gd name="T35" fmla="*/ 74 h 90"/>
                <a:gd name="T36" fmla="*/ 70 w 138"/>
                <a:gd name="T37" fmla="*/ 7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8" h="90">
                  <a:moveTo>
                    <a:pt x="70" y="73"/>
                  </a:moveTo>
                  <a:cubicBezTo>
                    <a:pt x="78" y="49"/>
                    <a:pt x="86" y="25"/>
                    <a:pt x="94" y="0"/>
                  </a:cubicBezTo>
                  <a:cubicBezTo>
                    <a:pt x="100" y="2"/>
                    <a:pt x="105" y="3"/>
                    <a:pt x="111" y="5"/>
                  </a:cubicBezTo>
                  <a:cubicBezTo>
                    <a:pt x="115" y="7"/>
                    <a:pt x="119" y="8"/>
                    <a:pt x="123" y="10"/>
                  </a:cubicBezTo>
                  <a:cubicBezTo>
                    <a:pt x="128" y="12"/>
                    <a:pt x="132" y="16"/>
                    <a:pt x="133" y="21"/>
                  </a:cubicBezTo>
                  <a:cubicBezTo>
                    <a:pt x="135" y="31"/>
                    <a:pt x="137" y="42"/>
                    <a:pt x="138" y="53"/>
                  </a:cubicBezTo>
                  <a:cubicBezTo>
                    <a:pt x="138" y="55"/>
                    <a:pt x="137" y="57"/>
                    <a:pt x="135" y="58"/>
                  </a:cubicBezTo>
                  <a:cubicBezTo>
                    <a:pt x="122" y="70"/>
                    <a:pt x="108" y="79"/>
                    <a:pt x="90" y="83"/>
                  </a:cubicBezTo>
                  <a:cubicBezTo>
                    <a:pt x="57" y="90"/>
                    <a:pt x="28" y="82"/>
                    <a:pt x="3" y="59"/>
                  </a:cubicBezTo>
                  <a:cubicBezTo>
                    <a:pt x="2" y="58"/>
                    <a:pt x="0" y="55"/>
                    <a:pt x="1" y="52"/>
                  </a:cubicBezTo>
                  <a:cubicBezTo>
                    <a:pt x="1" y="43"/>
                    <a:pt x="3" y="33"/>
                    <a:pt x="4" y="23"/>
                  </a:cubicBezTo>
                  <a:cubicBezTo>
                    <a:pt x="5" y="17"/>
                    <a:pt x="9" y="12"/>
                    <a:pt x="15" y="10"/>
                  </a:cubicBezTo>
                  <a:cubicBezTo>
                    <a:pt x="20" y="8"/>
                    <a:pt x="25" y="7"/>
                    <a:pt x="30" y="5"/>
                  </a:cubicBezTo>
                  <a:cubicBezTo>
                    <a:pt x="33" y="4"/>
                    <a:pt x="36" y="3"/>
                    <a:pt x="39" y="2"/>
                  </a:cubicBezTo>
                  <a:cubicBezTo>
                    <a:pt x="45" y="0"/>
                    <a:pt x="45" y="1"/>
                    <a:pt x="47" y="6"/>
                  </a:cubicBezTo>
                  <a:cubicBezTo>
                    <a:pt x="51" y="20"/>
                    <a:pt x="56" y="34"/>
                    <a:pt x="60" y="49"/>
                  </a:cubicBezTo>
                  <a:cubicBezTo>
                    <a:pt x="63" y="55"/>
                    <a:pt x="65" y="62"/>
                    <a:pt x="67" y="69"/>
                  </a:cubicBezTo>
                  <a:cubicBezTo>
                    <a:pt x="68" y="71"/>
                    <a:pt x="68" y="72"/>
                    <a:pt x="69" y="74"/>
                  </a:cubicBezTo>
                  <a:cubicBezTo>
                    <a:pt x="69" y="74"/>
                    <a:pt x="70" y="74"/>
                    <a:pt x="70" y="7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8"/>
            <p:cNvSpPr>
              <a:spLocks/>
            </p:cNvSpPr>
            <p:nvPr/>
          </p:nvSpPr>
          <p:spPr bwMode="auto">
            <a:xfrm>
              <a:off x="2670175" y="3170238"/>
              <a:ext cx="292100" cy="290513"/>
            </a:xfrm>
            <a:custGeom>
              <a:avLst/>
              <a:gdLst>
                <a:gd name="T0" fmla="*/ 44 w 91"/>
                <a:gd name="T1" fmla="*/ 0 h 91"/>
                <a:gd name="T2" fmla="*/ 72 w 91"/>
                <a:gd name="T3" fmla="*/ 13 h 91"/>
                <a:gd name="T4" fmla="*/ 75 w 91"/>
                <a:gd name="T5" fmla="*/ 17 h 91"/>
                <a:gd name="T6" fmla="*/ 83 w 91"/>
                <a:gd name="T7" fmla="*/ 32 h 91"/>
                <a:gd name="T8" fmla="*/ 77 w 91"/>
                <a:gd name="T9" fmla="*/ 56 h 91"/>
                <a:gd name="T10" fmla="*/ 74 w 91"/>
                <a:gd name="T11" fmla="*/ 59 h 91"/>
                <a:gd name="T12" fmla="*/ 64 w 91"/>
                <a:gd name="T13" fmla="*/ 76 h 91"/>
                <a:gd name="T14" fmla="*/ 25 w 91"/>
                <a:gd name="T15" fmla="*/ 77 h 91"/>
                <a:gd name="T16" fmla="*/ 15 w 91"/>
                <a:gd name="T17" fmla="*/ 60 h 91"/>
                <a:gd name="T18" fmla="*/ 10 w 91"/>
                <a:gd name="T19" fmla="*/ 56 h 91"/>
                <a:gd name="T20" fmla="*/ 1 w 91"/>
                <a:gd name="T21" fmla="*/ 44 h 91"/>
                <a:gd name="T22" fmla="*/ 9 w 91"/>
                <a:gd name="T23" fmla="*/ 29 h 91"/>
                <a:gd name="T24" fmla="*/ 12 w 91"/>
                <a:gd name="T25" fmla="*/ 23 h 91"/>
                <a:gd name="T26" fmla="*/ 29 w 91"/>
                <a:gd name="T27" fmla="*/ 3 h 91"/>
                <a:gd name="T28" fmla="*/ 44 w 91"/>
                <a:gd name="T2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91">
                  <a:moveTo>
                    <a:pt x="44" y="0"/>
                  </a:moveTo>
                  <a:cubicBezTo>
                    <a:pt x="56" y="0"/>
                    <a:pt x="66" y="3"/>
                    <a:pt x="72" y="13"/>
                  </a:cubicBezTo>
                  <a:cubicBezTo>
                    <a:pt x="73" y="14"/>
                    <a:pt x="74" y="16"/>
                    <a:pt x="75" y="17"/>
                  </a:cubicBezTo>
                  <a:cubicBezTo>
                    <a:pt x="77" y="23"/>
                    <a:pt x="78" y="28"/>
                    <a:pt x="83" y="32"/>
                  </a:cubicBezTo>
                  <a:cubicBezTo>
                    <a:pt x="91" y="38"/>
                    <a:pt x="86" y="53"/>
                    <a:pt x="77" y="56"/>
                  </a:cubicBezTo>
                  <a:cubicBezTo>
                    <a:pt x="76" y="57"/>
                    <a:pt x="75" y="58"/>
                    <a:pt x="74" y="59"/>
                  </a:cubicBezTo>
                  <a:cubicBezTo>
                    <a:pt x="70" y="65"/>
                    <a:pt x="68" y="71"/>
                    <a:pt x="64" y="76"/>
                  </a:cubicBezTo>
                  <a:cubicBezTo>
                    <a:pt x="52" y="90"/>
                    <a:pt x="38" y="91"/>
                    <a:pt x="25" y="77"/>
                  </a:cubicBezTo>
                  <a:cubicBezTo>
                    <a:pt x="21" y="72"/>
                    <a:pt x="17" y="67"/>
                    <a:pt x="15" y="60"/>
                  </a:cubicBezTo>
                  <a:cubicBezTo>
                    <a:pt x="15" y="58"/>
                    <a:pt x="13" y="56"/>
                    <a:pt x="10" y="56"/>
                  </a:cubicBezTo>
                  <a:cubicBezTo>
                    <a:pt x="4" y="55"/>
                    <a:pt x="2" y="50"/>
                    <a:pt x="1" y="44"/>
                  </a:cubicBezTo>
                  <a:cubicBezTo>
                    <a:pt x="0" y="37"/>
                    <a:pt x="2" y="33"/>
                    <a:pt x="9" y="29"/>
                  </a:cubicBezTo>
                  <a:cubicBezTo>
                    <a:pt x="11" y="28"/>
                    <a:pt x="12" y="25"/>
                    <a:pt x="12" y="23"/>
                  </a:cubicBezTo>
                  <a:cubicBezTo>
                    <a:pt x="15" y="14"/>
                    <a:pt x="19" y="6"/>
                    <a:pt x="29" y="3"/>
                  </a:cubicBezTo>
                  <a:cubicBezTo>
                    <a:pt x="34" y="2"/>
                    <a:pt x="39" y="1"/>
                    <a:pt x="44"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9"/>
            <p:cNvSpPr>
              <a:spLocks/>
            </p:cNvSpPr>
            <p:nvPr/>
          </p:nvSpPr>
          <p:spPr bwMode="auto">
            <a:xfrm>
              <a:off x="2779713" y="3525838"/>
              <a:ext cx="60325" cy="114300"/>
            </a:xfrm>
            <a:custGeom>
              <a:avLst/>
              <a:gdLst>
                <a:gd name="T0" fmla="*/ 6 w 19"/>
                <a:gd name="T1" fmla="*/ 0 h 36"/>
                <a:gd name="T2" fmla="*/ 14 w 19"/>
                <a:gd name="T3" fmla="*/ 0 h 36"/>
                <a:gd name="T4" fmla="*/ 10 w 19"/>
                <a:gd name="T5" fmla="*/ 36 h 36"/>
                <a:gd name="T6" fmla="*/ 6 w 19"/>
                <a:gd name="T7" fmla="*/ 0 h 36"/>
              </a:gdLst>
              <a:ahLst/>
              <a:cxnLst>
                <a:cxn ang="0">
                  <a:pos x="T0" y="T1"/>
                </a:cxn>
                <a:cxn ang="0">
                  <a:pos x="T2" y="T3"/>
                </a:cxn>
                <a:cxn ang="0">
                  <a:pos x="T4" y="T5"/>
                </a:cxn>
                <a:cxn ang="0">
                  <a:pos x="T6" y="T7"/>
                </a:cxn>
              </a:cxnLst>
              <a:rect l="0" t="0" r="r" b="b"/>
              <a:pathLst>
                <a:path w="19" h="36">
                  <a:moveTo>
                    <a:pt x="6" y="0"/>
                  </a:moveTo>
                  <a:cubicBezTo>
                    <a:pt x="8" y="0"/>
                    <a:pt x="11" y="0"/>
                    <a:pt x="14" y="0"/>
                  </a:cubicBezTo>
                  <a:cubicBezTo>
                    <a:pt x="19" y="12"/>
                    <a:pt x="16" y="24"/>
                    <a:pt x="10" y="36"/>
                  </a:cubicBezTo>
                  <a:cubicBezTo>
                    <a:pt x="5" y="24"/>
                    <a:pt x="0" y="13"/>
                    <a:pt x="6"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0"/>
            <p:cNvSpPr>
              <a:spLocks/>
            </p:cNvSpPr>
            <p:nvPr/>
          </p:nvSpPr>
          <p:spPr bwMode="auto">
            <a:xfrm>
              <a:off x="2789238" y="3473451"/>
              <a:ext cx="44450" cy="36513"/>
            </a:xfrm>
            <a:custGeom>
              <a:avLst/>
              <a:gdLst>
                <a:gd name="T0" fmla="*/ 14 w 14"/>
                <a:gd name="T1" fmla="*/ 0 h 11"/>
                <a:gd name="T2" fmla="*/ 14 w 14"/>
                <a:gd name="T3" fmla="*/ 11 h 11"/>
                <a:gd name="T4" fmla="*/ 0 w 14"/>
                <a:gd name="T5" fmla="*/ 11 h 11"/>
                <a:gd name="T6" fmla="*/ 0 w 14"/>
                <a:gd name="T7" fmla="*/ 0 h 11"/>
                <a:gd name="T8" fmla="*/ 14 w 14"/>
                <a:gd name="T9" fmla="*/ 0 h 11"/>
              </a:gdLst>
              <a:ahLst/>
              <a:cxnLst>
                <a:cxn ang="0">
                  <a:pos x="T0" y="T1"/>
                </a:cxn>
                <a:cxn ang="0">
                  <a:pos x="T2" y="T3"/>
                </a:cxn>
                <a:cxn ang="0">
                  <a:pos x="T4" y="T5"/>
                </a:cxn>
                <a:cxn ang="0">
                  <a:pos x="T6" y="T7"/>
                </a:cxn>
                <a:cxn ang="0">
                  <a:pos x="T8" y="T9"/>
                </a:cxn>
              </a:cxnLst>
              <a:rect l="0" t="0" r="r" b="b"/>
              <a:pathLst>
                <a:path w="14" h="11">
                  <a:moveTo>
                    <a:pt x="14" y="0"/>
                  </a:moveTo>
                  <a:cubicBezTo>
                    <a:pt x="14" y="4"/>
                    <a:pt x="14" y="7"/>
                    <a:pt x="14" y="11"/>
                  </a:cubicBezTo>
                  <a:cubicBezTo>
                    <a:pt x="10" y="11"/>
                    <a:pt x="5" y="11"/>
                    <a:pt x="0" y="11"/>
                  </a:cubicBezTo>
                  <a:cubicBezTo>
                    <a:pt x="0" y="7"/>
                    <a:pt x="0" y="4"/>
                    <a:pt x="0" y="0"/>
                  </a:cubicBezTo>
                  <a:cubicBezTo>
                    <a:pt x="4" y="0"/>
                    <a:pt x="9" y="0"/>
                    <a:pt x="14"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96" name="Group 95"/>
          <p:cNvGrpSpPr/>
          <p:nvPr/>
        </p:nvGrpSpPr>
        <p:grpSpPr>
          <a:xfrm>
            <a:off x="4245291" y="2013375"/>
            <a:ext cx="2308475" cy="2315032"/>
            <a:chOff x="2257425" y="2868613"/>
            <a:chExt cx="1117600" cy="1120775"/>
          </a:xfrm>
        </p:grpSpPr>
        <p:sp>
          <p:nvSpPr>
            <p:cNvPr id="97" name="Freeform 5"/>
            <p:cNvSpPr>
              <a:spLocks noEditPoints="1"/>
            </p:cNvSpPr>
            <p:nvPr/>
          </p:nvSpPr>
          <p:spPr bwMode="auto">
            <a:xfrm>
              <a:off x="2257425" y="2868613"/>
              <a:ext cx="1117600" cy="1120775"/>
            </a:xfrm>
            <a:custGeom>
              <a:avLst/>
              <a:gdLst>
                <a:gd name="T0" fmla="*/ 320 w 349"/>
                <a:gd name="T1" fmla="*/ 91 h 350"/>
                <a:gd name="T2" fmla="*/ 337 w 349"/>
                <a:gd name="T3" fmla="*/ 115 h 350"/>
                <a:gd name="T4" fmla="*/ 323 w 349"/>
                <a:gd name="T5" fmla="*/ 133 h 350"/>
                <a:gd name="T6" fmla="*/ 318 w 349"/>
                <a:gd name="T7" fmla="*/ 157 h 350"/>
                <a:gd name="T8" fmla="*/ 338 w 349"/>
                <a:gd name="T9" fmla="*/ 177 h 350"/>
                <a:gd name="T10" fmla="*/ 344 w 349"/>
                <a:gd name="T11" fmla="*/ 208 h 350"/>
                <a:gd name="T12" fmla="*/ 322 w 349"/>
                <a:gd name="T13" fmla="*/ 217 h 350"/>
                <a:gd name="T14" fmla="*/ 306 w 349"/>
                <a:gd name="T15" fmla="*/ 236 h 350"/>
                <a:gd name="T16" fmla="*/ 317 w 349"/>
                <a:gd name="T17" fmla="*/ 260 h 350"/>
                <a:gd name="T18" fmla="*/ 307 w 349"/>
                <a:gd name="T19" fmla="*/ 286 h 350"/>
                <a:gd name="T20" fmla="*/ 279 w 349"/>
                <a:gd name="T21" fmla="*/ 283 h 350"/>
                <a:gd name="T22" fmla="*/ 258 w 349"/>
                <a:gd name="T23" fmla="*/ 294 h 350"/>
                <a:gd name="T24" fmla="*/ 256 w 349"/>
                <a:gd name="T25" fmla="*/ 321 h 350"/>
                <a:gd name="T26" fmla="*/ 233 w 349"/>
                <a:gd name="T27" fmla="*/ 337 h 350"/>
                <a:gd name="T28" fmla="*/ 212 w 349"/>
                <a:gd name="T29" fmla="*/ 322 h 350"/>
                <a:gd name="T30" fmla="*/ 187 w 349"/>
                <a:gd name="T31" fmla="*/ 320 h 350"/>
                <a:gd name="T32" fmla="*/ 171 w 349"/>
                <a:gd name="T33" fmla="*/ 343 h 350"/>
                <a:gd name="T34" fmla="*/ 140 w 349"/>
                <a:gd name="T35" fmla="*/ 346 h 350"/>
                <a:gd name="T36" fmla="*/ 133 w 349"/>
                <a:gd name="T37" fmla="*/ 324 h 350"/>
                <a:gd name="T38" fmla="*/ 113 w 349"/>
                <a:gd name="T39" fmla="*/ 308 h 350"/>
                <a:gd name="T40" fmla="*/ 87 w 349"/>
                <a:gd name="T41" fmla="*/ 321 h 350"/>
                <a:gd name="T42" fmla="*/ 61 w 349"/>
                <a:gd name="T43" fmla="*/ 307 h 350"/>
                <a:gd name="T44" fmla="*/ 65 w 349"/>
                <a:gd name="T45" fmla="*/ 283 h 350"/>
                <a:gd name="T46" fmla="*/ 53 w 349"/>
                <a:gd name="T47" fmla="*/ 258 h 350"/>
                <a:gd name="T48" fmla="*/ 28 w 349"/>
                <a:gd name="T49" fmla="*/ 255 h 350"/>
                <a:gd name="T50" fmla="*/ 8 w 349"/>
                <a:gd name="T51" fmla="*/ 233 h 350"/>
                <a:gd name="T52" fmla="*/ 25 w 349"/>
                <a:gd name="T53" fmla="*/ 211 h 350"/>
                <a:gd name="T54" fmla="*/ 28 w 349"/>
                <a:gd name="T55" fmla="*/ 189 h 350"/>
                <a:gd name="T56" fmla="*/ 7 w 349"/>
                <a:gd name="T57" fmla="*/ 170 h 350"/>
                <a:gd name="T58" fmla="*/ 2 w 349"/>
                <a:gd name="T59" fmla="*/ 142 h 350"/>
                <a:gd name="T60" fmla="*/ 28 w 349"/>
                <a:gd name="T61" fmla="*/ 131 h 350"/>
                <a:gd name="T62" fmla="*/ 41 w 349"/>
                <a:gd name="T63" fmla="*/ 113 h 350"/>
                <a:gd name="T64" fmla="*/ 29 w 349"/>
                <a:gd name="T65" fmla="*/ 88 h 350"/>
                <a:gd name="T66" fmla="*/ 39 w 349"/>
                <a:gd name="T67" fmla="*/ 62 h 350"/>
                <a:gd name="T68" fmla="*/ 66 w 349"/>
                <a:gd name="T69" fmla="*/ 65 h 350"/>
                <a:gd name="T70" fmla="*/ 79 w 349"/>
                <a:gd name="T71" fmla="*/ 62 h 350"/>
                <a:gd name="T72" fmla="*/ 97 w 349"/>
                <a:gd name="T73" fmla="*/ 17 h 350"/>
                <a:gd name="T74" fmla="*/ 124 w 349"/>
                <a:gd name="T75" fmla="*/ 13 h 350"/>
                <a:gd name="T76" fmla="*/ 148 w 349"/>
                <a:gd name="T77" fmla="*/ 31 h 350"/>
                <a:gd name="T78" fmla="*/ 172 w 349"/>
                <a:gd name="T79" fmla="*/ 21 h 350"/>
                <a:gd name="T80" fmla="*/ 187 w 349"/>
                <a:gd name="T81" fmla="*/ 0 h 350"/>
                <a:gd name="T82" fmla="*/ 214 w 349"/>
                <a:gd name="T83" fmla="*/ 11 h 350"/>
                <a:gd name="T84" fmla="*/ 225 w 349"/>
                <a:gd name="T85" fmla="*/ 38 h 350"/>
                <a:gd name="T86" fmla="*/ 248 w 349"/>
                <a:gd name="T87" fmla="*/ 40 h 350"/>
                <a:gd name="T88" fmla="*/ 273 w 349"/>
                <a:gd name="T89" fmla="*/ 31 h 350"/>
                <a:gd name="T90" fmla="*/ 288 w 349"/>
                <a:gd name="T91" fmla="*/ 55 h 350"/>
                <a:gd name="T92" fmla="*/ 283 w 349"/>
                <a:gd name="T93" fmla="*/ 76 h 350"/>
                <a:gd name="T94" fmla="*/ 301 w 349"/>
                <a:gd name="T95" fmla="*/ 94 h 350"/>
                <a:gd name="T96" fmla="*/ 62 w 349"/>
                <a:gd name="T97" fmla="*/ 174 h 350"/>
                <a:gd name="T98" fmla="*/ 285 w 349"/>
                <a:gd name="T99" fmla="*/ 17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9" h="350">
                  <a:moveTo>
                    <a:pt x="301" y="94"/>
                  </a:moveTo>
                  <a:cubicBezTo>
                    <a:pt x="308" y="93"/>
                    <a:pt x="314" y="92"/>
                    <a:pt x="320" y="91"/>
                  </a:cubicBezTo>
                  <a:cubicBezTo>
                    <a:pt x="324" y="90"/>
                    <a:pt x="328" y="92"/>
                    <a:pt x="330" y="96"/>
                  </a:cubicBezTo>
                  <a:cubicBezTo>
                    <a:pt x="332" y="102"/>
                    <a:pt x="335" y="109"/>
                    <a:pt x="337" y="115"/>
                  </a:cubicBezTo>
                  <a:cubicBezTo>
                    <a:pt x="339" y="119"/>
                    <a:pt x="337" y="122"/>
                    <a:pt x="335" y="125"/>
                  </a:cubicBezTo>
                  <a:cubicBezTo>
                    <a:pt x="331" y="128"/>
                    <a:pt x="327" y="130"/>
                    <a:pt x="323" y="133"/>
                  </a:cubicBezTo>
                  <a:cubicBezTo>
                    <a:pt x="317" y="138"/>
                    <a:pt x="316" y="141"/>
                    <a:pt x="317" y="149"/>
                  </a:cubicBezTo>
                  <a:cubicBezTo>
                    <a:pt x="318" y="151"/>
                    <a:pt x="318" y="154"/>
                    <a:pt x="318" y="157"/>
                  </a:cubicBezTo>
                  <a:cubicBezTo>
                    <a:pt x="318" y="168"/>
                    <a:pt x="324" y="173"/>
                    <a:pt x="333" y="176"/>
                  </a:cubicBezTo>
                  <a:cubicBezTo>
                    <a:pt x="335" y="176"/>
                    <a:pt x="336" y="177"/>
                    <a:pt x="338" y="177"/>
                  </a:cubicBezTo>
                  <a:cubicBezTo>
                    <a:pt x="349" y="182"/>
                    <a:pt x="347" y="184"/>
                    <a:pt x="346" y="194"/>
                  </a:cubicBezTo>
                  <a:cubicBezTo>
                    <a:pt x="346" y="199"/>
                    <a:pt x="345" y="203"/>
                    <a:pt x="344" y="208"/>
                  </a:cubicBezTo>
                  <a:cubicBezTo>
                    <a:pt x="343" y="212"/>
                    <a:pt x="340" y="215"/>
                    <a:pt x="336" y="215"/>
                  </a:cubicBezTo>
                  <a:cubicBezTo>
                    <a:pt x="331" y="216"/>
                    <a:pt x="327" y="216"/>
                    <a:pt x="322" y="217"/>
                  </a:cubicBezTo>
                  <a:cubicBezTo>
                    <a:pt x="317" y="217"/>
                    <a:pt x="313" y="220"/>
                    <a:pt x="310" y="225"/>
                  </a:cubicBezTo>
                  <a:cubicBezTo>
                    <a:pt x="309" y="229"/>
                    <a:pt x="308" y="232"/>
                    <a:pt x="306" y="236"/>
                  </a:cubicBezTo>
                  <a:cubicBezTo>
                    <a:pt x="304" y="241"/>
                    <a:pt x="305" y="245"/>
                    <a:pt x="308" y="249"/>
                  </a:cubicBezTo>
                  <a:cubicBezTo>
                    <a:pt x="311" y="253"/>
                    <a:pt x="314" y="256"/>
                    <a:pt x="317" y="260"/>
                  </a:cubicBezTo>
                  <a:cubicBezTo>
                    <a:pt x="321" y="265"/>
                    <a:pt x="321" y="269"/>
                    <a:pt x="317" y="274"/>
                  </a:cubicBezTo>
                  <a:cubicBezTo>
                    <a:pt x="313" y="278"/>
                    <a:pt x="310" y="282"/>
                    <a:pt x="307" y="286"/>
                  </a:cubicBezTo>
                  <a:cubicBezTo>
                    <a:pt x="302" y="292"/>
                    <a:pt x="299" y="292"/>
                    <a:pt x="293" y="289"/>
                  </a:cubicBezTo>
                  <a:cubicBezTo>
                    <a:pt x="288" y="287"/>
                    <a:pt x="284" y="285"/>
                    <a:pt x="279" y="283"/>
                  </a:cubicBezTo>
                  <a:cubicBezTo>
                    <a:pt x="275" y="282"/>
                    <a:pt x="271" y="284"/>
                    <a:pt x="268" y="286"/>
                  </a:cubicBezTo>
                  <a:cubicBezTo>
                    <a:pt x="264" y="289"/>
                    <a:pt x="261" y="291"/>
                    <a:pt x="258" y="294"/>
                  </a:cubicBezTo>
                  <a:cubicBezTo>
                    <a:pt x="254" y="297"/>
                    <a:pt x="253" y="301"/>
                    <a:pt x="254" y="306"/>
                  </a:cubicBezTo>
                  <a:cubicBezTo>
                    <a:pt x="255" y="311"/>
                    <a:pt x="255" y="316"/>
                    <a:pt x="256" y="321"/>
                  </a:cubicBezTo>
                  <a:cubicBezTo>
                    <a:pt x="256" y="326"/>
                    <a:pt x="254" y="329"/>
                    <a:pt x="251" y="330"/>
                  </a:cubicBezTo>
                  <a:cubicBezTo>
                    <a:pt x="245" y="333"/>
                    <a:pt x="239" y="335"/>
                    <a:pt x="233" y="337"/>
                  </a:cubicBezTo>
                  <a:cubicBezTo>
                    <a:pt x="227" y="339"/>
                    <a:pt x="224" y="338"/>
                    <a:pt x="220" y="333"/>
                  </a:cubicBezTo>
                  <a:cubicBezTo>
                    <a:pt x="218" y="329"/>
                    <a:pt x="215" y="325"/>
                    <a:pt x="212" y="322"/>
                  </a:cubicBezTo>
                  <a:cubicBezTo>
                    <a:pt x="209" y="318"/>
                    <a:pt x="205" y="317"/>
                    <a:pt x="201" y="318"/>
                  </a:cubicBezTo>
                  <a:cubicBezTo>
                    <a:pt x="196" y="318"/>
                    <a:pt x="192" y="319"/>
                    <a:pt x="187" y="320"/>
                  </a:cubicBezTo>
                  <a:cubicBezTo>
                    <a:pt x="182" y="321"/>
                    <a:pt x="179" y="324"/>
                    <a:pt x="177" y="328"/>
                  </a:cubicBezTo>
                  <a:cubicBezTo>
                    <a:pt x="175" y="333"/>
                    <a:pt x="173" y="338"/>
                    <a:pt x="171" y="343"/>
                  </a:cubicBezTo>
                  <a:cubicBezTo>
                    <a:pt x="169" y="347"/>
                    <a:pt x="167" y="350"/>
                    <a:pt x="162" y="349"/>
                  </a:cubicBezTo>
                  <a:cubicBezTo>
                    <a:pt x="155" y="348"/>
                    <a:pt x="147" y="348"/>
                    <a:pt x="140" y="346"/>
                  </a:cubicBezTo>
                  <a:cubicBezTo>
                    <a:pt x="137" y="345"/>
                    <a:pt x="135" y="341"/>
                    <a:pt x="134" y="338"/>
                  </a:cubicBezTo>
                  <a:cubicBezTo>
                    <a:pt x="133" y="333"/>
                    <a:pt x="133" y="328"/>
                    <a:pt x="133" y="324"/>
                  </a:cubicBezTo>
                  <a:cubicBezTo>
                    <a:pt x="132" y="318"/>
                    <a:pt x="129" y="313"/>
                    <a:pt x="123" y="312"/>
                  </a:cubicBezTo>
                  <a:cubicBezTo>
                    <a:pt x="119" y="310"/>
                    <a:pt x="116" y="309"/>
                    <a:pt x="113" y="308"/>
                  </a:cubicBezTo>
                  <a:cubicBezTo>
                    <a:pt x="108" y="306"/>
                    <a:pt x="104" y="307"/>
                    <a:pt x="101" y="310"/>
                  </a:cubicBezTo>
                  <a:cubicBezTo>
                    <a:pt x="96" y="314"/>
                    <a:pt x="92" y="317"/>
                    <a:pt x="87" y="321"/>
                  </a:cubicBezTo>
                  <a:cubicBezTo>
                    <a:pt x="84" y="323"/>
                    <a:pt x="81" y="323"/>
                    <a:pt x="78" y="320"/>
                  </a:cubicBezTo>
                  <a:cubicBezTo>
                    <a:pt x="72" y="316"/>
                    <a:pt x="66" y="312"/>
                    <a:pt x="61" y="307"/>
                  </a:cubicBezTo>
                  <a:cubicBezTo>
                    <a:pt x="57" y="304"/>
                    <a:pt x="58" y="299"/>
                    <a:pt x="60" y="295"/>
                  </a:cubicBezTo>
                  <a:cubicBezTo>
                    <a:pt x="62" y="291"/>
                    <a:pt x="63" y="287"/>
                    <a:pt x="65" y="283"/>
                  </a:cubicBezTo>
                  <a:cubicBezTo>
                    <a:pt x="67" y="278"/>
                    <a:pt x="66" y="274"/>
                    <a:pt x="64" y="271"/>
                  </a:cubicBezTo>
                  <a:cubicBezTo>
                    <a:pt x="60" y="266"/>
                    <a:pt x="57" y="262"/>
                    <a:pt x="53" y="258"/>
                  </a:cubicBezTo>
                  <a:cubicBezTo>
                    <a:pt x="51" y="254"/>
                    <a:pt x="47" y="253"/>
                    <a:pt x="43" y="253"/>
                  </a:cubicBezTo>
                  <a:cubicBezTo>
                    <a:pt x="38" y="254"/>
                    <a:pt x="33" y="254"/>
                    <a:pt x="28" y="255"/>
                  </a:cubicBezTo>
                  <a:cubicBezTo>
                    <a:pt x="22" y="257"/>
                    <a:pt x="18" y="255"/>
                    <a:pt x="15" y="249"/>
                  </a:cubicBezTo>
                  <a:cubicBezTo>
                    <a:pt x="13" y="244"/>
                    <a:pt x="10" y="239"/>
                    <a:pt x="8" y="233"/>
                  </a:cubicBezTo>
                  <a:cubicBezTo>
                    <a:pt x="6" y="229"/>
                    <a:pt x="7" y="225"/>
                    <a:pt x="11" y="222"/>
                  </a:cubicBezTo>
                  <a:cubicBezTo>
                    <a:pt x="15" y="218"/>
                    <a:pt x="20" y="214"/>
                    <a:pt x="25" y="211"/>
                  </a:cubicBezTo>
                  <a:cubicBezTo>
                    <a:pt x="29" y="208"/>
                    <a:pt x="30" y="204"/>
                    <a:pt x="30" y="199"/>
                  </a:cubicBezTo>
                  <a:cubicBezTo>
                    <a:pt x="29" y="195"/>
                    <a:pt x="28" y="192"/>
                    <a:pt x="28" y="189"/>
                  </a:cubicBezTo>
                  <a:cubicBezTo>
                    <a:pt x="28" y="180"/>
                    <a:pt x="23" y="176"/>
                    <a:pt x="16" y="174"/>
                  </a:cubicBezTo>
                  <a:cubicBezTo>
                    <a:pt x="13" y="173"/>
                    <a:pt x="10" y="171"/>
                    <a:pt x="7" y="170"/>
                  </a:cubicBezTo>
                  <a:cubicBezTo>
                    <a:pt x="2" y="169"/>
                    <a:pt x="0" y="166"/>
                    <a:pt x="0" y="162"/>
                  </a:cubicBezTo>
                  <a:cubicBezTo>
                    <a:pt x="1" y="155"/>
                    <a:pt x="1" y="149"/>
                    <a:pt x="2" y="142"/>
                  </a:cubicBezTo>
                  <a:cubicBezTo>
                    <a:pt x="2" y="136"/>
                    <a:pt x="5" y="134"/>
                    <a:pt x="11" y="133"/>
                  </a:cubicBezTo>
                  <a:cubicBezTo>
                    <a:pt x="17" y="132"/>
                    <a:pt x="23" y="132"/>
                    <a:pt x="28" y="131"/>
                  </a:cubicBezTo>
                  <a:cubicBezTo>
                    <a:pt x="32" y="130"/>
                    <a:pt x="35" y="128"/>
                    <a:pt x="36" y="124"/>
                  </a:cubicBezTo>
                  <a:cubicBezTo>
                    <a:pt x="38" y="120"/>
                    <a:pt x="40" y="117"/>
                    <a:pt x="41" y="113"/>
                  </a:cubicBezTo>
                  <a:cubicBezTo>
                    <a:pt x="42" y="109"/>
                    <a:pt x="42" y="105"/>
                    <a:pt x="39" y="101"/>
                  </a:cubicBezTo>
                  <a:cubicBezTo>
                    <a:pt x="36" y="97"/>
                    <a:pt x="32" y="93"/>
                    <a:pt x="29" y="88"/>
                  </a:cubicBezTo>
                  <a:cubicBezTo>
                    <a:pt x="26" y="84"/>
                    <a:pt x="26" y="80"/>
                    <a:pt x="29" y="76"/>
                  </a:cubicBezTo>
                  <a:cubicBezTo>
                    <a:pt x="32" y="71"/>
                    <a:pt x="36" y="66"/>
                    <a:pt x="39" y="62"/>
                  </a:cubicBezTo>
                  <a:cubicBezTo>
                    <a:pt x="42" y="57"/>
                    <a:pt x="46" y="56"/>
                    <a:pt x="52" y="58"/>
                  </a:cubicBezTo>
                  <a:cubicBezTo>
                    <a:pt x="57" y="60"/>
                    <a:pt x="62" y="62"/>
                    <a:pt x="66" y="65"/>
                  </a:cubicBezTo>
                  <a:cubicBezTo>
                    <a:pt x="70" y="67"/>
                    <a:pt x="74" y="66"/>
                    <a:pt x="77" y="64"/>
                  </a:cubicBezTo>
                  <a:cubicBezTo>
                    <a:pt x="78" y="63"/>
                    <a:pt x="79" y="63"/>
                    <a:pt x="79" y="62"/>
                  </a:cubicBezTo>
                  <a:cubicBezTo>
                    <a:pt x="94" y="51"/>
                    <a:pt x="94" y="51"/>
                    <a:pt x="90" y="30"/>
                  </a:cubicBezTo>
                  <a:cubicBezTo>
                    <a:pt x="89" y="23"/>
                    <a:pt x="91" y="20"/>
                    <a:pt x="97" y="17"/>
                  </a:cubicBezTo>
                  <a:cubicBezTo>
                    <a:pt x="102" y="15"/>
                    <a:pt x="107" y="13"/>
                    <a:pt x="112" y="11"/>
                  </a:cubicBezTo>
                  <a:cubicBezTo>
                    <a:pt x="117" y="8"/>
                    <a:pt x="120" y="9"/>
                    <a:pt x="124" y="13"/>
                  </a:cubicBezTo>
                  <a:cubicBezTo>
                    <a:pt x="127" y="17"/>
                    <a:pt x="130" y="22"/>
                    <a:pt x="133" y="26"/>
                  </a:cubicBezTo>
                  <a:cubicBezTo>
                    <a:pt x="138" y="31"/>
                    <a:pt x="142" y="32"/>
                    <a:pt x="148" y="31"/>
                  </a:cubicBezTo>
                  <a:cubicBezTo>
                    <a:pt x="152" y="29"/>
                    <a:pt x="156" y="29"/>
                    <a:pt x="160" y="29"/>
                  </a:cubicBezTo>
                  <a:cubicBezTo>
                    <a:pt x="166" y="28"/>
                    <a:pt x="170" y="26"/>
                    <a:pt x="172" y="21"/>
                  </a:cubicBezTo>
                  <a:cubicBezTo>
                    <a:pt x="173" y="16"/>
                    <a:pt x="175" y="11"/>
                    <a:pt x="177" y="6"/>
                  </a:cubicBezTo>
                  <a:cubicBezTo>
                    <a:pt x="179" y="2"/>
                    <a:pt x="182" y="0"/>
                    <a:pt x="187" y="0"/>
                  </a:cubicBezTo>
                  <a:cubicBezTo>
                    <a:pt x="194" y="1"/>
                    <a:pt x="201" y="2"/>
                    <a:pt x="208" y="3"/>
                  </a:cubicBezTo>
                  <a:cubicBezTo>
                    <a:pt x="212" y="3"/>
                    <a:pt x="214" y="6"/>
                    <a:pt x="214" y="11"/>
                  </a:cubicBezTo>
                  <a:cubicBezTo>
                    <a:pt x="215" y="17"/>
                    <a:pt x="216" y="23"/>
                    <a:pt x="217" y="29"/>
                  </a:cubicBezTo>
                  <a:cubicBezTo>
                    <a:pt x="218" y="34"/>
                    <a:pt x="221" y="36"/>
                    <a:pt x="225" y="38"/>
                  </a:cubicBezTo>
                  <a:cubicBezTo>
                    <a:pt x="228" y="39"/>
                    <a:pt x="231" y="40"/>
                    <a:pt x="234" y="41"/>
                  </a:cubicBezTo>
                  <a:cubicBezTo>
                    <a:pt x="239" y="45"/>
                    <a:pt x="244" y="43"/>
                    <a:pt x="248" y="40"/>
                  </a:cubicBezTo>
                  <a:cubicBezTo>
                    <a:pt x="252" y="37"/>
                    <a:pt x="256" y="34"/>
                    <a:pt x="259" y="31"/>
                  </a:cubicBezTo>
                  <a:cubicBezTo>
                    <a:pt x="264" y="27"/>
                    <a:pt x="268" y="27"/>
                    <a:pt x="273" y="31"/>
                  </a:cubicBezTo>
                  <a:cubicBezTo>
                    <a:pt x="277" y="34"/>
                    <a:pt x="281" y="37"/>
                    <a:pt x="285" y="41"/>
                  </a:cubicBezTo>
                  <a:cubicBezTo>
                    <a:pt x="290" y="45"/>
                    <a:pt x="291" y="49"/>
                    <a:pt x="288" y="55"/>
                  </a:cubicBezTo>
                  <a:cubicBezTo>
                    <a:pt x="286" y="59"/>
                    <a:pt x="284" y="64"/>
                    <a:pt x="283" y="68"/>
                  </a:cubicBezTo>
                  <a:cubicBezTo>
                    <a:pt x="282" y="71"/>
                    <a:pt x="282" y="74"/>
                    <a:pt x="283" y="76"/>
                  </a:cubicBezTo>
                  <a:cubicBezTo>
                    <a:pt x="286" y="81"/>
                    <a:pt x="290" y="86"/>
                    <a:pt x="295" y="91"/>
                  </a:cubicBezTo>
                  <a:cubicBezTo>
                    <a:pt x="296" y="93"/>
                    <a:pt x="299" y="93"/>
                    <a:pt x="301" y="94"/>
                  </a:cubicBezTo>
                  <a:close/>
                  <a:moveTo>
                    <a:pt x="174" y="63"/>
                  </a:moveTo>
                  <a:cubicBezTo>
                    <a:pt x="112" y="63"/>
                    <a:pt x="62" y="113"/>
                    <a:pt x="62" y="174"/>
                  </a:cubicBezTo>
                  <a:cubicBezTo>
                    <a:pt x="62" y="236"/>
                    <a:pt x="112" y="285"/>
                    <a:pt x="173" y="286"/>
                  </a:cubicBezTo>
                  <a:cubicBezTo>
                    <a:pt x="235" y="286"/>
                    <a:pt x="285" y="236"/>
                    <a:pt x="285" y="174"/>
                  </a:cubicBezTo>
                  <a:cubicBezTo>
                    <a:pt x="285" y="112"/>
                    <a:pt x="234" y="63"/>
                    <a:pt x="174" y="6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6"/>
            <p:cNvSpPr>
              <a:spLocks noEditPoints="1"/>
            </p:cNvSpPr>
            <p:nvPr/>
          </p:nvSpPr>
          <p:spPr bwMode="auto">
            <a:xfrm>
              <a:off x="2455863" y="3070226"/>
              <a:ext cx="714375" cy="714375"/>
            </a:xfrm>
            <a:custGeom>
              <a:avLst/>
              <a:gdLst>
                <a:gd name="T0" fmla="*/ 112 w 223"/>
                <a:gd name="T1" fmla="*/ 0 h 223"/>
                <a:gd name="T2" fmla="*/ 223 w 223"/>
                <a:gd name="T3" fmla="*/ 111 h 223"/>
                <a:gd name="T4" fmla="*/ 111 w 223"/>
                <a:gd name="T5" fmla="*/ 223 h 223"/>
                <a:gd name="T6" fmla="*/ 0 w 223"/>
                <a:gd name="T7" fmla="*/ 111 h 223"/>
                <a:gd name="T8" fmla="*/ 112 w 223"/>
                <a:gd name="T9" fmla="*/ 0 h 223"/>
                <a:gd name="T10" fmla="*/ 112 w 223"/>
                <a:gd name="T11" fmla="*/ 196 h 223"/>
                <a:gd name="T12" fmla="*/ 111 w 223"/>
                <a:gd name="T13" fmla="*/ 197 h 223"/>
                <a:gd name="T14" fmla="*/ 109 w 223"/>
                <a:gd name="T15" fmla="*/ 192 h 223"/>
                <a:gd name="T16" fmla="*/ 102 w 223"/>
                <a:gd name="T17" fmla="*/ 172 h 223"/>
                <a:gd name="T18" fmla="*/ 89 w 223"/>
                <a:gd name="T19" fmla="*/ 129 h 223"/>
                <a:gd name="T20" fmla="*/ 81 w 223"/>
                <a:gd name="T21" fmla="*/ 125 h 223"/>
                <a:gd name="T22" fmla="*/ 72 w 223"/>
                <a:gd name="T23" fmla="*/ 128 h 223"/>
                <a:gd name="T24" fmla="*/ 57 w 223"/>
                <a:gd name="T25" fmla="*/ 133 h 223"/>
                <a:gd name="T26" fmla="*/ 46 w 223"/>
                <a:gd name="T27" fmla="*/ 146 h 223"/>
                <a:gd name="T28" fmla="*/ 43 w 223"/>
                <a:gd name="T29" fmla="*/ 175 h 223"/>
                <a:gd name="T30" fmla="*/ 45 w 223"/>
                <a:gd name="T31" fmla="*/ 182 h 223"/>
                <a:gd name="T32" fmla="*/ 132 w 223"/>
                <a:gd name="T33" fmla="*/ 206 h 223"/>
                <a:gd name="T34" fmla="*/ 177 w 223"/>
                <a:gd name="T35" fmla="*/ 181 h 223"/>
                <a:gd name="T36" fmla="*/ 180 w 223"/>
                <a:gd name="T37" fmla="*/ 176 h 223"/>
                <a:gd name="T38" fmla="*/ 175 w 223"/>
                <a:gd name="T39" fmla="*/ 144 h 223"/>
                <a:gd name="T40" fmla="*/ 165 w 223"/>
                <a:gd name="T41" fmla="*/ 133 h 223"/>
                <a:gd name="T42" fmla="*/ 153 w 223"/>
                <a:gd name="T43" fmla="*/ 128 h 223"/>
                <a:gd name="T44" fmla="*/ 136 w 223"/>
                <a:gd name="T45" fmla="*/ 123 h 223"/>
                <a:gd name="T46" fmla="*/ 112 w 223"/>
                <a:gd name="T47" fmla="*/ 196 h 223"/>
                <a:gd name="T48" fmla="*/ 111 w 223"/>
                <a:gd name="T49" fmla="*/ 31 h 223"/>
                <a:gd name="T50" fmla="*/ 96 w 223"/>
                <a:gd name="T51" fmla="*/ 34 h 223"/>
                <a:gd name="T52" fmla="*/ 79 w 223"/>
                <a:gd name="T53" fmla="*/ 54 h 223"/>
                <a:gd name="T54" fmla="*/ 76 w 223"/>
                <a:gd name="T55" fmla="*/ 60 h 223"/>
                <a:gd name="T56" fmla="*/ 68 w 223"/>
                <a:gd name="T57" fmla="*/ 75 h 223"/>
                <a:gd name="T58" fmla="*/ 77 w 223"/>
                <a:gd name="T59" fmla="*/ 87 h 223"/>
                <a:gd name="T60" fmla="*/ 82 w 223"/>
                <a:gd name="T61" fmla="*/ 91 h 223"/>
                <a:gd name="T62" fmla="*/ 92 w 223"/>
                <a:gd name="T63" fmla="*/ 108 h 223"/>
                <a:gd name="T64" fmla="*/ 131 w 223"/>
                <a:gd name="T65" fmla="*/ 107 h 223"/>
                <a:gd name="T66" fmla="*/ 141 w 223"/>
                <a:gd name="T67" fmla="*/ 90 h 223"/>
                <a:gd name="T68" fmla="*/ 144 w 223"/>
                <a:gd name="T69" fmla="*/ 87 h 223"/>
                <a:gd name="T70" fmla="*/ 150 w 223"/>
                <a:gd name="T71" fmla="*/ 63 h 223"/>
                <a:gd name="T72" fmla="*/ 142 w 223"/>
                <a:gd name="T73" fmla="*/ 48 h 223"/>
                <a:gd name="T74" fmla="*/ 139 w 223"/>
                <a:gd name="T75" fmla="*/ 44 h 223"/>
                <a:gd name="T76" fmla="*/ 111 w 223"/>
                <a:gd name="T77" fmla="*/ 31 h 223"/>
                <a:gd name="T78" fmla="*/ 107 w 223"/>
                <a:gd name="T79" fmla="*/ 143 h 223"/>
                <a:gd name="T80" fmla="*/ 111 w 223"/>
                <a:gd name="T81" fmla="*/ 179 h 223"/>
                <a:gd name="T82" fmla="*/ 115 w 223"/>
                <a:gd name="T83" fmla="*/ 143 h 223"/>
                <a:gd name="T84" fmla="*/ 107 w 223"/>
                <a:gd name="T85" fmla="*/ 143 h 223"/>
                <a:gd name="T86" fmla="*/ 118 w 223"/>
                <a:gd name="T87" fmla="*/ 127 h 223"/>
                <a:gd name="T88" fmla="*/ 104 w 223"/>
                <a:gd name="T89" fmla="*/ 127 h 223"/>
                <a:gd name="T90" fmla="*/ 104 w 223"/>
                <a:gd name="T91" fmla="*/ 138 h 223"/>
                <a:gd name="T92" fmla="*/ 118 w 223"/>
                <a:gd name="T93" fmla="*/ 138 h 223"/>
                <a:gd name="T94" fmla="*/ 118 w 223"/>
                <a:gd name="T95" fmla="*/ 12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3" h="223">
                  <a:moveTo>
                    <a:pt x="112" y="0"/>
                  </a:moveTo>
                  <a:cubicBezTo>
                    <a:pt x="172" y="0"/>
                    <a:pt x="223" y="49"/>
                    <a:pt x="223" y="111"/>
                  </a:cubicBezTo>
                  <a:cubicBezTo>
                    <a:pt x="223" y="173"/>
                    <a:pt x="173" y="223"/>
                    <a:pt x="111" y="223"/>
                  </a:cubicBezTo>
                  <a:cubicBezTo>
                    <a:pt x="50" y="222"/>
                    <a:pt x="0" y="173"/>
                    <a:pt x="0" y="111"/>
                  </a:cubicBezTo>
                  <a:cubicBezTo>
                    <a:pt x="0" y="50"/>
                    <a:pt x="50" y="0"/>
                    <a:pt x="112" y="0"/>
                  </a:cubicBezTo>
                  <a:close/>
                  <a:moveTo>
                    <a:pt x="112" y="196"/>
                  </a:moveTo>
                  <a:cubicBezTo>
                    <a:pt x="112" y="197"/>
                    <a:pt x="111" y="197"/>
                    <a:pt x="111" y="197"/>
                  </a:cubicBezTo>
                  <a:cubicBezTo>
                    <a:pt x="110" y="195"/>
                    <a:pt x="110" y="194"/>
                    <a:pt x="109" y="192"/>
                  </a:cubicBezTo>
                  <a:cubicBezTo>
                    <a:pt x="107" y="185"/>
                    <a:pt x="105" y="178"/>
                    <a:pt x="102" y="172"/>
                  </a:cubicBezTo>
                  <a:cubicBezTo>
                    <a:pt x="98" y="157"/>
                    <a:pt x="93" y="143"/>
                    <a:pt x="89" y="129"/>
                  </a:cubicBezTo>
                  <a:cubicBezTo>
                    <a:pt x="87" y="124"/>
                    <a:pt x="87" y="123"/>
                    <a:pt x="81" y="125"/>
                  </a:cubicBezTo>
                  <a:cubicBezTo>
                    <a:pt x="78" y="126"/>
                    <a:pt x="75" y="127"/>
                    <a:pt x="72" y="128"/>
                  </a:cubicBezTo>
                  <a:cubicBezTo>
                    <a:pt x="67" y="130"/>
                    <a:pt x="62" y="131"/>
                    <a:pt x="57" y="133"/>
                  </a:cubicBezTo>
                  <a:cubicBezTo>
                    <a:pt x="51" y="135"/>
                    <a:pt x="47" y="140"/>
                    <a:pt x="46" y="146"/>
                  </a:cubicBezTo>
                  <a:cubicBezTo>
                    <a:pt x="45" y="156"/>
                    <a:pt x="43" y="166"/>
                    <a:pt x="43" y="175"/>
                  </a:cubicBezTo>
                  <a:cubicBezTo>
                    <a:pt x="42" y="178"/>
                    <a:pt x="44" y="181"/>
                    <a:pt x="45" y="182"/>
                  </a:cubicBezTo>
                  <a:cubicBezTo>
                    <a:pt x="70" y="205"/>
                    <a:pt x="99" y="213"/>
                    <a:pt x="132" y="206"/>
                  </a:cubicBezTo>
                  <a:cubicBezTo>
                    <a:pt x="150" y="202"/>
                    <a:pt x="164" y="193"/>
                    <a:pt x="177" y="181"/>
                  </a:cubicBezTo>
                  <a:cubicBezTo>
                    <a:pt x="179" y="180"/>
                    <a:pt x="180" y="178"/>
                    <a:pt x="180" y="176"/>
                  </a:cubicBezTo>
                  <a:cubicBezTo>
                    <a:pt x="179" y="165"/>
                    <a:pt x="177" y="154"/>
                    <a:pt x="175" y="144"/>
                  </a:cubicBezTo>
                  <a:cubicBezTo>
                    <a:pt x="174" y="139"/>
                    <a:pt x="170" y="135"/>
                    <a:pt x="165" y="133"/>
                  </a:cubicBezTo>
                  <a:cubicBezTo>
                    <a:pt x="161" y="131"/>
                    <a:pt x="157" y="130"/>
                    <a:pt x="153" y="128"/>
                  </a:cubicBezTo>
                  <a:cubicBezTo>
                    <a:pt x="147" y="126"/>
                    <a:pt x="142" y="125"/>
                    <a:pt x="136" y="123"/>
                  </a:cubicBezTo>
                  <a:cubicBezTo>
                    <a:pt x="128" y="148"/>
                    <a:pt x="120" y="172"/>
                    <a:pt x="112" y="196"/>
                  </a:cubicBezTo>
                  <a:close/>
                  <a:moveTo>
                    <a:pt x="111" y="31"/>
                  </a:moveTo>
                  <a:cubicBezTo>
                    <a:pt x="106" y="32"/>
                    <a:pt x="101" y="33"/>
                    <a:pt x="96" y="34"/>
                  </a:cubicBezTo>
                  <a:cubicBezTo>
                    <a:pt x="86" y="37"/>
                    <a:pt x="82" y="45"/>
                    <a:pt x="79" y="54"/>
                  </a:cubicBezTo>
                  <a:cubicBezTo>
                    <a:pt x="79" y="56"/>
                    <a:pt x="78" y="59"/>
                    <a:pt x="76" y="60"/>
                  </a:cubicBezTo>
                  <a:cubicBezTo>
                    <a:pt x="69" y="64"/>
                    <a:pt x="67" y="68"/>
                    <a:pt x="68" y="75"/>
                  </a:cubicBezTo>
                  <a:cubicBezTo>
                    <a:pt x="69" y="81"/>
                    <a:pt x="71" y="86"/>
                    <a:pt x="77" y="87"/>
                  </a:cubicBezTo>
                  <a:cubicBezTo>
                    <a:pt x="80" y="87"/>
                    <a:pt x="82" y="89"/>
                    <a:pt x="82" y="91"/>
                  </a:cubicBezTo>
                  <a:cubicBezTo>
                    <a:pt x="84" y="98"/>
                    <a:pt x="88" y="103"/>
                    <a:pt x="92" y="108"/>
                  </a:cubicBezTo>
                  <a:cubicBezTo>
                    <a:pt x="105" y="122"/>
                    <a:pt x="119" y="121"/>
                    <a:pt x="131" y="107"/>
                  </a:cubicBezTo>
                  <a:cubicBezTo>
                    <a:pt x="135" y="102"/>
                    <a:pt x="137" y="96"/>
                    <a:pt x="141" y="90"/>
                  </a:cubicBezTo>
                  <a:cubicBezTo>
                    <a:pt x="142" y="89"/>
                    <a:pt x="143" y="88"/>
                    <a:pt x="144" y="87"/>
                  </a:cubicBezTo>
                  <a:cubicBezTo>
                    <a:pt x="153" y="84"/>
                    <a:pt x="158" y="69"/>
                    <a:pt x="150" y="63"/>
                  </a:cubicBezTo>
                  <a:cubicBezTo>
                    <a:pt x="145" y="59"/>
                    <a:pt x="144" y="54"/>
                    <a:pt x="142" y="48"/>
                  </a:cubicBezTo>
                  <a:cubicBezTo>
                    <a:pt x="141" y="47"/>
                    <a:pt x="140" y="45"/>
                    <a:pt x="139" y="44"/>
                  </a:cubicBezTo>
                  <a:cubicBezTo>
                    <a:pt x="133" y="34"/>
                    <a:pt x="123" y="31"/>
                    <a:pt x="111" y="31"/>
                  </a:cubicBezTo>
                  <a:close/>
                  <a:moveTo>
                    <a:pt x="107" y="143"/>
                  </a:moveTo>
                  <a:cubicBezTo>
                    <a:pt x="101" y="156"/>
                    <a:pt x="106" y="167"/>
                    <a:pt x="111" y="179"/>
                  </a:cubicBezTo>
                  <a:cubicBezTo>
                    <a:pt x="117" y="167"/>
                    <a:pt x="120" y="155"/>
                    <a:pt x="115" y="143"/>
                  </a:cubicBezTo>
                  <a:cubicBezTo>
                    <a:pt x="112" y="143"/>
                    <a:pt x="109" y="143"/>
                    <a:pt x="107" y="143"/>
                  </a:cubicBezTo>
                  <a:close/>
                  <a:moveTo>
                    <a:pt x="118" y="127"/>
                  </a:moveTo>
                  <a:cubicBezTo>
                    <a:pt x="113" y="127"/>
                    <a:pt x="108" y="127"/>
                    <a:pt x="104" y="127"/>
                  </a:cubicBezTo>
                  <a:cubicBezTo>
                    <a:pt x="104" y="131"/>
                    <a:pt x="104" y="134"/>
                    <a:pt x="104" y="138"/>
                  </a:cubicBezTo>
                  <a:cubicBezTo>
                    <a:pt x="109" y="138"/>
                    <a:pt x="114" y="138"/>
                    <a:pt x="118" y="138"/>
                  </a:cubicBezTo>
                  <a:cubicBezTo>
                    <a:pt x="118" y="134"/>
                    <a:pt x="118" y="131"/>
                    <a:pt x="118" y="1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9" name="Freeform 7"/>
            <p:cNvSpPr>
              <a:spLocks/>
            </p:cNvSpPr>
            <p:nvPr/>
          </p:nvSpPr>
          <p:spPr bwMode="auto">
            <a:xfrm>
              <a:off x="2590800" y="3460751"/>
              <a:ext cx="441325" cy="288925"/>
            </a:xfrm>
            <a:custGeom>
              <a:avLst/>
              <a:gdLst>
                <a:gd name="T0" fmla="*/ 70 w 138"/>
                <a:gd name="T1" fmla="*/ 73 h 90"/>
                <a:gd name="T2" fmla="*/ 94 w 138"/>
                <a:gd name="T3" fmla="*/ 0 h 90"/>
                <a:gd name="T4" fmla="*/ 111 w 138"/>
                <a:gd name="T5" fmla="*/ 5 h 90"/>
                <a:gd name="T6" fmla="*/ 123 w 138"/>
                <a:gd name="T7" fmla="*/ 10 h 90"/>
                <a:gd name="T8" fmla="*/ 133 w 138"/>
                <a:gd name="T9" fmla="*/ 21 h 90"/>
                <a:gd name="T10" fmla="*/ 138 w 138"/>
                <a:gd name="T11" fmla="*/ 53 h 90"/>
                <a:gd name="T12" fmla="*/ 135 w 138"/>
                <a:gd name="T13" fmla="*/ 58 h 90"/>
                <a:gd name="T14" fmla="*/ 90 w 138"/>
                <a:gd name="T15" fmla="*/ 83 h 90"/>
                <a:gd name="T16" fmla="*/ 3 w 138"/>
                <a:gd name="T17" fmla="*/ 59 h 90"/>
                <a:gd name="T18" fmla="*/ 1 w 138"/>
                <a:gd name="T19" fmla="*/ 52 h 90"/>
                <a:gd name="T20" fmla="*/ 4 w 138"/>
                <a:gd name="T21" fmla="*/ 23 h 90"/>
                <a:gd name="T22" fmla="*/ 15 w 138"/>
                <a:gd name="T23" fmla="*/ 10 h 90"/>
                <a:gd name="T24" fmla="*/ 30 w 138"/>
                <a:gd name="T25" fmla="*/ 5 h 90"/>
                <a:gd name="T26" fmla="*/ 39 w 138"/>
                <a:gd name="T27" fmla="*/ 2 h 90"/>
                <a:gd name="T28" fmla="*/ 47 w 138"/>
                <a:gd name="T29" fmla="*/ 6 h 90"/>
                <a:gd name="T30" fmla="*/ 60 w 138"/>
                <a:gd name="T31" fmla="*/ 49 h 90"/>
                <a:gd name="T32" fmla="*/ 67 w 138"/>
                <a:gd name="T33" fmla="*/ 69 h 90"/>
                <a:gd name="T34" fmla="*/ 69 w 138"/>
                <a:gd name="T35" fmla="*/ 74 h 90"/>
                <a:gd name="T36" fmla="*/ 70 w 138"/>
                <a:gd name="T37" fmla="*/ 7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8" h="90">
                  <a:moveTo>
                    <a:pt x="70" y="73"/>
                  </a:moveTo>
                  <a:cubicBezTo>
                    <a:pt x="78" y="49"/>
                    <a:pt x="86" y="25"/>
                    <a:pt x="94" y="0"/>
                  </a:cubicBezTo>
                  <a:cubicBezTo>
                    <a:pt x="100" y="2"/>
                    <a:pt x="105" y="3"/>
                    <a:pt x="111" y="5"/>
                  </a:cubicBezTo>
                  <a:cubicBezTo>
                    <a:pt x="115" y="7"/>
                    <a:pt x="119" y="8"/>
                    <a:pt x="123" y="10"/>
                  </a:cubicBezTo>
                  <a:cubicBezTo>
                    <a:pt x="128" y="12"/>
                    <a:pt x="132" y="16"/>
                    <a:pt x="133" y="21"/>
                  </a:cubicBezTo>
                  <a:cubicBezTo>
                    <a:pt x="135" y="31"/>
                    <a:pt x="137" y="42"/>
                    <a:pt x="138" y="53"/>
                  </a:cubicBezTo>
                  <a:cubicBezTo>
                    <a:pt x="138" y="55"/>
                    <a:pt x="137" y="57"/>
                    <a:pt x="135" y="58"/>
                  </a:cubicBezTo>
                  <a:cubicBezTo>
                    <a:pt x="122" y="70"/>
                    <a:pt x="108" y="79"/>
                    <a:pt x="90" y="83"/>
                  </a:cubicBezTo>
                  <a:cubicBezTo>
                    <a:pt x="57" y="90"/>
                    <a:pt x="28" y="82"/>
                    <a:pt x="3" y="59"/>
                  </a:cubicBezTo>
                  <a:cubicBezTo>
                    <a:pt x="2" y="58"/>
                    <a:pt x="0" y="55"/>
                    <a:pt x="1" y="52"/>
                  </a:cubicBezTo>
                  <a:cubicBezTo>
                    <a:pt x="1" y="43"/>
                    <a:pt x="3" y="33"/>
                    <a:pt x="4" y="23"/>
                  </a:cubicBezTo>
                  <a:cubicBezTo>
                    <a:pt x="5" y="17"/>
                    <a:pt x="9" y="12"/>
                    <a:pt x="15" y="10"/>
                  </a:cubicBezTo>
                  <a:cubicBezTo>
                    <a:pt x="20" y="8"/>
                    <a:pt x="25" y="7"/>
                    <a:pt x="30" y="5"/>
                  </a:cubicBezTo>
                  <a:cubicBezTo>
                    <a:pt x="33" y="4"/>
                    <a:pt x="36" y="3"/>
                    <a:pt x="39" y="2"/>
                  </a:cubicBezTo>
                  <a:cubicBezTo>
                    <a:pt x="45" y="0"/>
                    <a:pt x="45" y="1"/>
                    <a:pt x="47" y="6"/>
                  </a:cubicBezTo>
                  <a:cubicBezTo>
                    <a:pt x="51" y="20"/>
                    <a:pt x="56" y="34"/>
                    <a:pt x="60" y="49"/>
                  </a:cubicBezTo>
                  <a:cubicBezTo>
                    <a:pt x="63" y="55"/>
                    <a:pt x="65" y="62"/>
                    <a:pt x="67" y="69"/>
                  </a:cubicBezTo>
                  <a:cubicBezTo>
                    <a:pt x="68" y="71"/>
                    <a:pt x="68" y="72"/>
                    <a:pt x="69" y="74"/>
                  </a:cubicBezTo>
                  <a:cubicBezTo>
                    <a:pt x="69" y="74"/>
                    <a:pt x="70" y="74"/>
                    <a:pt x="70" y="7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0" name="Freeform 8"/>
            <p:cNvSpPr>
              <a:spLocks/>
            </p:cNvSpPr>
            <p:nvPr/>
          </p:nvSpPr>
          <p:spPr bwMode="auto">
            <a:xfrm>
              <a:off x="2670175" y="3170238"/>
              <a:ext cx="292100" cy="290513"/>
            </a:xfrm>
            <a:custGeom>
              <a:avLst/>
              <a:gdLst>
                <a:gd name="T0" fmla="*/ 44 w 91"/>
                <a:gd name="T1" fmla="*/ 0 h 91"/>
                <a:gd name="T2" fmla="*/ 72 w 91"/>
                <a:gd name="T3" fmla="*/ 13 h 91"/>
                <a:gd name="T4" fmla="*/ 75 w 91"/>
                <a:gd name="T5" fmla="*/ 17 h 91"/>
                <a:gd name="T6" fmla="*/ 83 w 91"/>
                <a:gd name="T7" fmla="*/ 32 h 91"/>
                <a:gd name="T8" fmla="*/ 77 w 91"/>
                <a:gd name="T9" fmla="*/ 56 h 91"/>
                <a:gd name="T10" fmla="*/ 74 w 91"/>
                <a:gd name="T11" fmla="*/ 59 h 91"/>
                <a:gd name="T12" fmla="*/ 64 w 91"/>
                <a:gd name="T13" fmla="*/ 76 h 91"/>
                <a:gd name="T14" fmla="*/ 25 w 91"/>
                <a:gd name="T15" fmla="*/ 77 h 91"/>
                <a:gd name="T16" fmla="*/ 15 w 91"/>
                <a:gd name="T17" fmla="*/ 60 h 91"/>
                <a:gd name="T18" fmla="*/ 10 w 91"/>
                <a:gd name="T19" fmla="*/ 56 h 91"/>
                <a:gd name="T20" fmla="*/ 1 w 91"/>
                <a:gd name="T21" fmla="*/ 44 h 91"/>
                <a:gd name="T22" fmla="*/ 9 w 91"/>
                <a:gd name="T23" fmla="*/ 29 h 91"/>
                <a:gd name="T24" fmla="*/ 12 w 91"/>
                <a:gd name="T25" fmla="*/ 23 h 91"/>
                <a:gd name="T26" fmla="*/ 29 w 91"/>
                <a:gd name="T27" fmla="*/ 3 h 91"/>
                <a:gd name="T28" fmla="*/ 44 w 91"/>
                <a:gd name="T2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 h="91">
                  <a:moveTo>
                    <a:pt x="44" y="0"/>
                  </a:moveTo>
                  <a:cubicBezTo>
                    <a:pt x="56" y="0"/>
                    <a:pt x="66" y="3"/>
                    <a:pt x="72" y="13"/>
                  </a:cubicBezTo>
                  <a:cubicBezTo>
                    <a:pt x="73" y="14"/>
                    <a:pt x="74" y="16"/>
                    <a:pt x="75" y="17"/>
                  </a:cubicBezTo>
                  <a:cubicBezTo>
                    <a:pt x="77" y="23"/>
                    <a:pt x="78" y="28"/>
                    <a:pt x="83" y="32"/>
                  </a:cubicBezTo>
                  <a:cubicBezTo>
                    <a:pt x="91" y="38"/>
                    <a:pt x="86" y="53"/>
                    <a:pt x="77" y="56"/>
                  </a:cubicBezTo>
                  <a:cubicBezTo>
                    <a:pt x="76" y="57"/>
                    <a:pt x="75" y="58"/>
                    <a:pt x="74" y="59"/>
                  </a:cubicBezTo>
                  <a:cubicBezTo>
                    <a:pt x="70" y="65"/>
                    <a:pt x="68" y="71"/>
                    <a:pt x="64" y="76"/>
                  </a:cubicBezTo>
                  <a:cubicBezTo>
                    <a:pt x="52" y="90"/>
                    <a:pt x="38" y="91"/>
                    <a:pt x="25" y="77"/>
                  </a:cubicBezTo>
                  <a:cubicBezTo>
                    <a:pt x="21" y="72"/>
                    <a:pt x="17" y="67"/>
                    <a:pt x="15" y="60"/>
                  </a:cubicBezTo>
                  <a:cubicBezTo>
                    <a:pt x="15" y="58"/>
                    <a:pt x="13" y="56"/>
                    <a:pt x="10" y="56"/>
                  </a:cubicBezTo>
                  <a:cubicBezTo>
                    <a:pt x="4" y="55"/>
                    <a:pt x="2" y="50"/>
                    <a:pt x="1" y="44"/>
                  </a:cubicBezTo>
                  <a:cubicBezTo>
                    <a:pt x="0" y="37"/>
                    <a:pt x="2" y="33"/>
                    <a:pt x="9" y="29"/>
                  </a:cubicBezTo>
                  <a:cubicBezTo>
                    <a:pt x="11" y="28"/>
                    <a:pt x="12" y="25"/>
                    <a:pt x="12" y="23"/>
                  </a:cubicBezTo>
                  <a:cubicBezTo>
                    <a:pt x="15" y="14"/>
                    <a:pt x="19" y="6"/>
                    <a:pt x="29" y="3"/>
                  </a:cubicBezTo>
                  <a:cubicBezTo>
                    <a:pt x="34" y="2"/>
                    <a:pt x="39" y="1"/>
                    <a:pt x="44"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9"/>
            <p:cNvSpPr>
              <a:spLocks/>
            </p:cNvSpPr>
            <p:nvPr/>
          </p:nvSpPr>
          <p:spPr bwMode="auto">
            <a:xfrm>
              <a:off x="2779713" y="3525838"/>
              <a:ext cx="60325" cy="114300"/>
            </a:xfrm>
            <a:custGeom>
              <a:avLst/>
              <a:gdLst>
                <a:gd name="T0" fmla="*/ 6 w 19"/>
                <a:gd name="T1" fmla="*/ 0 h 36"/>
                <a:gd name="T2" fmla="*/ 14 w 19"/>
                <a:gd name="T3" fmla="*/ 0 h 36"/>
                <a:gd name="T4" fmla="*/ 10 w 19"/>
                <a:gd name="T5" fmla="*/ 36 h 36"/>
                <a:gd name="T6" fmla="*/ 6 w 19"/>
                <a:gd name="T7" fmla="*/ 0 h 36"/>
              </a:gdLst>
              <a:ahLst/>
              <a:cxnLst>
                <a:cxn ang="0">
                  <a:pos x="T0" y="T1"/>
                </a:cxn>
                <a:cxn ang="0">
                  <a:pos x="T2" y="T3"/>
                </a:cxn>
                <a:cxn ang="0">
                  <a:pos x="T4" y="T5"/>
                </a:cxn>
                <a:cxn ang="0">
                  <a:pos x="T6" y="T7"/>
                </a:cxn>
              </a:cxnLst>
              <a:rect l="0" t="0" r="r" b="b"/>
              <a:pathLst>
                <a:path w="19" h="36">
                  <a:moveTo>
                    <a:pt x="6" y="0"/>
                  </a:moveTo>
                  <a:cubicBezTo>
                    <a:pt x="8" y="0"/>
                    <a:pt x="11" y="0"/>
                    <a:pt x="14" y="0"/>
                  </a:cubicBezTo>
                  <a:cubicBezTo>
                    <a:pt x="19" y="12"/>
                    <a:pt x="16" y="24"/>
                    <a:pt x="10" y="36"/>
                  </a:cubicBezTo>
                  <a:cubicBezTo>
                    <a:pt x="5" y="24"/>
                    <a:pt x="0" y="13"/>
                    <a:pt x="6"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0"/>
            <p:cNvSpPr>
              <a:spLocks/>
            </p:cNvSpPr>
            <p:nvPr/>
          </p:nvSpPr>
          <p:spPr bwMode="auto">
            <a:xfrm>
              <a:off x="2789238" y="3473451"/>
              <a:ext cx="44450" cy="36513"/>
            </a:xfrm>
            <a:custGeom>
              <a:avLst/>
              <a:gdLst>
                <a:gd name="T0" fmla="*/ 14 w 14"/>
                <a:gd name="T1" fmla="*/ 0 h 11"/>
                <a:gd name="T2" fmla="*/ 14 w 14"/>
                <a:gd name="T3" fmla="*/ 11 h 11"/>
                <a:gd name="T4" fmla="*/ 0 w 14"/>
                <a:gd name="T5" fmla="*/ 11 h 11"/>
                <a:gd name="T6" fmla="*/ 0 w 14"/>
                <a:gd name="T7" fmla="*/ 0 h 11"/>
                <a:gd name="T8" fmla="*/ 14 w 14"/>
                <a:gd name="T9" fmla="*/ 0 h 11"/>
              </a:gdLst>
              <a:ahLst/>
              <a:cxnLst>
                <a:cxn ang="0">
                  <a:pos x="T0" y="T1"/>
                </a:cxn>
                <a:cxn ang="0">
                  <a:pos x="T2" y="T3"/>
                </a:cxn>
                <a:cxn ang="0">
                  <a:pos x="T4" y="T5"/>
                </a:cxn>
                <a:cxn ang="0">
                  <a:pos x="T6" y="T7"/>
                </a:cxn>
                <a:cxn ang="0">
                  <a:pos x="T8" y="T9"/>
                </a:cxn>
              </a:cxnLst>
              <a:rect l="0" t="0" r="r" b="b"/>
              <a:pathLst>
                <a:path w="14" h="11">
                  <a:moveTo>
                    <a:pt x="14" y="0"/>
                  </a:moveTo>
                  <a:cubicBezTo>
                    <a:pt x="14" y="4"/>
                    <a:pt x="14" y="7"/>
                    <a:pt x="14" y="11"/>
                  </a:cubicBezTo>
                  <a:cubicBezTo>
                    <a:pt x="10" y="11"/>
                    <a:pt x="5" y="11"/>
                    <a:pt x="0" y="11"/>
                  </a:cubicBezTo>
                  <a:cubicBezTo>
                    <a:pt x="0" y="7"/>
                    <a:pt x="0" y="4"/>
                    <a:pt x="0" y="0"/>
                  </a:cubicBezTo>
                  <a:cubicBezTo>
                    <a:pt x="4" y="0"/>
                    <a:pt x="9" y="0"/>
                    <a:pt x="14"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cxnSp>
        <p:nvCxnSpPr>
          <p:cNvPr id="108" name="Straight Connector 107"/>
          <p:cNvCxnSpPr>
            <a:cxnSpLocks/>
            <a:endCxn id="26" idx="11"/>
          </p:cNvCxnSpPr>
          <p:nvPr/>
        </p:nvCxnSpPr>
        <p:spPr>
          <a:xfrm flipH="1" flipV="1">
            <a:off x="6846295" y="5355772"/>
            <a:ext cx="1295260" cy="8090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cxnSpLocks/>
          </p:cNvCxnSpPr>
          <p:nvPr/>
        </p:nvCxnSpPr>
        <p:spPr>
          <a:xfrm flipH="1" flipV="1">
            <a:off x="8141555" y="6164774"/>
            <a:ext cx="2611045" cy="290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cxnSpLocks/>
            <a:endCxn id="62" idx="19"/>
          </p:cNvCxnSpPr>
          <p:nvPr/>
        </p:nvCxnSpPr>
        <p:spPr>
          <a:xfrm flipV="1">
            <a:off x="4023087" y="5238376"/>
            <a:ext cx="700433" cy="8299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cxnSpLocks/>
          </p:cNvCxnSpPr>
          <p:nvPr/>
        </p:nvCxnSpPr>
        <p:spPr>
          <a:xfrm flipH="1">
            <a:off x="1146657" y="6068368"/>
            <a:ext cx="2876430" cy="233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90" idx="42"/>
          </p:cNvCxnSpPr>
          <p:nvPr/>
        </p:nvCxnSpPr>
        <p:spPr>
          <a:xfrm flipV="1">
            <a:off x="7785614" y="1717027"/>
            <a:ext cx="636718" cy="8910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cxnSpLocks/>
          </p:cNvCxnSpPr>
          <p:nvPr/>
        </p:nvCxnSpPr>
        <p:spPr>
          <a:xfrm flipH="1" flipV="1">
            <a:off x="8410293" y="1713100"/>
            <a:ext cx="2714907" cy="3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Google Shape;227;p2">
            <a:extLst>
              <a:ext uri="{FF2B5EF4-FFF2-40B4-BE49-F238E27FC236}">
                <a16:creationId xmlns:a16="http://schemas.microsoft.com/office/drawing/2014/main" id="{EED315B5-97A5-4C86-9EE7-AF3B7072ACD6}"/>
              </a:ext>
            </a:extLst>
          </p:cNvPr>
          <p:cNvSpPr txBox="1"/>
          <p:nvPr/>
        </p:nvSpPr>
        <p:spPr>
          <a:xfrm>
            <a:off x="-2005329" y="220309"/>
            <a:ext cx="9673702" cy="86177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5000"/>
              <a:buFont typeface="Arial"/>
              <a:buNone/>
            </a:pPr>
            <a:r>
              <a:rPr lang="en-US" sz="5000" b="1" i="0" u="none" strike="noStrike" cap="none" dirty="0">
                <a:solidFill>
                  <a:schemeClr val="dk1"/>
                </a:solidFill>
                <a:latin typeface="Arial"/>
                <a:ea typeface="Arial"/>
                <a:cs typeface="Arial"/>
                <a:sym typeface="Arial"/>
              </a:rPr>
              <a:t>Functionalities</a:t>
            </a:r>
            <a:endParaRPr sz="5000" b="1" i="0" u="none" strike="noStrike" cap="none" dirty="0">
              <a:solidFill>
                <a:schemeClr val="dk1"/>
              </a:solidFill>
              <a:latin typeface="Arial"/>
              <a:ea typeface="Arial"/>
              <a:cs typeface="Arial"/>
              <a:sym typeface="Arial"/>
            </a:endParaRPr>
          </a:p>
        </p:txBody>
      </p:sp>
      <p:sp>
        <p:nvSpPr>
          <p:cNvPr id="103" name="Google Shape;228;p2">
            <a:extLst>
              <a:ext uri="{FF2B5EF4-FFF2-40B4-BE49-F238E27FC236}">
                <a16:creationId xmlns:a16="http://schemas.microsoft.com/office/drawing/2014/main" id="{697676E5-8818-4A60-AFD4-6514EA18DA71}"/>
              </a:ext>
            </a:extLst>
          </p:cNvPr>
          <p:cNvSpPr txBox="1"/>
          <p:nvPr/>
        </p:nvSpPr>
        <p:spPr>
          <a:xfrm>
            <a:off x="7413126" y="454443"/>
            <a:ext cx="1177200" cy="1092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2C923"/>
              </a:buClr>
              <a:buSzPts val="6500"/>
              <a:buFont typeface="Open Sans"/>
              <a:buNone/>
            </a:pPr>
            <a:r>
              <a:rPr lang="en-US" sz="6500" b="1" i="0" u="none" strike="noStrike" cap="none" dirty="0">
                <a:solidFill>
                  <a:srgbClr val="C2C923"/>
                </a:solidFill>
                <a:latin typeface="Open Sans"/>
                <a:ea typeface="Open Sans"/>
                <a:cs typeface="Open Sans"/>
                <a:sym typeface="Open Sans"/>
              </a:rPr>
              <a:t>01</a:t>
            </a:r>
            <a:endParaRPr sz="6500" b="1" i="0" u="none" strike="noStrike" cap="none" dirty="0">
              <a:solidFill>
                <a:srgbClr val="C2C923"/>
              </a:solidFill>
              <a:latin typeface="Arial"/>
              <a:ea typeface="Arial"/>
              <a:cs typeface="Arial"/>
              <a:sym typeface="Arial"/>
            </a:endParaRPr>
          </a:p>
        </p:txBody>
      </p:sp>
      <p:sp>
        <p:nvSpPr>
          <p:cNvPr id="104" name="Google Shape;229;p2">
            <a:extLst>
              <a:ext uri="{FF2B5EF4-FFF2-40B4-BE49-F238E27FC236}">
                <a16:creationId xmlns:a16="http://schemas.microsoft.com/office/drawing/2014/main" id="{745189CC-82DE-4C37-9B9E-2BCDD8406B4A}"/>
              </a:ext>
            </a:extLst>
          </p:cNvPr>
          <p:cNvSpPr txBox="1"/>
          <p:nvPr/>
        </p:nvSpPr>
        <p:spPr>
          <a:xfrm>
            <a:off x="115216" y="5022346"/>
            <a:ext cx="1375800" cy="1092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B1B4A"/>
              </a:buClr>
              <a:buSzPts val="6500"/>
              <a:buFont typeface="Open Sans"/>
              <a:buNone/>
            </a:pPr>
            <a:r>
              <a:rPr lang="en-US" sz="6500" b="1" i="0" u="none" strike="noStrike" cap="none" dirty="0">
                <a:solidFill>
                  <a:srgbClr val="CB1B4A"/>
                </a:solidFill>
                <a:latin typeface="Open Sans"/>
                <a:ea typeface="Open Sans"/>
                <a:cs typeface="Open Sans"/>
                <a:sym typeface="Open Sans"/>
              </a:rPr>
              <a:t>02</a:t>
            </a:r>
            <a:endParaRPr sz="6500" b="1" i="0" u="none" strike="noStrike" cap="none" dirty="0">
              <a:solidFill>
                <a:srgbClr val="CB1B4A"/>
              </a:solidFill>
              <a:latin typeface="Arial"/>
              <a:ea typeface="Arial"/>
              <a:cs typeface="Arial"/>
              <a:sym typeface="Arial"/>
            </a:endParaRPr>
          </a:p>
        </p:txBody>
      </p:sp>
      <p:sp>
        <p:nvSpPr>
          <p:cNvPr id="105" name="Google Shape;230;p2">
            <a:extLst>
              <a:ext uri="{FF2B5EF4-FFF2-40B4-BE49-F238E27FC236}">
                <a16:creationId xmlns:a16="http://schemas.microsoft.com/office/drawing/2014/main" id="{FD42F26E-D5F0-4985-B6B1-40926F20C929}"/>
              </a:ext>
            </a:extLst>
          </p:cNvPr>
          <p:cNvSpPr txBox="1"/>
          <p:nvPr/>
        </p:nvSpPr>
        <p:spPr>
          <a:xfrm>
            <a:off x="8471971" y="519707"/>
            <a:ext cx="3260494" cy="147728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2000"/>
              <a:buFont typeface="Arial" panose="020B0604020202020204" pitchFamily="34" charset="0"/>
              <a:buChar char="•"/>
            </a:pPr>
            <a:r>
              <a:rPr lang="en-US" sz="1800" b="1" dirty="0">
                <a:solidFill>
                  <a:schemeClr val="dk1"/>
                </a:solidFill>
                <a:latin typeface="Open Sans"/>
                <a:ea typeface="Open Sans"/>
                <a:cs typeface="Open Sans"/>
                <a:sym typeface="Open Sans"/>
              </a:rPr>
              <a:t>No </a:t>
            </a:r>
            <a:r>
              <a:rPr lang="en-US" sz="1800" b="1" i="0" u="none" strike="noStrike" cap="none" dirty="0">
                <a:solidFill>
                  <a:schemeClr val="dk1"/>
                </a:solidFill>
                <a:latin typeface="Open Sans"/>
                <a:ea typeface="Open Sans"/>
                <a:cs typeface="Open Sans"/>
                <a:sym typeface="Open Sans"/>
              </a:rPr>
              <a:t>functionality dropped</a:t>
            </a:r>
          </a:p>
          <a:p>
            <a:pPr marL="285750" lvl="0" indent="-285750">
              <a:buClr>
                <a:schemeClr val="dk1"/>
              </a:buClr>
              <a:buSzPts val="2000"/>
              <a:buFont typeface="Arial" panose="020B0604020202020204" pitchFamily="34" charset="0"/>
              <a:buChar char="•"/>
            </a:pPr>
            <a:r>
              <a:rPr lang="en-US" sz="1800" b="1" dirty="0">
                <a:solidFill>
                  <a:schemeClr val="dk1"/>
                </a:solidFill>
                <a:latin typeface="Open Sans"/>
                <a:ea typeface="Open Sans"/>
                <a:cs typeface="Open Sans"/>
                <a:sym typeface="Open Sans"/>
              </a:rPr>
              <a:t>Additional Search Filter for finding courses</a:t>
            </a:r>
            <a:endParaRPr lang="en-US" sz="1800" b="1" dirty="0">
              <a:solidFill>
                <a:schemeClr val="dk1"/>
              </a:solidFill>
            </a:endParaRPr>
          </a:p>
          <a:p>
            <a:pPr marL="285750" marR="0" lvl="0" indent="-285750" algn="l" rtl="0">
              <a:lnSpc>
                <a:spcPct val="100000"/>
              </a:lnSpc>
              <a:spcBef>
                <a:spcPts val="0"/>
              </a:spcBef>
              <a:spcAft>
                <a:spcPts val="0"/>
              </a:spcAft>
              <a:buClr>
                <a:schemeClr val="dk1"/>
              </a:buClr>
              <a:buSzPts val="2000"/>
              <a:buFont typeface="Arial" panose="020B0604020202020204" pitchFamily="34" charset="0"/>
              <a:buChar char="•"/>
            </a:pPr>
            <a:endParaRPr sz="1800" b="1" i="0" u="none" strike="noStrike" cap="none" dirty="0">
              <a:solidFill>
                <a:schemeClr val="dk1"/>
              </a:solidFill>
              <a:latin typeface="Arial"/>
              <a:ea typeface="Arial"/>
              <a:cs typeface="Arial"/>
              <a:sym typeface="Arial"/>
            </a:endParaRPr>
          </a:p>
        </p:txBody>
      </p:sp>
      <p:sp>
        <p:nvSpPr>
          <p:cNvPr id="106" name="Google Shape;231;p2">
            <a:extLst>
              <a:ext uri="{FF2B5EF4-FFF2-40B4-BE49-F238E27FC236}">
                <a16:creationId xmlns:a16="http://schemas.microsoft.com/office/drawing/2014/main" id="{F5796F9C-361B-4AAE-9643-86440BAECBD3}"/>
              </a:ext>
            </a:extLst>
          </p:cNvPr>
          <p:cNvSpPr txBox="1"/>
          <p:nvPr/>
        </p:nvSpPr>
        <p:spPr>
          <a:xfrm>
            <a:off x="1420175" y="5088516"/>
            <a:ext cx="2993768" cy="92328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Open Sans"/>
              <a:buNone/>
            </a:pPr>
            <a:r>
              <a:rPr lang="en-US" sz="1800" b="1" i="0" u="none" strike="noStrike" cap="none" dirty="0">
                <a:solidFill>
                  <a:schemeClr val="dk1"/>
                </a:solidFill>
                <a:latin typeface="Open Sans"/>
                <a:ea typeface="Open Sans"/>
                <a:cs typeface="Open Sans"/>
                <a:sym typeface="Open Sans"/>
              </a:rPr>
              <a:t>Used Bootstrap 4 Framework for </a:t>
            </a:r>
          </a:p>
          <a:p>
            <a:pPr marL="0" marR="0" lvl="0" indent="0" algn="l" rtl="0">
              <a:lnSpc>
                <a:spcPct val="100000"/>
              </a:lnSpc>
              <a:spcBef>
                <a:spcPts val="0"/>
              </a:spcBef>
              <a:spcAft>
                <a:spcPts val="0"/>
              </a:spcAft>
              <a:buClr>
                <a:schemeClr val="dk1"/>
              </a:buClr>
              <a:buSzPts val="2000"/>
              <a:buFont typeface="Open Sans"/>
              <a:buNone/>
            </a:pPr>
            <a:r>
              <a:rPr lang="en-US" sz="1800" b="1" i="0" u="none" strike="noStrike" cap="none" dirty="0">
                <a:solidFill>
                  <a:schemeClr val="dk1"/>
                </a:solidFill>
                <a:latin typeface="Open Sans"/>
                <a:ea typeface="Open Sans"/>
                <a:cs typeface="Open Sans"/>
                <a:sym typeface="Open Sans"/>
              </a:rPr>
              <a:t>Web UI Design</a:t>
            </a:r>
            <a:endParaRPr sz="1800" b="1" i="0" u="none" strike="noStrike" cap="none" dirty="0">
              <a:solidFill>
                <a:schemeClr val="dk1"/>
              </a:solidFill>
              <a:latin typeface="Arial"/>
              <a:ea typeface="Arial"/>
              <a:cs typeface="Arial"/>
              <a:sym typeface="Arial"/>
            </a:endParaRPr>
          </a:p>
        </p:txBody>
      </p:sp>
      <p:sp>
        <p:nvSpPr>
          <p:cNvPr id="115" name="Google Shape;232;p2">
            <a:extLst>
              <a:ext uri="{FF2B5EF4-FFF2-40B4-BE49-F238E27FC236}">
                <a16:creationId xmlns:a16="http://schemas.microsoft.com/office/drawing/2014/main" id="{13623A8F-29F1-4A81-A179-6C81C3B39B28}"/>
              </a:ext>
            </a:extLst>
          </p:cNvPr>
          <p:cNvSpPr txBox="1"/>
          <p:nvPr/>
        </p:nvSpPr>
        <p:spPr>
          <a:xfrm>
            <a:off x="9060100" y="5133959"/>
            <a:ext cx="2638822"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Open Sans"/>
              <a:buNone/>
            </a:pPr>
            <a:r>
              <a:rPr lang="en-US" sz="1800" b="1" i="0" u="none" strike="noStrike" cap="none" dirty="0">
                <a:solidFill>
                  <a:schemeClr val="dk1"/>
                </a:solidFill>
                <a:latin typeface="Open Sans"/>
                <a:ea typeface="Open Sans"/>
                <a:cs typeface="Open Sans"/>
                <a:sym typeface="Open Sans"/>
              </a:rPr>
              <a:t>Finished all required functionalities for JSON and Web UI</a:t>
            </a:r>
            <a:endParaRPr sz="1800" b="1" i="0" u="none" strike="noStrike" cap="none" dirty="0">
              <a:solidFill>
                <a:schemeClr val="dk1"/>
              </a:solidFill>
              <a:latin typeface="Arial"/>
              <a:ea typeface="Arial"/>
              <a:cs typeface="Arial"/>
              <a:sym typeface="Arial"/>
            </a:endParaRPr>
          </a:p>
        </p:txBody>
      </p:sp>
      <p:sp>
        <p:nvSpPr>
          <p:cNvPr id="116" name="Google Shape;233;p2">
            <a:extLst>
              <a:ext uri="{FF2B5EF4-FFF2-40B4-BE49-F238E27FC236}">
                <a16:creationId xmlns:a16="http://schemas.microsoft.com/office/drawing/2014/main" id="{B13135CC-F2A1-46A3-B77F-D4BCCD495FB2}"/>
              </a:ext>
            </a:extLst>
          </p:cNvPr>
          <p:cNvSpPr txBox="1"/>
          <p:nvPr/>
        </p:nvSpPr>
        <p:spPr>
          <a:xfrm>
            <a:off x="7804121" y="5041871"/>
            <a:ext cx="1375800" cy="1092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42AFB6"/>
              </a:buClr>
              <a:buSzPts val="6500"/>
              <a:buFont typeface="Open Sans"/>
              <a:buNone/>
            </a:pPr>
            <a:r>
              <a:rPr lang="en-US" sz="6500" b="1" i="0" u="none" strike="noStrike" cap="none" dirty="0">
                <a:solidFill>
                  <a:srgbClr val="42AFB6"/>
                </a:solidFill>
                <a:latin typeface="Open Sans"/>
                <a:ea typeface="Open Sans"/>
                <a:cs typeface="Open Sans"/>
                <a:sym typeface="Open Sans"/>
              </a:rPr>
              <a:t>03</a:t>
            </a:r>
            <a:endParaRPr sz="6500" b="1" i="0" u="none" strike="noStrike" cap="none" dirty="0">
              <a:solidFill>
                <a:srgbClr val="42AFB6"/>
              </a:solidFill>
              <a:latin typeface="Arial"/>
              <a:ea typeface="Arial"/>
              <a:cs typeface="Arial"/>
              <a:sym typeface="Arial"/>
            </a:endParaRPr>
          </a:p>
        </p:txBody>
      </p:sp>
    </p:spTree>
    <p:extLst>
      <p:ext uri="{BB962C8B-B14F-4D97-AF65-F5344CB8AC3E}">
        <p14:creationId xmlns:p14="http://schemas.microsoft.com/office/powerpoint/2010/main" val="1158045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6"/>
          <p:cNvSpPr/>
          <p:nvPr/>
        </p:nvSpPr>
        <p:spPr>
          <a:xfrm>
            <a:off x="0" y="0"/>
            <a:ext cx="12192000" cy="68580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 name="Google Shape;227;p2">
            <a:extLst>
              <a:ext uri="{FF2B5EF4-FFF2-40B4-BE49-F238E27FC236}">
                <a16:creationId xmlns:a16="http://schemas.microsoft.com/office/drawing/2014/main" id="{B1A35129-07E1-4537-882C-DA44B4AFF558}"/>
              </a:ext>
            </a:extLst>
          </p:cNvPr>
          <p:cNvSpPr txBox="1"/>
          <p:nvPr/>
        </p:nvSpPr>
        <p:spPr>
          <a:xfrm>
            <a:off x="-759687" y="290272"/>
            <a:ext cx="9673702" cy="86177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5000"/>
              <a:buFont typeface="Arial"/>
              <a:buNone/>
            </a:pPr>
            <a:r>
              <a:rPr lang="en-US" sz="5000" b="1" i="0" u="none" strike="noStrike" cap="none" dirty="0">
                <a:solidFill>
                  <a:schemeClr val="bg1"/>
                </a:solidFill>
                <a:latin typeface="Arial"/>
                <a:ea typeface="Arial"/>
                <a:cs typeface="Arial"/>
                <a:sym typeface="Arial"/>
              </a:rPr>
              <a:t>Task breakdown – </a:t>
            </a:r>
            <a:r>
              <a:rPr lang="en-US" sz="5000" b="1" i="0" u="none" strike="noStrike" cap="none" dirty="0" err="1">
                <a:solidFill>
                  <a:schemeClr val="bg1"/>
                </a:solidFill>
                <a:latin typeface="Arial"/>
                <a:ea typeface="Arial"/>
                <a:cs typeface="Arial"/>
                <a:sym typeface="Arial"/>
              </a:rPr>
              <a:t>Iter</a:t>
            </a:r>
            <a:r>
              <a:rPr lang="en-US" sz="5000" b="1" i="0" u="none" strike="noStrike" cap="none" dirty="0">
                <a:solidFill>
                  <a:schemeClr val="bg1"/>
                </a:solidFill>
                <a:latin typeface="Arial"/>
                <a:ea typeface="Arial"/>
                <a:cs typeface="Arial"/>
                <a:sym typeface="Arial"/>
              </a:rPr>
              <a:t> 1</a:t>
            </a:r>
            <a:endParaRPr sz="5000" b="1" i="0" u="none" strike="noStrike" cap="none" dirty="0">
              <a:solidFill>
                <a:schemeClr val="bg1"/>
              </a:solidFill>
              <a:latin typeface="Arial"/>
              <a:ea typeface="Arial"/>
              <a:cs typeface="Arial"/>
              <a:sym typeface="Arial"/>
            </a:endParaRPr>
          </a:p>
        </p:txBody>
      </p:sp>
      <p:sp>
        <p:nvSpPr>
          <p:cNvPr id="20" name="Google Shape;269;p3">
            <a:extLst>
              <a:ext uri="{FF2B5EF4-FFF2-40B4-BE49-F238E27FC236}">
                <a16:creationId xmlns:a16="http://schemas.microsoft.com/office/drawing/2014/main" id="{FC77691A-7530-49B3-A442-3E0EB469B5A1}"/>
              </a:ext>
            </a:extLst>
          </p:cNvPr>
          <p:cNvSpPr txBox="1"/>
          <p:nvPr/>
        </p:nvSpPr>
        <p:spPr>
          <a:xfrm>
            <a:off x="445410" y="2597451"/>
            <a:ext cx="6869664" cy="3539390"/>
          </a:xfrm>
          <a:prstGeom prst="rect">
            <a:avLst/>
          </a:prstGeom>
          <a:noFill/>
          <a:ln>
            <a:noFill/>
          </a:ln>
        </p:spPr>
        <p:txBody>
          <a:bodyPr spcFirstLastPara="1" wrap="square" lIns="91425" tIns="45700" rIns="91425" bIns="45700" anchor="t" anchorCtr="0">
            <a:spAutoFit/>
          </a:bodyPr>
          <a:lstStyle/>
          <a:p>
            <a:pPr marL="514350" marR="0" lvl="0" indent="-514350" algn="l" rtl="0">
              <a:lnSpc>
                <a:spcPct val="100000"/>
              </a:lnSpc>
              <a:spcBef>
                <a:spcPts val="0"/>
              </a:spcBef>
              <a:spcAft>
                <a:spcPts val="0"/>
              </a:spcAft>
              <a:buClr>
                <a:schemeClr val="bg1"/>
              </a:buClr>
              <a:buSzPts val="3200"/>
              <a:buFont typeface="Arial" panose="020B0604020202020204" pitchFamily="34" charset="0"/>
              <a:buChar char="•"/>
            </a:pPr>
            <a:r>
              <a:rPr lang="en-US" sz="3200" b="1" i="0" u="none" strike="noStrike" cap="none" dirty="0">
                <a:solidFill>
                  <a:srgbClr val="92D050"/>
                </a:solidFill>
                <a:latin typeface="Arial"/>
                <a:ea typeface="Arial"/>
                <a:cs typeface="Arial"/>
                <a:sym typeface="Arial"/>
              </a:rPr>
              <a:t>Login (Minh </a:t>
            </a:r>
            <a:r>
              <a:rPr lang="en-US" sz="3200" b="1" i="0" u="none" strike="noStrike" cap="none" dirty="0">
                <a:solidFill>
                  <a:srgbClr val="92D050"/>
                </a:solidFill>
                <a:sym typeface="Arial"/>
              </a:rPr>
              <a:t>&amp; Risa)</a:t>
            </a:r>
            <a:endParaRPr sz="3200" dirty="0">
              <a:solidFill>
                <a:srgbClr val="92D050"/>
              </a:solidFill>
            </a:endParaRPr>
          </a:p>
          <a:p>
            <a:pPr marL="514350" marR="0" lvl="0" indent="-514350" algn="l" rtl="0">
              <a:lnSpc>
                <a:spcPct val="100000"/>
              </a:lnSpc>
              <a:spcBef>
                <a:spcPts val="0"/>
              </a:spcBef>
              <a:spcAft>
                <a:spcPts val="0"/>
              </a:spcAft>
              <a:buClr>
                <a:schemeClr val="bg1"/>
              </a:buClr>
              <a:buSzPts val="3200"/>
              <a:buFont typeface="Arial" panose="020B0604020202020204" pitchFamily="34" charset="0"/>
              <a:buChar char="•"/>
            </a:pPr>
            <a:r>
              <a:rPr lang="en-US" sz="3200" b="1" i="0" u="none" strike="noStrike" cap="none" dirty="0">
                <a:solidFill>
                  <a:srgbClr val="92D050"/>
                </a:solidFill>
                <a:sym typeface="Arial"/>
              </a:rPr>
              <a:t>Classes &amp; DAOs </a:t>
            </a:r>
            <a:endParaRPr lang="en-US" sz="3200" b="1" dirty="0">
              <a:solidFill>
                <a:srgbClr val="92D050"/>
              </a:solidFill>
            </a:endParaRPr>
          </a:p>
          <a:p>
            <a:pPr marR="0" lvl="0" algn="l" rtl="0">
              <a:lnSpc>
                <a:spcPct val="100000"/>
              </a:lnSpc>
              <a:spcBef>
                <a:spcPts val="0"/>
              </a:spcBef>
              <a:spcAft>
                <a:spcPts val="0"/>
              </a:spcAft>
              <a:buClr>
                <a:schemeClr val="bg1"/>
              </a:buClr>
              <a:buSzPts val="3200"/>
            </a:pPr>
            <a:r>
              <a:rPr lang="en-US" sz="3200" b="1" i="0" u="none" strike="noStrike" cap="none" dirty="0">
                <a:solidFill>
                  <a:srgbClr val="92D050"/>
                </a:solidFill>
                <a:latin typeface="Arial"/>
                <a:ea typeface="Arial"/>
                <a:cs typeface="Arial"/>
                <a:sym typeface="Arial"/>
              </a:rPr>
              <a:t>     (</a:t>
            </a:r>
            <a:r>
              <a:rPr lang="en-US" sz="3200" b="1" i="0" u="none" strike="noStrike" cap="none" dirty="0">
                <a:solidFill>
                  <a:srgbClr val="92D050"/>
                </a:solidFill>
                <a:sym typeface="Arial"/>
              </a:rPr>
              <a:t>All coders)</a:t>
            </a:r>
            <a:endParaRPr sz="3200" dirty="0">
              <a:solidFill>
                <a:srgbClr val="92D050"/>
              </a:solidFill>
            </a:endParaRPr>
          </a:p>
          <a:p>
            <a:pPr marL="514350" marR="0" lvl="0" indent="-514350" algn="l" rtl="0">
              <a:lnSpc>
                <a:spcPct val="100000"/>
              </a:lnSpc>
              <a:spcBef>
                <a:spcPts val="0"/>
              </a:spcBef>
              <a:spcAft>
                <a:spcPts val="0"/>
              </a:spcAft>
              <a:buClr>
                <a:schemeClr val="bg1"/>
              </a:buClr>
              <a:buSzPts val="3200"/>
              <a:buFont typeface="Arial" panose="020B0604020202020204" pitchFamily="34" charset="0"/>
              <a:buChar char="•"/>
            </a:pPr>
            <a:r>
              <a:rPr lang="en-US" sz="3200" b="1" i="0" u="none" strike="noStrike" cap="none" dirty="0">
                <a:solidFill>
                  <a:srgbClr val="92D050"/>
                </a:solidFill>
                <a:sym typeface="Arial"/>
              </a:rPr>
              <a:t>Bootstrapping </a:t>
            </a:r>
            <a:endParaRPr lang="en-US" sz="3200" b="1" dirty="0">
              <a:solidFill>
                <a:srgbClr val="92D050"/>
              </a:solidFill>
            </a:endParaRPr>
          </a:p>
          <a:p>
            <a:pPr marR="0" lvl="0" algn="l" rtl="0">
              <a:lnSpc>
                <a:spcPct val="100000"/>
              </a:lnSpc>
              <a:spcBef>
                <a:spcPts val="0"/>
              </a:spcBef>
              <a:spcAft>
                <a:spcPts val="0"/>
              </a:spcAft>
              <a:buClr>
                <a:schemeClr val="bg1"/>
              </a:buClr>
              <a:buSzPts val="3200"/>
            </a:pPr>
            <a:r>
              <a:rPr lang="en-US" sz="3200" b="1" i="0" u="none" strike="noStrike" cap="none" dirty="0">
                <a:solidFill>
                  <a:srgbClr val="92D050"/>
                </a:solidFill>
                <a:latin typeface="Arial"/>
                <a:ea typeface="Arial"/>
                <a:cs typeface="Arial"/>
                <a:sym typeface="Arial"/>
              </a:rPr>
              <a:t>     (</a:t>
            </a:r>
            <a:r>
              <a:rPr lang="en-US" sz="3200" b="1" i="0" u="none" strike="noStrike" cap="none" dirty="0">
                <a:solidFill>
                  <a:srgbClr val="92D050"/>
                </a:solidFill>
                <a:sym typeface="Arial"/>
              </a:rPr>
              <a:t>All coders)</a:t>
            </a:r>
            <a:endParaRPr sz="3200" dirty="0">
              <a:solidFill>
                <a:srgbClr val="92D050"/>
              </a:solidFill>
            </a:endParaRPr>
          </a:p>
          <a:p>
            <a:pPr marL="342900" marR="0" lvl="0" indent="-139700" algn="l" rtl="0">
              <a:lnSpc>
                <a:spcPct val="100000"/>
              </a:lnSpc>
              <a:spcBef>
                <a:spcPts val="0"/>
              </a:spcBef>
              <a:spcAft>
                <a:spcPts val="0"/>
              </a:spcAft>
              <a:buClr>
                <a:srgbClr val="000000"/>
              </a:buClr>
              <a:buSzPts val="3200"/>
              <a:buFont typeface="Arial"/>
              <a:buNone/>
            </a:pPr>
            <a:endParaRPr sz="3200" b="1" i="0" u="none" strike="noStrike" cap="none" dirty="0">
              <a:solidFill>
                <a:srgbClr val="92D050"/>
              </a:solidFill>
              <a:latin typeface="Arial"/>
              <a:ea typeface="Arial"/>
              <a:cs typeface="Arial"/>
              <a:sym typeface="Arial"/>
            </a:endParaRPr>
          </a:p>
          <a:p>
            <a:pPr marL="342900" marR="0" lvl="0" indent="-139700" algn="l" rtl="0">
              <a:lnSpc>
                <a:spcPct val="100000"/>
              </a:lnSpc>
              <a:spcBef>
                <a:spcPts val="0"/>
              </a:spcBef>
              <a:spcAft>
                <a:spcPts val="0"/>
              </a:spcAft>
              <a:buClr>
                <a:srgbClr val="000000"/>
              </a:buClr>
              <a:buSzPts val="3200"/>
              <a:buFont typeface="Arial"/>
              <a:buNone/>
            </a:pPr>
            <a:endParaRPr sz="3200" b="1" i="0" u="none" strike="noStrike" cap="none" dirty="0">
              <a:solidFill>
                <a:srgbClr val="92D050"/>
              </a:solidFill>
              <a:latin typeface="Arial"/>
              <a:ea typeface="Arial"/>
              <a:cs typeface="Arial"/>
              <a:sym typeface="Arial"/>
            </a:endParaRPr>
          </a:p>
        </p:txBody>
      </p:sp>
      <p:sp>
        <p:nvSpPr>
          <p:cNvPr id="21" name="Google Shape;268;p3">
            <a:extLst>
              <a:ext uri="{FF2B5EF4-FFF2-40B4-BE49-F238E27FC236}">
                <a16:creationId xmlns:a16="http://schemas.microsoft.com/office/drawing/2014/main" id="{96E0CE52-DB8D-4E0D-B80F-CCE75ED7C121}"/>
              </a:ext>
            </a:extLst>
          </p:cNvPr>
          <p:cNvSpPr txBox="1"/>
          <p:nvPr/>
        </p:nvSpPr>
        <p:spPr>
          <a:xfrm>
            <a:off x="-759687" y="1460490"/>
            <a:ext cx="7443511"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600" b="1" i="0" u="sng" strike="noStrike" cap="none" dirty="0">
                <a:solidFill>
                  <a:srgbClr val="92D050"/>
                </a:solidFill>
                <a:latin typeface="Arial"/>
                <a:ea typeface="Arial"/>
                <a:cs typeface="Arial"/>
                <a:sym typeface="Arial"/>
              </a:rPr>
              <a:t>Programming Tasks</a:t>
            </a:r>
            <a:endParaRPr sz="3600" b="1" i="0" u="sng" strike="noStrike" cap="none" dirty="0">
              <a:solidFill>
                <a:srgbClr val="92D050"/>
              </a:solidFill>
              <a:latin typeface="Arial"/>
              <a:ea typeface="Arial"/>
              <a:cs typeface="Arial"/>
              <a:sym typeface="Arial"/>
            </a:endParaRPr>
          </a:p>
        </p:txBody>
      </p:sp>
      <p:sp>
        <p:nvSpPr>
          <p:cNvPr id="22" name="Google Shape;268;p3">
            <a:extLst>
              <a:ext uri="{FF2B5EF4-FFF2-40B4-BE49-F238E27FC236}">
                <a16:creationId xmlns:a16="http://schemas.microsoft.com/office/drawing/2014/main" id="{74506ED0-D9B0-4B86-A199-C28A58534728}"/>
              </a:ext>
            </a:extLst>
          </p:cNvPr>
          <p:cNvSpPr txBox="1"/>
          <p:nvPr/>
        </p:nvSpPr>
        <p:spPr>
          <a:xfrm>
            <a:off x="5192259" y="1468100"/>
            <a:ext cx="7443511"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600" b="1" i="0" u="sng" strike="noStrike" cap="none" dirty="0">
                <a:solidFill>
                  <a:srgbClr val="00B0F0"/>
                </a:solidFill>
                <a:latin typeface="Arial"/>
                <a:ea typeface="Arial"/>
                <a:cs typeface="Arial"/>
                <a:sym typeface="Arial"/>
              </a:rPr>
              <a:t>Non - Programming Tasks</a:t>
            </a:r>
            <a:endParaRPr sz="3600" b="1" i="0" u="sng" strike="noStrike" cap="none" dirty="0">
              <a:solidFill>
                <a:srgbClr val="00B0F0"/>
              </a:solidFill>
              <a:latin typeface="Arial"/>
              <a:ea typeface="Arial"/>
              <a:cs typeface="Arial"/>
              <a:sym typeface="Arial"/>
            </a:endParaRPr>
          </a:p>
        </p:txBody>
      </p:sp>
      <p:sp>
        <p:nvSpPr>
          <p:cNvPr id="26" name="Google Shape;269;p3">
            <a:extLst>
              <a:ext uri="{FF2B5EF4-FFF2-40B4-BE49-F238E27FC236}">
                <a16:creationId xmlns:a16="http://schemas.microsoft.com/office/drawing/2014/main" id="{2B0D7D6C-1450-4C53-A962-1473F0C9E945}"/>
              </a:ext>
            </a:extLst>
          </p:cNvPr>
          <p:cNvSpPr txBox="1"/>
          <p:nvPr/>
        </p:nvSpPr>
        <p:spPr>
          <a:xfrm>
            <a:off x="6002993" y="2597451"/>
            <a:ext cx="6869664" cy="3539390"/>
          </a:xfrm>
          <a:prstGeom prst="rect">
            <a:avLst/>
          </a:prstGeom>
          <a:noFill/>
          <a:ln>
            <a:noFill/>
          </a:ln>
        </p:spPr>
        <p:txBody>
          <a:bodyPr spcFirstLastPara="1" wrap="square" lIns="91425" tIns="45700" rIns="91425" bIns="45700" anchor="t" anchorCtr="0">
            <a:spAutoFit/>
          </a:bodyPr>
          <a:lstStyle/>
          <a:p>
            <a:pPr marL="514350" marR="0" lvl="0" indent="-514350" algn="l" rtl="0">
              <a:lnSpc>
                <a:spcPct val="100000"/>
              </a:lnSpc>
              <a:spcBef>
                <a:spcPts val="0"/>
              </a:spcBef>
              <a:spcAft>
                <a:spcPts val="0"/>
              </a:spcAft>
              <a:buClr>
                <a:schemeClr val="bg1"/>
              </a:buClr>
              <a:buSzPts val="3200"/>
              <a:buFont typeface="Arial" panose="020B0604020202020204" pitchFamily="34" charset="0"/>
              <a:buChar char="•"/>
            </a:pPr>
            <a:r>
              <a:rPr lang="en-US" sz="3200" b="1" i="0" u="none" strike="noStrike" cap="none" dirty="0">
                <a:solidFill>
                  <a:srgbClr val="00B0F0"/>
                </a:solidFill>
                <a:latin typeface="Arial"/>
                <a:ea typeface="Arial"/>
                <a:cs typeface="Arial"/>
                <a:sym typeface="Arial"/>
              </a:rPr>
              <a:t>PHP revision (All members</a:t>
            </a:r>
            <a:r>
              <a:rPr lang="en-US" sz="3200" b="1" i="0" u="none" strike="noStrike" cap="none" dirty="0">
                <a:solidFill>
                  <a:srgbClr val="00B0F0"/>
                </a:solidFill>
                <a:sym typeface="Arial"/>
              </a:rPr>
              <a:t>)</a:t>
            </a:r>
            <a:endParaRPr sz="3200" dirty="0">
              <a:solidFill>
                <a:srgbClr val="00B0F0"/>
              </a:solidFill>
            </a:endParaRPr>
          </a:p>
          <a:p>
            <a:pPr marL="514350" marR="0" lvl="0" indent="-514350" algn="l" rtl="0">
              <a:lnSpc>
                <a:spcPct val="100000"/>
              </a:lnSpc>
              <a:spcBef>
                <a:spcPts val="0"/>
              </a:spcBef>
              <a:spcAft>
                <a:spcPts val="0"/>
              </a:spcAft>
              <a:buClr>
                <a:schemeClr val="bg1"/>
              </a:buClr>
              <a:buSzPts val="3200"/>
              <a:buFont typeface="Arial" panose="020B0604020202020204" pitchFamily="34" charset="0"/>
              <a:buChar char="•"/>
            </a:pPr>
            <a:r>
              <a:rPr lang="en-US" sz="3200" b="1" i="0" u="none" strike="noStrike" cap="none" dirty="0">
                <a:solidFill>
                  <a:srgbClr val="00B0F0"/>
                </a:solidFill>
                <a:sym typeface="Arial"/>
              </a:rPr>
              <a:t>Schedule planning</a:t>
            </a:r>
            <a:r>
              <a:rPr lang="en-US" sz="3200" b="1" dirty="0">
                <a:solidFill>
                  <a:srgbClr val="00B0F0"/>
                </a:solidFill>
              </a:rPr>
              <a:t> </a:t>
            </a:r>
            <a:r>
              <a:rPr lang="en-US" sz="3200" b="1" i="0" u="none" strike="noStrike" cap="none" dirty="0">
                <a:solidFill>
                  <a:srgbClr val="00B0F0"/>
                </a:solidFill>
                <a:latin typeface="Arial"/>
                <a:ea typeface="Arial"/>
                <a:cs typeface="Arial"/>
                <a:sym typeface="Arial"/>
              </a:rPr>
              <a:t>(</a:t>
            </a:r>
            <a:r>
              <a:rPr lang="en-US" sz="3200" b="1" i="0" u="none" strike="noStrike" cap="none" dirty="0">
                <a:solidFill>
                  <a:srgbClr val="00B0F0"/>
                </a:solidFill>
                <a:sym typeface="Arial"/>
              </a:rPr>
              <a:t>Eugene)</a:t>
            </a:r>
          </a:p>
          <a:p>
            <a:pPr marL="514350" indent="-514350">
              <a:buClr>
                <a:schemeClr val="bg1"/>
              </a:buClr>
              <a:buSzPts val="3200"/>
              <a:buFont typeface="Arial" panose="020B0604020202020204" pitchFamily="34" charset="0"/>
              <a:buChar char="•"/>
            </a:pPr>
            <a:r>
              <a:rPr lang="en-US" sz="3200" b="1" dirty="0">
                <a:solidFill>
                  <a:srgbClr val="00B0F0"/>
                </a:solidFill>
              </a:rPr>
              <a:t>Bug recordings (Eugene)</a:t>
            </a:r>
          </a:p>
          <a:p>
            <a:pPr marL="514350" marR="0" lvl="0" indent="-514350" algn="l" rtl="0">
              <a:lnSpc>
                <a:spcPct val="100000"/>
              </a:lnSpc>
              <a:spcBef>
                <a:spcPts val="0"/>
              </a:spcBef>
              <a:spcAft>
                <a:spcPts val="0"/>
              </a:spcAft>
              <a:buClr>
                <a:schemeClr val="bg1"/>
              </a:buClr>
              <a:buSzPts val="3200"/>
              <a:buFont typeface="Arial" panose="020B0604020202020204" pitchFamily="34" charset="0"/>
              <a:buChar char="•"/>
            </a:pPr>
            <a:r>
              <a:rPr lang="en-US" sz="3200" b="1" i="0" u="none" strike="noStrike" cap="none" dirty="0">
                <a:solidFill>
                  <a:srgbClr val="00B0F0"/>
                </a:solidFill>
                <a:sym typeface="Arial"/>
              </a:rPr>
              <a:t>PM review preparation </a:t>
            </a:r>
          </a:p>
          <a:p>
            <a:pPr marR="0" lvl="0" algn="l" rtl="0">
              <a:lnSpc>
                <a:spcPct val="100000"/>
              </a:lnSpc>
              <a:spcBef>
                <a:spcPts val="0"/>
              </a:spcBef>
              <a:spcAft>
                <a:spcPts val="0"/>
              </a:spcAft>
              <a:buClr>
                <a:schemeClr val="bg1"/>
              </a:buClr>
              <a:buSzPts val="3200"/>
            </a:pPr>
            <a:r>
              <a:rPr lang="en-US" sz="3200" b="1" dirty="0">
                <a:solidFill>
                  <a:srgbClr val="00B0F0"/>
                </a:solidFill>
              </a:rPr>
              <a:t>    </a:t>
            </a:r>
            <a:r>
              <a:rPr lang="en-US" sz="3200" b="1" i="0" u="none" strike="noStrike" cap="none" dirty="0">
                <a:solidFill>
                  <a:srgbClr val="00B0F0"/>
                </a:solidFill>
                <a:sym typeface="Arial"/>
              </a:rPr>
              <a:t>(All members)</a:t>
            </a:r>
            <a:endParaRPr sz="3200" dirty="0">
              <a:solidFill>
                <a:srgbClr val="00B0F0"/>
              </a:solidFill>
            </a:endParaRPr>
          </a:p>
          <a:p>
            <a:pPr marL="342900" marR="0" lvl="0" indent="-139700" algn="l" rtl="0">
              <a:lnSpc>
                <a:spcPct val="100000"/>
              </a:lnSpc>
              <a:spcBef>
                <a:spcPts val="0"/>
              </a:spcBef>
              <a:spcAft>
                <a:spcPts val="0"/>
              </a:spcAft>
              <a:buClr>
                <a:srgbClr val="000000"/>
              </a:buClr>
              <a:buSzPts val="3200"/>
              <a:buFont typeface="Arial"/>
              <a:buNone/>
            </a:pPr>
            <a:endParaRPr sz="3200" b="1" i="0" u="none" strike="noStrike" cap="none" dirty="0">
              <a:solidFill>
                <a:srgbClr val="00B0F0"/>
              </a:solidFill>
              <a:latin typeface="Arial"/>
              <a:ea typeface="Arial"/>
              <a:cs typeface="Arial"/>
              <a:sym typeface="Arial"/>
            </a:endParaRPr>
          </a:p>
          <a:p>
            <a:pPr marL="342900" marR="0" lvl="0" indent="-139700" algn="l" rtl="0">
              <a:lnSpc>
                <a:spcPct val="100000"/>
              </a:lnSpc>
              <a:spcBef>
                <a:spcPts val="0"/>
              </a:spcBef>
              <a:spcAft>
                <a:spcPts val="0"/>
              </a:spcAft>
              <a:buClr>
                <a:srgbClr val="000000"/>
              </a:buClr>
              <a:buSzPts val="3200"/>
              <a:buFont typeface="Arial"/>
              <a:buNone/>
            </a:pPr>
            <a:endParaRPr sz="3200" b="1" i="0" u="none" strike="noStrike" cap="none" dirty="0">
              <a:solidFill>
                <a:srgbClr val="00B0F0"/>
              </a:solidFill>
              <a:latin typeface="Arial"/>
              <a:ea typeface="Arial"/>
              <a:cs typeface="Arial"/>
              <a:sym typeface="Arial"/>
            </a:endParaRPr>
          </a:p>
        </p:txBody>
      </p:sp>
      <p:grpSp>
        <p:nvGrpSpPr>
          <p:cNvPr id="8" name="Group 7">
            <a:extLst>
              <a:ext uri="{FF2B5EF4-FFF2-40B4-BE49-F238E27FC236}">
                <a16:creationId xmlns:a16="http://schemas.microsoft.com/office/drawing/2014/main" id="{69EDA234-C7D2-45B2-A34C-04FF2151C7EF}"/>
              </a:ext>
            </a:extLst>
          </p:cNvPr>
          <p:cNvGrpSpPr/>
          <p:nvPr/>
        </p:nvGrpSpPr>
        <p:grpSpPr>
          <a:xfrm>
            <a:off x="10454640" y="4937760"/>
            <a:ext cx="1524001" cy="1737476"/>
            <a:chOff x="2050732" y="1266266"/>
            <a:chExt cx="3359467" cy="4325468"/>
          </a:xfrm>
        </p:grpSpPr>
        <p:grpSp>
          <p:nvGrpSpPr>
            <p:cNvPr id="9" name="Group 8">
              <a:extLst>
                <a:ext uri="{FF2B5EF4-FFF2-40B4-BE49-F238E27FC236}">
                  <a16:creationId xmlns:a16="http://schemas.microsoft.com/office/drawing/2014/main" id="{C7CF42ED-8858-4005-97EE-02CB652FF9D5}"/>
                </a:ext>
              </a:extLst>
            </p:cNvPr>
            <p:cNvGrpSpPr/>
            <p:nvPr/>
          </p:nvGrpSpPr>
          <p:grpSpPr>
            <a:xfrm>
              <a:off x="2050732" y="1266266"/>
              <a:ext cx="3359467" cy="4325468"/>
              <a:chOff x="5230813" y="2312988"/>
              <a:chExt cx="1733550" cy="2232025"/>
            </a:xfrm>
          </p:grpSpPr>
          <p:sp>
            <p:nvSpPr>
              <p:cNvPr id="17" name="Freeform 6">
                <a:extLst>
                  <a:ext uri="{FF2B5EF4-FFF2-40B4-BE49-F238E27FC236}">
                    <a16:creationId xmlns:a16="http://schemas.microsoft.com/office/drawing/2014/main" id="{B6ADCE5A-9BCC-4041-AECC-EB8CAB6C659F}"/>
                  </a:ext>
                </a:extLst>
              </p:cNvPr>
              <p:cNvSpPr>
                <a:spLocks/>
              </p:cNvSpPr>
              <p:nvPr/>
            </p:nvSpPr>
            <p:spPr bwMode="auto">
              <a:xfrm>
                <a:off x="5243513" y="4191001"/>
                <a:ext cx="41275" cy="60325"/>
              </a:xfrm>
              <a:custGeom>
                <a:avLst/>
                <a:gdLst>
                  <a:gd name="T0" fmla="*/ 0 w 13"/>
                  <a:gd name="T1" fmla="*/ 3 h 19"/>
                  <a:gd name="T2" fmla="*/ 4 w 13"/>
                  <a:gd name="T3" fmla="*/ 0 h 19"/>
                  <a:gd name="T4" fmla="*/ 10 w 13"/>
                  <a:gd name="T5" fmla="*/ 5 h 19"/>
                  <a:gd name="T6" fmla="*/ 5 w 13"/>
                  <a:gd name="T7" fmla="*/ 18 h 19"/>
                  <a:gd name="T8" fmla="*/ 0 w 13"/>
                  <a:gd name="T9" fmla="*/ 15 h 19"/>
                  <a:gd name="T10" fmla="*/ 0 w 13"/>
                  <a:gd name="T11" fmla="*/ 3 h 19"/>
                </a:gdLst>
                <a:ahLst/>
                <a:cxnLst>
                  <a:cxn ang="0">
                    <a:pos x="T0" y="T1"/>
                  </a:cxn>
                  <a:cxn ang="0">
                    <a:pos x="T2" y="T3"/>
                  </a:cxn>
                  <a:cxn ang="0">
                    <a:pos x="T4" y="T5"/>
                  </a:cxn>
                  <a:cxn ang="0">
                    <a:pos x="T6" y="T7"/>
                  </a:cxn>
                  <a:cxn ang="0">
                    <a:pos x="T8" y="T9"/>
                  </a:cxn>
                  <a:cxn ang="0">
                    <a:pos x="T10" y="T11"/>
                  </a:cxn>
                </a:cxnLst>
                <a:rect l="0" t="0" r="r" b="b"/>
                <a:pathLst>
                  <a:path w="13" h="19">
                    <a:moveTo>
                      <a:pt x="0" y="3"/>
                    </a:moveTo>
                    <a:cubicBezTo>
                      <a:pt x="2" y="2"/>
                      <a:pt x="3" y="1"/>
                      <a:pt x="4" y="0"/>
                    </a:cubicBezTo>
                    <a:cubicBezTo>
                      <a:pt x="6" y="2"/>
                      <a:pt x="8" y="3"/>
                      <a:pt x="10" y="5"/>
                    </a:cubicBezTo>
                    <a:cubicBezTo>
                      <a:pt x="13" y="10"/>
                      <a:pt x="11" y="17"/>
                      <a:pt x="5" y="18"/>
                    </a:cubicBezTo>
                    <a:cubicBezTo>
                      <a:pt x="4" y="19"/>
                      <a:pt x="2" y="17"/>
                      <a:pt x="0" y="15"/>
                    </a:cubicBezTo>
                    <a:cubicBezTo>
                      <a:pt x="7" y="11"/>
                      <a:pt x="5" y="7"/>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7C82BBC2-BFF8-4163-8180-E1BBFC9E0943}"/>
                  </a:ext>
                </a:extLst>
              </p:cNvPr>
              <p:cNvSpPr>
                <a:spLocks/>
              </p:cNvSpPr>
              <p:nvPr/>
            </p:nvSpPr>
            <p:spPr bwMode="auto">
              <a:xfrm>
                <a:off x="6575426" y="2944813"/>
                <a:ext cx="28575" cy="34925"/>
              </a:xfrm>
              <a:custGeom>
                <a:avLst/>
                <a:gdLst>
                  <a:gd name="T0" fmla="*/ 0 w 9"/>
                  <a:gd name="T1" fmla="*/ 10 h 11"/>
                  <a:gd name="T2" fmla="*/ 2 w 9"/>
                  <a:gd name="T3" fmla="*/ 1 h 11"/>
                  <a:gd name="T4" fmla="*/ 8 w 9"/>
                  <a:gd name="T5" fmla="*/ 1 h 11"/>
                  <a:gd name="T6" fmla="*/ 9 w 9"/>
                  <a:gd name="T7" fmla="*/ 3 h 11"/>
                  <a:gd name="T8" fmla="*/ 8 w 9"/>
                  <a:gd name="T9" fmla="*/ 4 h 11"/>
                  <a:gd name="T10" fmla="*/ 2 w 9"/>
                  <a:gd name="T11" fmla="*/ 11 h 11"/>
                  <a:gd name="T12" fmla="*/ 0 w 9"/>
                  <a:gd name="T13" fmla="*/ 10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0" y="10"/>
                    </a:moveTo>
                    <a:cubicBezTo>
                      <a:pt x="1" y="7"/>
                      <a:pt x="1" y="4"/>
                      <a:pt x="2" y="1"/>
                    </a:cubicBezTo>
                    <a:cubicBezTo>
                      <a:pt x="2" y="0"/>
                      <a:pt x="6" y="1"/>
                      <a:pt x="8" y="1"/>
                    </a:cubicBezTo>
                    <a:cubicBezTo>
                      <a:pt x="9" y="1"/>
                      <a:pt x="9" y="2"/>
                      <a:pt x="9" y="3"/>
                    </a:cubicBezTo>
                    <a:cubicBezTo>
                      <a:pt x="9" y="3"/>
                      <a:pt x="8" y="4"/>
                      <a:pt x="8" y="4"/>
                    </a:cubicBezTo>
                    <a:cubicBezTo>
                      <a:pt x="3" y="3"/>
                      <a:pt x="2" y="7"/>
                      <a:pt x="2" y="11"/>
                    </a:cubicBezTo>
                    <a:cubicBezTo>
                      <a:pt x="1" y="11"/>
                      <a:pt x="1" y="10"/>
                      <a:pt x="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3" name="Freeform 8">
                <a:extLst>
                  <a:ext uri="{FF2B5EF4-FFF2-40B4-BE49-F238E27FC236}">
                    <a16:creationId xmlns:a16="http://schemas.microsoft.com/office/drawing/2014/main" id="{E8C1208A-7F57-4C4D-984C-D68E25832F7D}"/>
                  </a:ext>
                </a:extLst>
              </p:cNvPr>
              <p:cNvSpPr>
                <a:spLocks/>
              </p:cNvSpPr>
              <p:nvPr/>
            </p:nvSpPr>
            <p:spPr bwMode="auto">
              <a:xfrm>
                <a:off x="6007101" y="3649663"/>
                <a:ext cx="622300" cy="611188"/>
              </a:xfrm>
              <a:custGeom>
                <a:avLst/>
                <a:gdLst>
                  <a:gd name="T0" fmla="*/ 145 w 195"/>
                  <a:gd name="T1" fmla="*/ 111 h 192"/>
                  <a:gd name="T2" fmla="*/ 109 w 195"/>
                  <a:gd name="T3" fmla="*/ 179 h 192"/>
                  <a:gd name="T4" fmla="*/ 82 w 195"/>
                  <a:gd name="T5" fmla="*/ 183 h 192"/>
                  <a:gd name="T6" fmla="*/ 7 w 195"/>
                  <a:gd name="T7" fmla="*/ 107 h 192"/>
                  <a:gd name="T8" fmla="*/ 6 w 195"/>
                  <a:gd name="T9" fmla="*/ 84 h 192"/>
                  <a:gd name="T10" fmla="*/ 30 w 195"/>
                  <a:gd name="T11" fmla="*/ 85 h 192"/>
                  <a:gd name="T12" fmla="*/ 87 w 195"/>
                  <a:gd name="T13" fmla="*/ 142 h 192"/>
                  <a:gd name="T14" fmla="*/ 91 w 195"/>
                  <a:gd name="T15" fmla="*/ 146 h 192"/>
                  <a:gd name="T16" fmla="*/ 102 w 195"/>
                  <a:gd name="T17" fmla="*/ 124 h 192"/>
                  <a:gd name="T18" fmla="*/ 148 w 195"/>
                  <a:gd name="T19" fmla="*/ 39 h 192"/>
                  <a:gd name="T20" fmla="*/ 163 w 195"/>
                  <a:gd name="T21" fmla="*/ 11 h 192"/>
                  <a:gd name="T22" fmla="*/ 185 w 195"/>
                  <a:gd name="T23" fmla="*/ 3 h 192"/>
                  <a:gd name="T24" fmla="*/ 191 w 195"/>
                  <a:gd name="T25" fmla="*/ 26 h 192"/>
                  <a:gd name="T26" fmla="*/ 162 w 195"/>
                  <a:gd name="T27" fmla="*/ 79 h 192"/>
                  <a:gd name="T28" fmla="*/ 145 w 195"/>
                  <a:gd name="T29" fmla="*/ 11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5" h="192">
                    <a:moveTo>
                      <a:pt x="145" y="111"/>
                    </a:moveTo>
                    <a:cubicBezTo>
                      <a:pt x="133" y="134"/>
                      <a:pt x="121" y="157"/>
                      <a:pt x="109" y="179"/>
                    </a:cubicBezTo>
                    <a:cubicBezTo>
                      <a:pt x="103" y="190"/>
                      <a:pt x="91" y="192"/>
                      <a:pt x="82" y="183"/>
                    </a:cubicBezTo>
                    <a:cubicBezTo>
                      <a:pt x="57" y="158"/>
                      <a:pt x="32" y="132"/>
                      <a:pt x="7" y="107"/>
                    </a:cubicBezTo>
                    <a:cubicBezTo>
                      <a:pt x="0" y="100"/>
                      <a:pt x="1" y="89"/>
                      <a:pt x="6" y="84"/>
                    </a:cubicBezTo>
                    <a:cubicBezTo>
                      <a:pt x="13" y="77"/>
                      <a:pt x="23" y="78"/>
                      <a:pt x="30" y="85"/>
                    </a:cubicBezTo>
                    <a:cubicBezTo>
                      <a:pt x="49" y="104"/>
                      <a:pt x="68" y="123"/>
                      <a:pt x="87" y="142"/>
                    </a:cubicBezTo>
                    <a:cubicBezTo>
                      <a:pt x="88" y="143"/>
                      <a:pt x="89" y="144"/>
                      <a:pt x="91" y="146"/>
                    </a:cubicBezTo>
                    <a:cubicBezTo>
                      <a:pt x="95" y="138"/>
                      <a:pt x="98" y="131"/>
                      <a:pt x="102" y="124"/>
                    </a:cubicBezTo>
                    <a:cubicBezTo>
                      <a:pt x="117" y="96"/>
                      <a:pt x="132" y="68"/>
                      <a:pt x="148" y="39"/>
                    </a:cubicBezTo>
                    <a:cubicBezTo>
                      <a:pt x="153" y="30"/>
                      <a:pt x="158" y="20"/>
                      <a:pt x="163" y="11"/>
                    </a:cubicBezTo>
                    <a:cubicBezTo>
                      <a:pt x="168" y="1"/>
                      <a:pt x="178" y="0"/>
                      <a:pt x="185" y="3"/>
                    </a:cubicBezTo>
                    <a:cubicBezTo>
                      <a:pt x="193" y="7"/>
                      <a:pt x="195" y="18"/>
                      <a:pt x="191" y="26"/>
                    </a:cubicBezTo>
                    <a:cubicBezTo>
                      <a:pt x="182" y="44"/>
                      <a:pt x="172" y="62"/>
                      <a:pt x="162" y="79"/>
                    </a:cubicBezTo>
                    <a:cubicBezTo>
                      <a:pt x="161" y="82"/>
                      <a:pt x="149" y="105"/>
                      <a:pt x="145" y="111"/>
                    </a:cubicBezTo>
                    <a:close/>
                  </a:path>
                </a:pathLst>
              </a:custGeom>
              <a:solidFill>
                <a:srgbClr val="00B05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4" name="Freeform 9">
                <a:extLst>
                  <a:ext uri="{FF2B5EF4-FFF2-40B4-BE49-F238E27FC236}">
                    <a16:creationId xmlns:a16="http://schemas.microsoft.com/office/drawing/2014/main" id="{38A4B394-FD7B-4BFE-BD31-034EB8E9DCDA}"/>
                  </a:ext>
                </a:extLst>
              </p:cNvPr>
              <p:cNvSpPr>
                <a:spLocks noEditPoints="1"/>
              </p:cNvSpPr>
              <p:nvPr/>
            </p:nvSpPr>
            <p:spPr bwMode="auto">
              <a:xfrm>
                <a:off x="5230813" y="2312988"/>
                <a:ext cx="1733550" cy="2232025"/>
              </a:xfrm>
              <a:custGeom>
                <a:avLst/>
                <a:gdLst>
                  <a:gd name="T0" fmla="*/ 519 w 543"/>
                  <a:gd name="T1" fmla="*/ 420 h 700"/>
                  <a:gd name="T2" fmla="*/ 452 w 543"/>
                  <a:gd name="T3" fmla="*/ 344 h 700"/>
                  <a:gd name="T4" fmla="*/ 451 w 543"/>
                  <a:gd name="T5" fmla="*/ 131 h 700"/>
                  <a:gd name="T6" fmla="*/ 353 w 543"/>
                  <a:gd name="T7" fmla="*/ 120 h 700"/>
                  <a:gd name="T8" fmla="*/ 350 w 543"/>
                  <a:gd name="T9" fmla="*/ 120 h 700"/>
                  <a:gd name="T10" fmla="*/ 347 w 543"/>
                  <a:gd name="T11" fmla="*/ 93 h 700"/>
                  <a:gd name="T12" fmla="*/ 309 w 543"/>
                  <a:gd name="T13" fmla="*/ 76 h 700"/>
                  <a:gd name="T14" fmla="*/ 273 w 543"/>
                  <a:gd name="T15" fmla="*/ 18 h 700"/>
                  <a:gd name="T16" fmla="*/ 261 w 543"/>
                  <a:gd name="T17" fmla="*/ 10 h 700"/>
                  <a:gd name="T18" fmla="*/ 234 w 543"/>
                  <a:gd name="T19" fmla="*/ 2 h 700"/>
                  <a:gd name="T20" fmla="*/ 231 w 543"/>
                  <a:gd name="T21" fmla="*/ 2 h 700"/>
                  <a:gd name="T22" fmla="*/ 150 w 543"/>
                  <a:gd name="T23" fmla="*/ 69 h 700"/>
                  <a:gd name="T24" fmla="*/ 123 w 543"/>
                  <a:gd name="T25" fmla="*/ 75 h 700"/>
                  <a:gd name="T26" fmla="*/ 105 w 543"/>
                  <a:gd name="T27" fmla="*/ 114 h 700"/>
                  <a:gd name="T28" fmla="*/ 18 w 543"/>
                  <a:gd name="T29" fmla="*/ 120 h 700"/>
                  <a:gd name="T30" fmla="*/ 0 w 543"/>
                  <a:gd name="T31" fmla="*/ 371 h 700"/>
                  <a:gd name="T32" fmla="*/ 0 w 543"/>
                  <a:gd name="T33" fmla="*/ 606 h 700"/>
                  <a:gd name="T34" fmla="*/ 0 w 543"/>
                  <a:gd name="T35" fmla="*/ 607 h 700"/>
                  <a:gd name="T36" fmla="*/ 19 w 543"/>
                  <a:gd name="T37" fmla="*/ 621 h 700"/>
                  <a:gd name="T38" fmla="*/ 206 w 543"/>
                  <a:gd name="T39" fmla="*/ 625 h 700"/>
                  <a:gd name="T40" fmla="*/ 321 w 543"/>
                  <a:gd name="T41" fmla="*/ 695 h 700"/>
                  <a:gd name="T42" fmla="*/ 478 w 543"/>
                  <a:gd name="T43" fmla="*/ 651 h 700"/>
                  <a:gd name="T44" fmla="*/ 538 w 543"/>
                  <a:gd name="T45" fmla="*/ 473 h 700"/>
                  <a:gd name="T46" fmla="*/ 215 w 543"/>
                  <a:gd name="T47" fmla="*/ 35 h 700"/>
                  <a:gd name="T48" fmla="*/ 255 w 543"/>
                  <a:gd name="T49" fmla="*/ 45 h 700"/>
                  <a:gd name="T50" fmla="*/ 261 w 543"/>
                  <a:gd name="T51" fmla="*/ 51 h 700"/>
                  <a:gd name="T52" fmla="*/ 271 w 543"/>
                  <a:gd name="T53" fmla="*/ 76 h 700"/>
                  <a:gd name="T54" fmla="*/ 181 w 543"/>
                  <a:gd name="T55" fmla="*/ 75 h 700"/>
                  <a:gd name="T56" fmla="*/ 137 w 543"/>
                  <a:gd name="T57" fmla="*/ 107 h 700"/>
                  <a:gd name="T58" fmla="*/ 309 w 543"/>
                  <a:gd name="T59" fmla="*/ 108 h 700"/>
                  <a:gd name="T60" fmla="*/ 315 w 543"/>
                  <a:gd name="T61" fmla="*/ 160 h 700"/>
                  <a:gd name="T62" fmla="*/ 261 w 543"/>
                  <a:gd name="T63" fmla="*/ 166 h 700"/>
                  <a:gd name="T64" fmla="*/ 136 w 543"/>
                  <a:gd name="T65" fmla="*/ 160 h 700"/>
                  <a:gd name="T66" fmla="*/ 183 w 543"/>
                  <a:gd name="T67" fmla="*/ 588 h 700"/>
                  <a:gd name="T68" fmla="*/ 32 w 543"/>
                  <a:gd name="T69" fmla="*/ 290 h 700"/>
                  <a:gd name="T70" fmla="*/ 38 w 543"/>
                  <a:gd name="T71" fmla="*/ 152 h 700"/>
                  <a:gd name="T72" fmla="*/ 105 w 543"/>
                  <a:gd name="T73" fmla="*/ 158 h 700"/>
                  <a:gd name="T74" fmla="*/ 123 w 543"/>
                  <a:gd name="T75" fmla="*/ 197 h 700"/>
                  <a:gd name="T76" fmla="*/ 329 w 543"/>
                  <a:gd name="T77" fmla="*/ 197 h 700"/>
                  <a:gd name="T78" fmla="*/ 347 w 543"/>
                  <a:gd name="T79" fmla="*/ 158 h 700"/>
                  <a:gd name="T80" fmla="*/ 382 w 543"/>
                  <a:gd name="T81" fmla="*/ 152 h 700"/>
                  <a:gd name="T82" fmla="*/ 420 w 543"/>
                  <a:gd name="T83" fmla="*/ 157 h 700"/>
                  <a:gd name="T84" fmla="*/ 420 w 543"/>
                  <a:gd name="T85" fmla="*/ 327 h 700"/>
                  <a:gd name="T86" fmla="*/ 404 w 543"/>
                  <a:gd name="T87" fmla="*/ 329 h 700"/>
                  <a:gd name="T88" fmla="*/ 276 w 543"/>
                  <a:gd name="T89" fmla="*/ 339 h 700"/>
                  <a:gd name="T90" fmla="*/ 175 w 543"/>
                  <a:gd name="T91" fmla="*/ 452 h 700"/>
                  <a:gd name="T92" fmla="*/ 507 w 543"/>
                  <a:gd name="T93" fmla="*/ 536 h 700"/>
                  <a:gd name="T94" fmla="*/ 391 w 543"/>
                  <a:gd name="T95" fmla="*/ 661 h 700"/>
                  <a:gd name="T96" fmla="*/ 282 w 543"/>
                  <a:gd name="T97" fmla="*/ 648 h 700"/>
                  <a:gd name="T98" fmla="*/ 211 w 543"/>
                  <a:gd name="T99" fmla="*/ 572 h 700"/>
                  <a:gd name="T100" fmla="*/ 278 w 543"/>
                  <a:gd name="T101" fmla="*/ 374 h 700"/>
                  <a:gd name="T102" fmla="*/ 481 w 543"/>
                  <a:gd name="T103" fmla="*/ 421 h 700"/>
                  <a:gd name="T104" fmla="*/ 507 w 543"/>
                  <a:gd name="T105" fmla="*/ 536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43" h="700">
                    <a:moveTo>
                      <a:pt x="538" y="473"/>
                    </a:moveTo>
                    <a:cubicBezTo>
                      <a:pt x="534" y="454"/>
                      <a:pt x="528" y="437"/>
                      <a:pt x="519" y="420"/>
                    </a:cubicBezTo>
                    <a:cubicBezTo>
                      <a:pt x="504" y="393"/>
                      <a:pt x="483" y="370"/>
                      <a:pt x="457" y="353"/>
                    </a:cubicBezTo>
                    <a:cubicBezTo>
                      <a:pt x="453" y="351"/>
                      <a:pt x="452" y="348"/>
                      <a:pt x="452" y="344"/>
                    </a:cubicBezTo>
                    <a:cubicBezTo>
                      <a:pt x="452" y="276"/>
                      <a:pt x="452" y="208"/>
                      <a:pt x="452" y="140"/>
                    </a:cubicBezTo>
                    <a:cubicBezTo>
                      <a:pt x="452" y="137"/>
                      <a:pt x="452" y="134"/>
                      <a:pt x="451" y="131"/>
                    </a:cubicBezTo>
                    <a:cubicBezTo>
                      <a:pt x="448" y="123"/>
                      <a:pt x="442" y="120"/>
                      <a:pt x="434" y="120"/>
                    </a:cubicBezTo>
                    <a:cubicBezTo>
                      <a:pt x="407" y="120"/>
                      <a:pt x="380" y="120"/>
                      <a:pt x="353" y="120"/>
                    </a:cubicBezTo>
                    <a:cubicBezTo>
                      <a:pt x="352" y="120"/>
                      <a:pt x="351" y="120"/>
                      <a:pt x="350" y="120"/>
                    </a:cubicBezTo>
                    <a:cubicBezTo>
                      <a:pt x="350" y="120"/>
                      <a:pt x="350" y="120"/>
                      <a:pt x="350" y="120"/>
                    </a:cubicBezTo>
                    <a:cubicBezTo>
                      <a:pt x="347" y="120"/>
                      <a:pt x="347" y="119"/>
                      <a:pt x="347" y="114"/>
                    </a:cubicBezTo>
                    <a:cubicBezTo>
                      <a:pt x="347" y="107"/>
                      <a:pt x="347" y="100"/>
                      <a:pt x="347" y="93"/>
                    </a:cubicBezTo>
                    <a:cubicBezTo>
                      <a:pt x="347" y="81"/>
                      <a:pt x="341" y="76"/>
                      <a:pt x="329" y="76"/>
                    </a:cubicBezTo>
                    <a:cubicBezTo>
                      <a:pt x="322" y="75"/>
                      <a:pt x="316" y="75"/>
                      <a:pt x="309" y="76"/>
                    </a:cubicBezTo>
                    <a:cubicBezTo>
                      <a:pt x="304" y="76"/>
                      <a:pt x="303" y="74"/>
                      <a:pt x="302" y="69"/>
                    </a:cubicBezTo>
                    <a:cubicBezTo>
                      <a:pt x="300" y="48"/>
                      <a:pt x="290" y="31"/>
                      <a:pt x="273" y="18"/>
                    </a:cubicBezTo>
                    <a:cubicBezTo>
                      <a:pt x="269" y="15"/>
                      <a:pt x="265" y="13"/>
                      <a:pt x="261" y="10"/>
                    </a:cubicBezTo>
                    <a:cubicBezTo>
                      <a:pt x="261" y="10"/>
                      <a:pt x="261" y="10"/>
                      <a:pt x="261" y="10"/>
                    </a:cubicBezTo>
                    <a:cubicBezTo>
                      <a:pt x="259" y="9"/>
                      <a:pt x="257" y="8"/>
                      <a:pt x="255" y="8"/>
                    </a:cubicBezTo>
                    <a:cubicBezTo>
                      <a:pt x="249" y="5"/>
                      <a:pt x="242" y="3"/>
                      <a:pt x="234" y="2"/>
                    </a:cubicBezTo>
                    <a:cubicBezTo>
                      <a:pt x="233" y="2"/>
                      <a:pt x="232" y="2"/>
                      <a:pt x="231" y="2"/>
                    </a:cubicBezTo>
                    <a:cubicBezTo>
                      <a:pt x="231" y="2"/>
                      <a:pt x="231" y="2"/>
                      <a:pt x="231" y="2"/>
                    </a:cubicBezTo>
                    <a:cubicBezTo>
                      <a:pt x="212" y="0"/>
                      <a:pt x="194" y="6"/>
                      <a:pt x="179" y="18"/>
                    </a:cubicBezTo>
                    <a:cubicBezTo>
                      <a:pt x="162" y="31"/>
                      <a:pt x="152" y="48"/>
                      <a:pt x="150" y="69"/>
                    </a:cubicBezTo>
                    <a:cubicBezTo>
                      <a:pt x="149" y="74"/>
                      <a:pt x="148" y="76"/>
                      <a:pt x="143" y="75"/>
                    </a:cubicBezTo>
                    <a:cubicBezTo>
                      <a:pt x="136" y="75"/>
                      <a:pt x="129" y="75"/>
                      <a:pt x="123" y="75"/>
                    </a:cubicBezTo>
                    <a:cubicBezTo>
                      <a:pt x="111" y="75"/>
                      <a:pt x="105" y="81"/>
                      <a:pt x="105" y="93"/>
                    </a:cubicBezTo>
                    <a:cubicBezTo>
                      <a:pt x="105" y="100"/>
                      <a:pt x="105" y="107"/>
                      <a:pt x="105" y="114"/>
                    </a:cubicBezTo>
                    <a:cubicBezTo>
                      <a:pt x="105" y="120"/>
                      <a:pt x="105" y="120"/>
                      <a:pt x="98" y="120"/>
                    </a:cubicBezTo>
                    <a:cubicBezTo>
                      <a:pt x="72" y="120"/>
                      <a:pt x="45" y="121"/>
                      <a:pt x="18" y="120"/>
                    </a:cubicBezTo>
                    <a:cubicBezTo>
                      <a:pt x="7" y="120"/>
                      <a:pt x="0" y="127"/>
                      <a:pt x="0" y="139"/>
                    </a:cubicBezTo>
                    <a:cubicBezTo>
                      <a:pt x="0" y="216"/>
                      <a:pt x="0" y="293"/>
                      <a:pt x="0" y="371"/>
                    </a:cubicBezTo>
                    <a:cubicBezTo>
                      <a:pt x="0" y="448"/>
                      <a:pt x="0" y="526"/>
                      <a:pt x="0" y="603"/>
                    </a:cubicBezTo>
                    <a:cubicBezTo>
                      <a:pt x="0" y="604"/>
                      <a:pt x="0" y="605"/>
                      <a:pt x="0" y="606"/>
                    </a:cubicBezTo>
                    <a:cubicBezTo>
                      <a:pt x="0" y="607"/>
                      <a:pt x="0" y="607"/>
                      <a:pt x="0" y="607"/>
                    </a:cubicBezTo>
                    <a:cubicBezTo>
                      <a:pt x="0" y="607"/>
                      <a:pt x="0" y="607"/>
                      <a:pt x="0" y="607"/>
                    </a:cubicBezTo>
                    <a:cubicBezTo>
                      <a:pt x="1" y="609"/>
                      <a:pt x="1" y="610"/>
                      <a:pt x="1" y="611"/>
                    </a:cubicBezTo>
                    <a:cubicBezTo>
                      <a:pt x="4" y="619"/>
                      <a:pt x="11" y="621"/>
                      <a:pt x="19" y="621"/>
                    </a:cubicBezTo>
                    <a:cubicBezTo>
                      <a:pt x="78" y="621"/>
                      <a:pt x="138" y="621"/>
                      <a:pt x="197" y="621"/>
                    </a:cubicBezTo>
                    <a:cubicBezTo>
                      <a:pt x="201" y="621"/>
                      <a:pt x="203" y="622"/>
                      <a:pt x="206" y="625"/>
                    </a:cubicBezTo>
                    <a:cubicBezTo>
                      <a:pt x="216" y="636"/>
                      <a:pt x="226" y="647"/>
                      <a:pt x="237" y="657"/>
                    </a:cubicBezTo>
                    <a:cubicBezTo>
                      <a:pt x="261" y="677"/>
                      <a:pt x="290" y="689"/>
                      <a:pt x="321" y="695"/>
                    </a:cubicBezTo>
                    <a:cubicBezTo>
                      <a:pt x="350" y="700"/>
                      <a:pt x="378" y="698"/>
                      <a:pt x="406" y="690"/>
                    </a:cubicBezTo>
                    <a:cubicBezTo>
                      <a:pt x="433" y="682"/>
                      <a:pt x="457" y="669"/>
                      <a:pt x="478" y="651"/>
                    </a:cubicBezTo>
                    <a:cubicBezTo>
                      <a:pt x="511" y="621"/>
                      <a:pt x="532" y="584"/>
                      <a:pt x="539" y="540"/>
                    </a:cubicBezTo>
                    <a:cubicBezTo>
                      <a:pt x="543" y="518"/>
                      <a:pt x="542" y="495"/>
                      <a:pt x="538" y="473"/>
                    </a:cubicBezTo>
                    <a:close/>
                    <a:moveTo>
                      <a:pt x="197" y="44"/>
                    </a:moveTo>
                    <a:cubicBezTo>
                      <a:pt x="202" y="40"/>
                      <a:pt x="209" y="36"/>
                      <a:pt x="215" y="35"/>
                    </a:cubicBezTo>
                    <a:cubicBezTo>
                      <a:pt x="215" y="35"/>
                      <a:pt x="215" y="35"/>
                      <a:pt x="215" y="35"/>
                    </a:cubicBezTo>
                    <a:cubicBezTo>
                      <a:pt x="229" y="32"/>
                      <a:pt x="244" y="35"/>
                      <a:pt x="255" y="45"/>
                    </a:cubicBezTo>
                    <a:cubicBezTo>
                      <a:pt x="257" y="46"/>
                      <a:pt x="259" y="48"/>
                      <a:pt x="261" y="50"/>
                    </a:cubicBezTo>
                    <a:cubicBezTo>
                      <a:pt x="261" y="50"/>
                      <a:pt x="261" y="51"/>
                      <a:pt x="261" y="51"/>
                    </a:cubicBezTo>
                    <a:cubicBezTo>
                      <a:pt x="261" y="51"/>
                      <a:pt x="261" y="51"/>
                      <a:pt x="261" y="51"/>
                    </a:cubicBezTo>
                    <a:cubicBezTo>
                      <a:pt x="267" y="57"/>
                      <a:pt x="270" y="65"/>
                      <a:pt x="271" y="76"/>
                    </a:cubicBezTo>
                    <a:cubicBezTo>
                      <a:pt x="268" y="76"/>
                      <a:pt x="212" y="75"/>
                      <a:pt x="188" y="75"/>
                    </a:cubicBezTo>
                    <a:cubicBezTo>
                      <a:pt x="186" y="75"/>
                      <a:pt x="184" y="75"/>
                      <a:pt x="181" y="75"/>
                    </a:cubicBezTo>
                    <a:cubicBezTo>
                      <a:pt x="182" y="62"/>
                      <a:pt x="188" y="52"/>
                      <a:pt x="197" y="44"/>
                    </a:cubicBezTo>
                    <a:close/>
                    <a:moveTo>
                      <a:pt x="137" y="107"/>
                    </a:moveTo>
                    <a:cubicBezTo>
                      <a:pt x="139" y="107"/>
                      <a:pt x="141" y="107"/>
                      <a:pt x="142" y="107"/>
                    </a:cubicBezTo>
                    <a:cubicBezTo>
                      <a:pt x="167" y="107"/>
                      <a:pt x="278" y="108"/>
                      <a:pt x="309" y="108"/>
                    </a:cubicBezTo>
                    <a:cubicBezTo>
                      <a:pt x="311" y="108"/>
                      <a:pt x="313" y="108"/>
                      <a:pt x="315" y="108"/>
                    </a:cubicBezTo>
                    <a:cubicBezTo>
                      <a:pt x="315" y="110"/>
                      <a:pt x="315" y="145"/>
                      <a:pt x="315" y="160"/>
                    </a:cubicBezTo>
                    <a:cubicBezTo>
                      <a:pt x="315" y="165"/>
                      <a:pt x="314" y="166"/>
                      <a:pt x="310" y="166"/>
                    </a:cubicBezTo>
                    <a:cubicBezTo>
                      <a:pt x="293" y="166"/>
                      <a:pt x="261" y="166"/>
                      <a:pt x="261" y="166"/>
                    </a:cubicBezTo>
                    <a:cubicBezTo>
                      <a:pt x="221" y="165"/>
                      <a:pt x="182" y="165"/>
                      <a:pt x="142" y="166"/>
                    </a:cubicBezTo>
                    <a:cubicBezTo>
                      <a:pt x="138" y="166"/>
                      <a:pt x="136" y="165"/>
                      <a:pt x="136" y="160"/>
                    </a:cubicBezTo>
                    <a:cubicBezTo>
                      <a:pt x="137" y="144"/>
                      <a:pt x="137" y="123"/>
                      <a:pt x="137" y="107"/>
                    </a:cubicBezTo>
                    <a:close/>
                    <a:moveTo>
                      <a:pt x="183" y="588"/>
                    </a:moveTo>
                    <a:cubicBezTo>
                      <a:pt x="159" y="589"/>
                      <a:pt x="31" y="587"/>
                      <a:pt x="31" y="587"/>
                    </a:cubicBezTo>
                    <a:cubicBezTo>
                      <a:pt x="31" y="587"/>
                      <a:pt x="32" y="374"/>
                      <a:pt x="32" y="290"/>
                    </a:cubicBezTo>
                    <a:cubicBezTo>
                      <a:pt x="32" y="246"/>
                      <a:pt x="32" y="202"/>
                      <a:pt x="32" y="158"/>
                    </a:cubicBezTo>
                    <a:cubicBezTo>
                      <a:pt x="32" y="154"/>
                      <a:pt x="33" y="152"/>
                      <a:pt x="38" y="152"/>
                    </a:cubicBezTo>
                    <a:cubicBezTo>
                      <a:pt x="58" y="152"/>
                      <a:pt x="79" y="152"/>
                      <a:pt x="99" y="152"/>
                    </a:cubicBezTo>
                    <a:cubicBezTo>
                      <a:pt x="104" y="152"/>
                      <a:pt x="105" y="154"/>
                      <a:pt x="105" y="158"/>
                    </a:cubicBezTo>
                    <a:cubicBezTo>
                      <a:pt x="105" y="165"/>
                      <a:pt x="105" y="173"/>
                      <a:pt x="105" y="180"/>
                    </a:cubicBezTo>
                    <a:cubicBezTo>
                      <a:pt x="105" y="190"/>
                      <a:pt x="113" y="197"/>
                      <a:pt x="123" y="197"/>
                    </a:cubicBezTo>
                    <a:cubicBezTo>
                      <a:pt x="154" y="197"/>
                      <a:pt x="184" y="197"/>
                      <a:pt x="215" y="197"/>
                    </a:cubicBezTo>
                    <a:cubicBezTo>
                      <a:pt x="215" y="197"/>
                      <a:pt x="291" y="197"/>
                      <a:pt x="329" y="197"/>
                    </a:cubicBezTo>
                    <a:cubicBezTo>
                      <a:pt x="339" y="197"/>
                      <a:pt x="347" y="191"/>
                      <a:pt x="347" y="180"/>
                    </a:cubicBezTo>
                    <a:cubicBezTo>
                      <a:pt x="347" y="173"/>
                      <a:pt x="347" y="165"/>
                      <a:pt x="347" y="158"/>
                    </a:cubicBezTo>
                    <a:cubicBezTo>
                      <a:pt x="347" y="154"/>
                      <a:pt x="348" y="152"/>
                      <a:pt x="352" y="152"/>
                    </a:cubicBezTo>
                    <a:cubicBezTo>
                      <a:pt x="362" y="152"/>
                      <a:pt x="382" y="152"/>
                      <a:pt x="382" y="152"/>
                    </a:cubicBezTo>
                    <a:cubicBezTo>
                      <a:pt x="393" y="152"/>
                      <a:pt x="404" y="152"/>
                      <a:pt x="416" y="152"/>
                    </a:cubicBezTo>
                    <a:cubicBezTo>
                      <a:pt x="419" y="152"/>
                      <a:pt x="420" y="153"/>
                      <a:pt x="420" y="157"/>
                    </a:cubicBezTo>
                    <a:cubicBezTo>
                      <a:pt x="420" y="168"/>
                      <a:pt x="420" y="179"/>
                      <a:pt x="420" y="190"/>
                    </a:cubicBezTo>
                    <a:cubicBezTo>
                      <a:pt x="420" y="235"/>
                      <a:pt x="420" y="281"/>
                      <a:pt x="420" y="327"/>
                    </a:cubicBezTo>
                    <a:cubicBezTo>
                      <a:pt x="420" y="329"/>
                      <a:pt x="420" y="331"/>
                      <a:pt x="420" y="334"/>
                    </a:cubicBezTo>
                    <a:cubicBezTo>
                      <a:pt x="414" y="332"/>
                      <a:pt x="409" y="331"/>
                      <a:pt x="404" y="329"/>
                    </a:cubicBezTo>
                    <a:cubicBezTo>
                      <a:pt x="378" y="321"/>
                      <a:pt x="351" y="321"/>
                      <a:pt x="324" y="324"/>
                    </a:cubicBezTo>
                    <a:cubicBezTo>
                      <a:pt x="308" y="327"/>
                      <a:pt x="292" y="332"/>
                      <a:pt x="276" y="339"/>
                    </a:cubicBezTo>
                    <a:cubicBezTo>
                      <a:pt x="275" y="339"/>
                      <a:pt x="261" y="346"/>
                      <a:pt x="261" y="346"/>
                    </a:cubicBezTo>
                    <a:cubicBezTo>
                      <a:pt x="220" y="371"/>
                      <a:pt x="190" y="406"/>
                      <a:pt x="175" y="452"/>
                    </a:cubicBezTo>
                    <a:cubicBezTo>
                      <a:pt x="160" y="498"/>
                      <a:pt x="164" y="544"/>
                      <a:pt x="183" y="588"/>
                    </a:cubicBezTo>
                    <a:close/>
                    <a:moveTo>
                      <a:pt x="507" y="536"/>
                    </a:moveTo>
                    <a:cubicBezTo>
                      <a:pt x="501" y="572"/>
                      <a:pt x="484" y="603"/>
                      <a:pt x="456" y="627"/>
                    </a:cubicBezTo>
                    <a:cubicBezTo>
                      <a:pt x="437" y="644"/>
                      <a:pt x="415" y="655"/>
                      <a:pt x="391" y="661"/>
                    </a:cubicBezTo>
                    <a:cubicBezTo>
                      <a:pt x="376" y="665"/>
                      <a:pt x="361" y="666"/>
                      <a:pt x="346" y="666"/>
                    </a:cubicBezTo>
                    <a:cubicBezTo>
                      <a:pt x="324" y="665"/>
                      <a:pt x="302" y="659"/>
                      <a:pt x="282" y="648"/>
                    </a:cubicBezTo>
                    <a:cubicBezTo>
                      <a:pt x="280" y="647"/>
                      <a:pt x="270" y="641"/>
                      <a:pt x="268" y="640"/>
                    </a:cubicBezTo>
                    <a:cubicBezTo>
                      <a:pt x="242" y="623"/>
                      <a:pt x="224" y="600"/>
                      <a:pt x="211" y="572"/>
                    </a:cubicBezTo>
                    <a:cubicBezTo>
                      <a:pt x="198" y="544"/>
                      <a:pt x="195" y="514"/>
                      <a:pt x="200" y="484"/>
                    </a:cubicBezTo>
                    <a:cubicBezTo>
                      <a:pt x="209" y="435"/>
                      <a:pt x="235" y="398"/>
                      <a:pt x="278" y="374"/>
                    </a:cubicBezTo>
                    <a:cubicBezTo>
                      <a:pt x="304" y="359"/>
                      <a:pt x="331" y="352"/>
                      <a:pt x="360" y="354"/>
                    </a:cubicBezTo>
                    <a:cubicBezTo>
                      <a:pt x="411" y="357"/>
                      <a:pt x="452" y="379"/>
                      <a:pt x="481" y="421"/>
                    </a:cubicBezTo>
                    <a:cubicBezTo>
                      <a:pt x="493" y="437"/>
                      <a:pt x="501" y="455"/>
                      <a:pt x="506" y="475"/>
                    </a:cubicBezTo>
                    <a:cubicBezTo>
                      <a:pt x="510" y="495"/>
                      <a:pt x="511" y="515"/>
                      <a:pt x="507" y="53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cxnSp>
          <p:nvCxnSpPr>
            <p:cNvPr id="10" name="Straight Connector 9">
              <a:extLst>
                <a:ext uri="{FF2B5EF4-FFF2-40B4-BE49-F238E27FC236}">
                  <a16:creationId xmlns:a16="http://schemas.microsoft.com/office/drawing/2014/main" id="{A18999B7-E120-456A-9EE9-8F50899BF7AA}"/>
                </a:ext>
              </a:extLst>
            </p:cNvPr>
            <p:cNvCxnSpPr/>
            <p:nvPr/>
          </p:nvCxnSpPr>
          <p:spPr>
            <a:xfrm>
              <a:off x="2489200" y="2743200"/>
              <a:ext cx="185928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1A22799-7733-4050-B6B6-7BC71D61C4EB}"/>
                </a:ext>
              </a:extLst>
            </p:cNvPr>
            <p:cNvCxnSpPr/>
            <p:nvPr/>
          </p:nvCxnSpPr>
          <p:spPr>
            <a:xfrm>
              <a:off x="2489200" y="3063240"/>
              <a:ext cx="185928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402D7C-4A7D-4ECF-AA5B-A49054C5EFB6}"/>
                </a:ext>
              </a:extLst>
            </p:cNvPr>
            <p:cNvCxnSpPr>
              <a:cxnSpLocks/>
            </p:cNvCxnSpPr>
            <p:nvPr/>
          </p:nvCxnSpPr>
          <p:spPr>
            <a:xfrm>
              <a:off x="2489200" y="3383280"/>
              <a:ext cx="8534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D2388D5-C088-400D-B95D-44D63A9E9B4E}"/>
                </a:ext>
              </a:extLst>
            </p:cNvPr>
            <p:cNvCxnSpPr>
              <a:cxnSpLocks/>
            </p:cNvCxnSpPr>
            <p:nvPr/>
          </p:nvCxnSpPr>
          <p:spPr>
            <a:xfrm>
              <a:off x="2489200" y="3693160"/>
              <a:ext cx="635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EAA71F5-0EC1-4310-BA99-48EE5957527F}"/>
                </a:ext>
              </a:extLst>
            </p:cNvPr>
            <p:cNvCxnSpPr>
              <a:cxnSpLocks/>
            </p:cNvCxnSpPr>
            <p:nvPr/>
          </p:nvCxnSpPr>
          <p:spPr>
            <a:xfrm>
              <a:off x="2489200" y="4013200"/>
              <a:ext cx="47752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E4545C7-B6E9-48AA-B409-F44DE328F4EF}"/>
                </a:ext>
              </a:extLst>
            </p:cNvPr>
            <p:cNvCxnSpPr>
              <a:cxnSpLocks/>
            </p:cNvCxnSpPr>
            <p:nvPr/>
          </p:nvCxnSpPr>
          <p:spPr>
            <a:xfrm>
              <a:off x="2489200" y="4333240"/>
              <a:ext cx="42672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99A5311-1E6A-4CA3-9803-AC4B091AB00F}"/>
                </a:ext>
              </a:extLst>
            </p:cNvPr>
            <p:cNvCxnSpPr>
              <a:cxnSpLocks/>
            </p:cNvCxnSpPr>
            <p:nvPr/>
          </p:nvCxnSpPr>
          <p:spPr>
            <a:xfrm>
              <a:off x="2489200" y="4638040"/>
              <a:ext cx="42672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18017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6"/>
          <p:cNvSpPr/>
          <p:nvPr/>
        </p:nvSpPr>
        <p:spPr>
          <a:xfrm>
            <a:off x="0" y="0"/>
            <a:ext cx="12192000" cy="68580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 name="Google Shape;227;p2">
            <a:extLst>
              <a:ext uri="{FF2B5EF4-FFF2-40B4-BE49-F238E27FC236}">
                <a16:creationId xmlns:a16="http://schemas.microsoft.com/office/drawing/2014/main" id="{B1A35129-07E1-4537-882C-DA44B4AFF558}"/>
              </a:ext>
            </a:extLst>
          </p:cNvPr>
          <p:cNvSpPr txBox="1"/>
          <p:nvPr/>
        </p:nvSpPr>
        <p:spPr>
          <a:xfrm>
            <a:off x="-759687" y="290272"/>
            <a:ext cx="9673702" cy="86177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5000"/>
              <a:buFont typeface="Arial"/>
              <a:buNone/>
            </a:pPr>
            <a:r>
              <a:rPr lang="en-US" sz="5000" b="1" i="0" u="none" strike="noStrike" cap="none" dirty="0">
                <a:solidFill>
                  <a:schemeClr val="bg1"/>
                </a:solidFill>
                <a:latin typeface="Arial"/>
                <a:ea typeface="Arial"/>
                <a:cs typeface="Arial"/>
                <a:sym typeface="Arial"/>
              </a:rPr>
              <a:t>Task breakdown – </a:t>
            </a:r>
            <a:r>
              <a:rPr lang="en-US" sz="5000" b="1" i="0" u="none" strike="noStrike" cap="none" dirty="0" err="1">
                <a:solidFill>
                  <a:schemeClr val="bg1"/>
                </a:solidFill>
                <a:latin typeface="Arial"/>
                <a:ea typeface="Arial"/>
                <a:cs typeface="Arial"/>
                <a:sym typeface="Arial"/>
              </a:rPr>
              <a:t>Iter</a:t>
            </a:r>
            <a:r>
              <a:rPr lang="en-US" sz="5000" b="1" i="0" u="none" strike="noStrike" cap="none" dirty="0">
                <a:solidFill>
                  <a:schemeClr val="bg1"/>
                </a:solidFill>
                <a:latin typeface="Arial"/>
                <a:ea typeface="Arial"/>
                <a:cs typeface="Arial"/>
                <a:sym typeface="Arial"/>
              </a:rPr>
              <a:t> 2</a:t>
            </a:r>
            <a:endParaRPr sz="5000" b="1" i="0" u="none" strike="noStrike" cap="none" dirty="0">
              <a:solidFill>
                <a:schemeClr val="bg1"/>
              </a:solidFill>
              <a:latin typeface="Arial"/>
              <a:ea typeface="Arial"/>
              <a:cs typeface="Arial"/>
              <a:sym typeface="Arial"/>
            </a:endParaRPr>
          </a:p>
        </p:txBody>
      </p:sp>
      <p:sp>
        <p:nvSpPr>
          <p:cNvPr id="20" name="Google Shape;269;p3">
            <a:extLst>
              <a:ext uri="{FF2B5EF4-FFF2-40B4-BE49-F238E27FC236}">
                <a16:creationId xmlns:a16="http://schemas.microsoft.com/office/drawing/2014/main" id="{FC77691A-7530-49B3-A442-3E0EB469B5A1}"/>
              </a:ext>
            </a:extLst>
          </p:cNvPr>
          <p:cNvSpPr txBox="1"/>
          <p:nvPr/>
        </p:nvSpPr>
        <p:spPr>
          <a:xfrm>
            <a:off x="445410" y="2597451"/>
            <a:ext cx="6869664" cy="4524275"/>
          </a:xfrm>
          <a:prstGeom prst="rect">
            <a:avLst/>
          </a:prstGeom>
          <a:noFill/>
          <a:ln>
            <a:noFill/>
          </a:ln>
        </p:spPr>
        <p:txBody>
          <a:bodyPr spcFirstLastPara="1" wrap="square" lIns="91425" tIns="45700" rIns="91425" bIns="45700" anchor="t" anchorCtr="0">
            <a:spAutoFit/>
          </a:bodyPr>
          <a:lstStyle/>
          <a:p>
            <a:pPr marL="514350" lvl="0" indent="-514350">
              <a:buClr>
                <a:schemeClr val="bg1"/>
              </a:buClr>
              <a:buSzPts val="3200"/>
              <a:buFont typeface="Arial" panose="020B0604020202020204" pitchFamily="34" charset="0"/>
              <a:buChar char="•"/>
            </a:pPr>
            <a:r>
              <a:rPr lang="en-US" sz="3200" b="1" dirty="0">
                <a:solidFill>
                  <a:srgbClr val="92D050"/>
                </a:solidFill>
              </a:rPr>
              <a:t>Deleting/Placing Bids </a:t>
            </a:r>
          </a:p>
          <a:p>
            <a:pPr lvl="0">
              <a:buClr>
                <a:schemeClr val="bg1"/>
              </a:buClr>
              <a:buSzPts val="3200"/>
            </a:pPr>
            <a:r>
              <a:rPr lang="en-US" sz="3200" b="1" dirty="0">
                <a:solidFill>
                  <a:srgbClr val="92D050"/>
                </a:solidFill>
              </a:rPr>
              <a:t>     (Risa &amp; Francine)</a:t>
            </a:r>
          </a:p>
          <a:p>
            <a:pPr marL="514350" lvl="0" indent="-514350">
              <a:buClr>
                <a:schemeClr val="bg1"/>
              </a:buClr>
              <a:buSzPts val="3200"/>
              <a:buFont typeface="Arial" panose="020B0604020202020204" pitchFamily="34" charset="0"/>
              <a:buChar char="•"/>
            </a:pPr>
            <a:r>
              <a:rPr lang="en-US" sz="3200" b="1" dirty="0">
                <a:solidFill>
                  <a:srgbClr val="92D050"/>
                </a:solidFill>
              </a:rPr>
              <a:t>Round 1 Clearing </a:t>
            </a:r>
          </a:p>
          <a:p>
            <a:pPr lvl="0">
              <a:buClr>
                <a:schemeClr val="bg1"/>
              </a:buClr>
              <a:buSzPts val="3200"/>
            </a:pPr>
            <a:r>
              <a:rPr lang="en-US" sz="3200" b="1" dirty="0">
                <a:solidFill>
                  <a:srgbClr val="92D050"/>
                </a:solidFill>
              </a:rPr>
              <a:t>     (Eugene &amp; Wang Piao)</a:t>
            </a:r>
          </a:p>
          <a:p>
            <a:pPr marL="514350" lvl="0" indent="-514350">
              <a:buClr>
                <a:schemeClr val="bg1"/>
              </a:buClr>
              <a:buSzPts val="3200"/>
              <a:buFont typeface="Arial" panose="020B0604020202020204" pitchFamily="34" charset="0"/>
              <a:buChar char="•"/>
            </a:pPr>
            <a:r>
              <a:rPr lang="en-US" sz="3200" b="1" dirty="0">
                <a:solidFill>
                  <a:srgbClr val="92D050"/>
                </a:solidFill>
              </a:rPr>
              <a:t>Bid results (All coders)</a:t>
            </a:r>
          </a:p>
          <a:p>
            <a:pPr marL="514350" lvl="0" indent="-514350">
              <a:buClr>
                <a:schemeClr val="bg1"/>
              </a:buClr>
              <a:buSzPts val="3200"/>
              <a:buFont typeface="Arial" panose="020B0604020202020204" pitchFamily="34" charset="0"/>
              <a:buChar char="•"/>
            </a:pPr>
            <a:r>
              <a:rPr lang="en-US" sz="3200" b="1" dirty="0">
                <a:solidFill>
                  <a:srgbClr val="92D050"/>
                </a:solidFill>
              </a:rPr>
              <a:t>Debugging </a:t>
            </a:r>
          </a:p>
          <a:p>
            <a:pPr lvl="0">
              <a:buClr>
                <a:schemeClr val="bg1"/>
              </a:buClr>
              <a:buSzPts val="3200"/>
            </a:pPr>
            <a:r>
              <a:rPr lang="en-US" sz="3200" b="1" dirty="0">
                <a:solidFill>
                  <a:srgbClr val="92D050"/>
                </a:solidFill>
              </a:rPr>
              <a:t>    (Eugene &amp; Wang Piao)</a:t>
            </a:r>
          </a:p>
          <a:p>
            <a:pPr marL="342900" marR="0" lvl="0" indent="-139700" algn="l" rtl="0">
              <a:lnSpc>
                <a:spcPct val="100000"/>
              </a:lnSpc>
              <a:spcBef>
                <a:spcPts val="0"/>
              </a:spcBef>
              <a:spcAft>
                <a:spcPts val="0"/>
              </a:spcAft>
              <a:buClr>
                <a:srgbClr val="000000"/>
              </a:buClr>
              <a:buSzPts val="3200"/>
              <a:buFont typeface="Arial"/>
              <a:buNone/>
            </a:pPr>
            <a:endParaRPr sz="3200" b="1" i="0" u="none" strike="noStrike" cap="none" dirty="0">
              <a:solidFill>
                <a:srgbClr val="92D050"/>
              </a:solidFill>
              <a:latin typeface="Arial"/>
              <a:ea typeface="Arial"/>
              <a:cs typeface="Arial"/>
              <a:sym typeface="Arial"/>
            </a:endParaRPr>
          </a:p>
          <a:p>
            <a:pPr marL="342900" marR="0" lvl="0" indent="-139700" algn="l" rtl="0">
              <a:lnSpc>
                <a:spcPct val="100000"/>
              </a:lnSpc>
              <a:spcBef>
                <a:spcPts val="0"/>
              </a:spcBef>
              <a:spcAft>
                <a:spcPts val="0"/>
              </a:spcAft>
              <a:buClr>
                <a:srgbClr val="000000"/>
              </a:buClr>
              <a:buSzPts val="3200"/>
              <a:buFont typeface="Arial"/>
              <a:buNone/>
            </a:pPr>
            <a:endParaRPr sz="3200" b="1" i="0" u="none" strike="noStrike" cap="none" dirty="0">
              <a:solidFill>
                <a:srgbClr val="92D050"/>
              </a:solidFill>
              <a:latin typeface="Arial"/>
              <a:ea typeface="Arial"/>
              <a:cs typeface="Arial"/>
              <a:sym typeface="Arial"/>
            </a:endParaRPr>
          </a:p>
        </p:txBody>
      </p:sp>
      <p:sp>
        <p:nvSpPr>
          <p:cNvPr id="21" name="Google Shape;268;p3">
            <a:extLst>
              <a:ext uri="{FF2B5EF4-FFF2-40B4-BE49-F238E27FC236}">
                <a16:creationId xmlns:a16="http://schemas.microsoft.com/office/drawing/2014/main" id="{96E0CE52-DB8D-4E0D-B80F-CCE75ED7C121}"/>
              </a:ext>
            </a:extLst>
          </p:cNvPr>
          <p:cNvSpPr txBox="1"/>
          <p:nvPr/>
        </p:nvSpPr>
        <p:spPr>
          <a:xfrm>
            <a:off x="-759687" y="1460490"/>
            <a:ext cx="7443511"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600" b="1" i="0" u="sng" strike="noStrike" cap="none" dirty="0">
                <a:solidFill>
                  <a:srgbClr val="92D050"/>
                </a:solidFill>
                <a:latin typeface="Arial"/>
                <a:ea typeface="Arial"/>
                <a:cs typeface="Arial"/>
                <a:sym typeface="Arial"/>
              </a:rPr>
              <a:t>Programming Tasks</a:t>
            </a:r>
            <a:endParaRPr sz="3600" b="1" i="0" u="sng" strike="noStrike" cap="none" dirty="0">
              <a:solidFill>
                <a:srgbClr val="92D050"/>
              </a:solidFill>
              <a:latin typeface="Arial"/>
              <a:ea typeface="Arial"/>
              <a:cs typeface="Arial"/>
              <a:sym typeface="Arial"/>
            </a:endParaRPr>
          </a:p>
        </p:txBody>
      </p:sp>
      <p:sp>
        <p:nvSpPr>
          <p:cNvPr id="22" name="Google Shape;268;p3">
            <a:extLst>
              <a:ext uri="{FF2B5EF4-FFF2-40B4-BE49-F238E27FC236}">
                <a16:creationId xmlns:a16="http://schemas.microsoft.com/office/drawing/2014/main" id="{74506ED0-D9B0-4B86-A199-C28A58534728}"/>
              </a:ext>
            </a:extLst>
          </p:cNvPr>
          <p:cNvSpPr txBox="1"/>
          <p:nvPr/>
        </p:nvSpPr>
        <p:spPr>
          <a:xfrm>
            <a:off x="5192259" y="1468100"/>
            <a:ext cx="7443511"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600" b="1" i="0" u="sng" strike="noStrike" cap="none" dirty="0">
                <a:solidFill>
                  <a:srgbClr val="00B0F0"/>
                </a:solidFill>
                <a:latin typeface="Arial"/>
                <a:ea typeface="Arial"/>
                <a:cs typeface="Arial"/>
                <a:sym typeface="Arial"/>
              </a:rPr>
              <a:t>Non - Programming Tasks</a:t>
            </a:r>
            <a:endParaRPr sz="3600" b="1" i="0" u="sng" strike="noStrike" cap="none" dirty="0">
              <a:solidFill>
                <a:srgbClr val="00B0F0"/>
              </a:solidFill>
              <a:latin typeface="Arial"/>
              <a:ea typeface="Arial"/>
              <a:cs typeface="Arial"/>
              <a:sym typeface="Arial"/>
            </a:endParaRPr>
          </a:p>
        </p:txBody>
      </p:sp>
      <p:sp>
        <p:nvSpPr>
          <p:cNvPr id="26" name="Google Shape;269;p3">
            <a:extLst>
              <a:ext uri="{FF2B5EF4-FFF2-40B4-BE49-F238E27FC236}">
                <a16:creationId xmlns:a16="http://schemas.microsoft.com/office/drawing/2014/main" id="{2B0D7D6C-1450-4C53-A962-1473F0C9E945}"/>
              </a:ext>
            </a:extLst>
          </p:cNvPr>
          <p:cNvSpPr txBox="1"/>
          <p:nvPr/>
        </p:nvSpPr>
        <p:spPr>
          <a:xfrm>
            <a:off x="6002993" y="2597451"/>
            <a:ext cx="6869664" cy="5509160"/>
          </a:xfrm>
          <a:prstGeom prst="rect">
            <a:avLst/>
          </a:prstGeom>
          <a:noFill/>
          <a:ln>
            <a:noFill/>
          </a:ln>
        </p:spPr>
        <p:txBody>
          <a:bodyPr spcFirstLastPara="1" wrap="square" lIns="91425" tIns="45700" rIns="91425" bIns="45700" anchor="t" anchorCtr="0">
            <a:spAutoFit/>
          </a:bodyPr>
          <a:lstStyle/>
          <a:p>
            <a:pPr marL="514350" marR="0" lvl="0" indent="-514350" algn="l" rtl="0">
              <a:lnSpc>
                <a:spcPct val="100000"/>
              </a:lnSpc>
              <a:spcBef>
                <a:spcPts val="0"/>
              </a:spcBef>
              <a:spcAft>
                <a:spcPts val="0"/>
              </a:spcAft>
              <a:buClr>
                <a:schemeClr val="bg1"/>
              </a:buClr>
              <a:buSzPts val="3200"/>
              <a:buFont typeface="Arial" panose="020B0604020202020204" pitchFamily="34" charset="0"/>
              <a:buChar char="•"/>
            </a:pPr>
            <a:r>
              <a:rPr lang="en-US" sz="3200" b="1" dirty="0">
                <a:solidFill>
                  <a:srgbClr val="00B0F0"/>
                </a:solidFill>
              </a:rPr>
              <a:t>Schedule review </a:t>
            </a:r>
          </a:p>
          <a:p>
            <a:pPr marR="0" lvl="0" algn="l" rtl="0">
              <a:lnSpc>
                <a:spcPct val="100000"/>
              </a:lnSpc>
              <a:spcBef>
                <a:spcPts val="0"/>
              </a:spcBef>
              <a:spcAft>
                <a:spcPts val="0"/>
              </a:spcAft>
              <a:buClr>
                <a:schemeClr val="bg1"/>
              </a:buClr>
              <a:buSzPts val="3200"/>
            </a:pPr>
            <a:r>
              <a:rPr lang="en-US" sz="3200" b="1" dirty="0">
                <a:solidFill>
                  <a:srgbClr val="00B0F0"/>
                </a:solidFill>
              </a:rPr>
              <a:t>    (Minh)</a:t>
            </a:r>
            <a:endParaRPr lang="en-US" sz="3200" dirty="0">
              <a:solidFill>
                <a:srgbClr val="00B0F0"/>
              </a:solidFill>
            </a:endParaRPr>
          </a:p>
          <a:p>
            <a:pPr marL="514350" lvl="0" indent="-514350">
              <a:buClr>
                <a:schemeClr val="bg1"/>
              </a:buClr>
              <a:buSzPts val="3200"/>
              <a:buFont typeface="Arial" panose="020B0604020202020204" pitchFamily="34" charset="0"/>
              <a:buChar char="•"/>
            </a:pPr>
            <a:r>
              <a:rPr lang="en-US" sz="3200" b="1" dirty="0">
                <a:solidFill>
                  <a:srgbClr val="00B0F0"/>
                </a:solidFill>
              </a:rPr>
              <a:t>Creating and testing </a:t>
            </a:r>
          </a:p>
          <a:p>
            <a:pPr lvl="0">
              <a:buClr>
                <a:schemeClr val="bg1"/>
              </a:buClr>
              <a:buSzPts val="3200"/>
            </a:pPr>
            <a:r>
              <a:rPr lang="en-US" sz="3200" b="1" dirty="0">
                <a:solidFill>
                  <a:srgbClr val="00B0F0"/>
                </a:solidFill>
              </a:rPr>
              <a:t>     testcases (All members)</a:t>
            </a:r>
          </a:p>
          <a:p>
            <a:pPr marL="457200" lvl="0" indent="-457200">
              <a:buClr>
                <a:schemeClr val="bg1"/>
              </a:buClr>
              <a:buSzPts val="3200"/>
              <a:buFont typeface="Arial" panose="020B0604020202020204" pitchFamily="34" charset="0"/>
              <a:buChar char="•"/>
            </a:pPr>
            <a:r>
              <a:rPr lang="en-US" sz="3200" b="1" dirty="0">
                <a:solidFill>
                  <a:srgbClr val="00B0F0"/>
                </a:solidFill>
              </a:rPr>
              <a:t>Bug recordings (Minh)</a:t>
            </a:r>
          </a:p>
          <a:p>
            <a:pPr marL="457200" lvl="0" indent="-457200">
              <a:buClr>
                <a:schemeClr val="bg1"/>
              </a:buClr>
              <a:buSzPts val="3200"/>
              <a:buFont typeface="Arial" panose="020B0604020202020204" pitchFamily="34" charset="0"/>
              <a:buChar char="•"/>
            </a:pPr>
            <a:r>
              <a:rPr lang="en-US" sz="3200" b="1" dirty="0">
                <a:solidFill>
                  <a:srgbClr val="00B0F0"/>
                </a:solidFill>
              </a:rPr>
              <a:t>Progress update</a:t>
            </a:r>
          </a:p>
          <a:p>
            <a:pPr lvl="0">
              <a:buClr>
                <a:schemeClr val="bg1"/>
              </a:buClr>
              <a:buSzPts val="3200"/>
            </a:pPr>
            <a:r>
              <a:rPr lang="en-US" sz="3200" b="1" dirty="0">
                <a:solidFill>
                  <a:srgbClr val="00B0F0"/>
                </a:solidFill>
              </a:rPr>
              <a:t>    presentation </a:t>
            </a:r>
          </a:p>
          <a:p>
            <a:pPr lvl="0">
              <a:buClr>
                <a:schemeClr val="bg1"/>
              </a:buClr>
              <a:buSzPts val="3200"/>
            </a:pPr>
            <a:r>
              <a:rPr lang="en-US" sz="3200" b="1" dirty="0">
                <a:solidFill>
                  <a:srgbClr val="00B0F0"/>
                </a:solidFill>
              </a:rPr>
              <a:t>    (All members)</a:t>
            </a:r>
          </a:p>
          <a:p>
            <a:pPr lvl="0">
              <a:buClr>
                <a:schemeClr val="bg1"/>
              </a:buClr>
              <a:buSzPts val="3200"/>
            </a:pPr>
            <a:endParaRPr lang="en-US" sz="3200" b="1" dirty="0">
              <a:solidFill>
                <a:srgbClr val="00B0F0"/>
              </a:solidFill>
            </a:endParaRPr>
          </a:p>
          <a:p>
            <a:pPr marL="514350" marR="0" lvl="0" indent="-514350" algn="l" rtl="0">
              <a:lnSpc>
                <a:spcPct val="100000"/>
              </a:lnSpc>
              <a:spcBef>
                <a:spcPts val="0"/>
              </a:spcBef>
              <a:spcAft>
                <a:spcPts val="0"/>
              </a:spcAft>
              <a:buClr>
                <a:schemeClr val="bg1"/>
              </a:buClr>
              <a:buSzPts val="3200"/>
              <a:buFont typeface="Arial" panose="020B0604020202020204" pitchFamily="34" charset="0"/>
              <a:buChar char="•"/>
            </a:pPr>
            <a:endParaRPr sz="3200" b="1" i="0" u="none" strike="noStrike" cap="none" dirty="0">
              <a:solidFill>
                <a:srgbClr val="00B0F0"/>
              </a:solidFill>
              <a:latin typeface="Arial"/>
              <a:ea typeface="Arial"/>
              <a:cs typeface="Arial"/>
              <a:sym typeface="Arial"/>
            </a:endParaRPr>
          </a:p>
          <a:p>
            <a:pPr marL="342900" marR="0" lvl="0" indent="-139700" algn="l" rtl="0">
              <a:lnSpc>
                <a:spcPct val="100000"/>
              </a:lnSpc>
              <a:spcBef>
                <a:spcPts val="0"/>
              </a:spcBef>
              <a:spcAft>
                <a:spcPts val="0"/>
              </a:spcAft>
              <a:buClr>
                <a:srgbClr val="000000"/>
              </a:buClr>
              <a:buSzPts val="3200"/>
              <a:buFont typeface="Arial"/>
              <a:buNone/>
            </a:pPr>
            <a:endParaRPr sz="3200" b="1" i="0" u="none" strike="noStrike" cap="none" dirty="0">
              <a:solidFill>
                <a:srgbClr val="00B0F0"/>
              </a:solidFill>
              <a:latin typeface="Arial"/>
              <a:ea typeface="Arial"/>
              <a:cs typeface="Arial"/>
              <a:sym typeface="Arial"/>
            </a:endParaRPr>
          </a:p>
        </p:txBody>
      </p:sp>
      <p:grpSp>
        <p:nvGrpSpPr>
          <p:cNvPr id="8" name="Group 7">
            <a:extLst>
              <a:ext uri="{FF2B5EF4-FFF2-40B4-BE49-F238E27FC236}">
                <a16:creationId xmlns:a16="http://schemas.microsoft.com/office/drawing/2014/main" id="{69EDA234-C7D2-45B2-A34C-04FF2151C7EF}"/>
              </a:ext>
            </a:extLst>
          </p:cNvPr>
          <p:cNvGrpSpPr/>
          <p:nvPr/>
        </p:nvGrpSpPr>
        <p:grpSpPr>
          <a:xfrm>
            <a:off x="10454640" y="4937760"/>
            <a:ext cx="1524001" cy="1737476"/>
            <a:chOff x="2050732" y="1266266"/>
            <a:chExt cx="3359467" cy="4325468"/>
          </a:xfrm>
        </p:grpSpPr>
        <p:grpSp>
          <p:nvGrpSpPr>
            <p:cNvPr id="9" name="Group 8">
              <a:extLst>
                <a:ext uri="{FF2B5EF4-FFF2-40B4-BE49-F238E27FC236}">
                  <a16:creationId xmlns:a16="http://schemas.microsoft.com/office/drawing/2014/main" id="{C7CF42ED-8858-4005-97EE-02CB652FF9D5}"/>
                </a:ext>
              </a:extLst>
            </p:cNvPr>
            <p:cNvGrpSpPr/>
            <p:nvPr/>
          </p:nvGrpSpPr>
          <p:grpSpPr>
            <a:xfrm>
              <a:off x="2050732" y="1266266"/>
              <a:ext cx="3359467" cy="4325468"/>
              <a:chOff x="5230813" y="2312988"/>
              <a:chExt cx="1733550" cy="2232025"/>
            </a:xfrm>
          </p:grpSpPr>
          <p:sp>
            <p:nvSpPr>
              <p:cNvPr id="17" name="Freeform 6">
                <a:extLst>
                  <a:ext uri="{FF2B5EF4-FFF2-40B4-BE49-F238E27FC236}">
                    <a16:creationId xmlns:a16="http://schemas.microsoft.com/office/drawing/2014/main" id="{B6ADCE5A-9BCC-4041-AECC-EB8CAB6C659F}"/>
                  </a:ext>
                </a:extLst>
              </p:cNvPr>
              <p:cNvSpPr>
                <a:spLocks/>
              </p:cNvSpPr>
              <p:nvPr/>
            </p:nvSpPr>
            <p:spPr bwMode="auto">
              <a:xfrm>
                <a:off x="5243513" y="4191001"/>
                <a:ext cx="41275" cy="60325"/>
              </a:xfrm>
              <a:custGeom>
                <a:avLst/>
                <a:gdLst>
                  <a:gd name="T0" fmla="*/ 0 w 13"/>
                  <a:gd name="T1" fmla="*/ 3 h 19"/>
                  <a:gd name="T2" fmla="*/ 4 w 13"/>
                  <a:gd name="T3" fmla="*/ 0 h 19"/>
                  <a:gd name="T4" fmla="*/ 10 w 13"/>
                  <a:gd name="T5" fmla="*/ 5 h 19"/>
                  <a:gd name="T6" fmla="*/ 5 w 13"/>
                  <a:gd name="T7" fmla="*/ 18 h 19"/>
                  <a:gd name="T8" fmla="*/ 0 w 13"/>
                  <a:gd name="T9" fmla="*/ 15 h 19"/>
                  <a:gd name="T10" fmla="*/ 0 w 13"/>
                  <a:gd name="T11" fmla="*/ 3 h 19"/>
                </a:gdLst>
                <a:ahLst/>
                <a:cxnLst>
                  <a:cxn ang="0">
                    <a:pos x="T0" y="T1"/>
                  </a:cxn>
                  <a:cxn ang="0">
                    <a:pos x="T2" y="T3"/>
                  </a:cxn>
                  <a:cxn ang="0">
                    <a:pos x="T4" y="T5"/>
                  </a:cxn>
                  <a:cxn ang="0">
                    <a:pos x="T6" y="T7"/>
                  </a:cxn>
                  <a:cxn ang="0">
                    <a:pos x="T8" y="T9"/>
                  </a:cxn>
                  <a:cxn ang="0">
                    <a:pos x="T10" y="T11"/>
                  </a:cxn>
                </a:cxnLst>
                <a:rect l="0" t="0" r="r" b="b"/>
                <a:pathLst>
                  <a:path w="13" h="19">
                    <a:moveTo>
                      <a:pt x="0" y="3"/>
                    </a:moveTo>
                    <a:cubicBezTo>
                      <a:pt x="2" y="2"/>
                      <a:pt x="3" y="1"/>
                      <a:pt x="4" y="0"/>
                    </a:cubicBezTo>
                    <a:cubicBezTo>
                      <a:pt x="6" y="2"/>
                      <a:pt x="8" y="3"/>
                      <a:pt x="10" y="5"/>
                    </a:cubicBezTo>
                    <a:cubicBezTo>
                      <a:pt x="13" y="10"/>
                      <a:pt x="11" y="17"/>
                      <a:pt x="5" y="18"/>
                    </a:cubicBezTo>
                    <a:cubicBezTo>
                      <a:pt x="4" y="19"/>
                      <a:pt x="2" y="17"/>
                      <a:pt x="0" y="15"/>
                    </a:cubicBezTo>
                    <a:cubicBezTo>
                      <a:pt x="7" y="11"/>
                      <a:pt x="5" y="7"/>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7C82BBC2-BFF8-4163-8180-E1BBFC9E0943}"/>
                  </a:ext>
                </a:extLst>
              </p:cNvPr>
              <p:cNvSpPr>
                <a:spLocks/>
              </p:cNvSpPr>
              <p:nvPr/>
            </p:nvSpPr>
            <p:spPr bwMode="auto">
              <a:xfrm>
                <a:off x="6575426" y="2944813"/>
                <a:ext cx="28575" cy="34925"/>
              </a:xfrm>
              <a:custGeom>
                <a:avLst/>
                <a:gdLst>
                  <a:gd name="T0" fmla="*/ 0 w 9"/>
                  <a:gd name="T1" fmla="*/ 10 h 11"/>
                  <a:gd name="T2" fmla="*/ 2 w 9"/>
                  <a:gd name="T3" fmla="*/ 1 h 11"/>
                  <a:gd name="T4" fmla="*/ 8 w 9"/>
                  <a:gd name="T5" fmla="*/ 1 h 11"/>
                  <a:gd name="T6" fmla="*/ 9 w 9"/>
                  <a:gd name="T7" fmla="*/ 3 h 11"/>
                  <a:gd name="T8" fmla="*/ 8 w 9"/>
                  <a:gd name="T9" fmla="*/ 4 h 11"/>
                  <a:gd name="T10" fmla="*/ 2 w 9"/>
                  <a:gd name="T11" fmla="*/ 11 h 11"/>
                  <a:gd name="T12" fmla="*/ 0 w 9"/>
                  <a:gd name="T13" fmla="*/ 10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0" y="10"/>
                    </a:moveTo>
                    <a:cubicBezTo>
                      <a:pt x="1" y="7"/>
                      <a:pt x="1" y="4"/>
                      <a:pt x="2" y="1"/>
                    </a:cubicBezTo>
                    <a:cubicBezTo>
                      <a:pt x="2" y="0"/>
                      <a:pt x="6" y="1"/>
                      <a:pt x="8" y="1"/>
                    </a:cubicBezTo>
                    <a:cubicBezTo>
                      <a:pt x="9" y="1"/>
                      <a:pt x="9" y="2"/>
                      <a:pt x="9" y="3"/>
                    </a:cubicBezTo>
                    <a:cubicBezTo>
                      <a:pt x="9" y="3"/>
                      <a:pt x="8" y="4"/>
                      <a:pt x="8" y="4"/>
                    </a:cubicBezTo>
                    <a:cubicBezTo>
                      <a:pt x="3" y="3"/>
                      <a:pt x="2" y="7"/>
                      <a:pt x="2" y="11"/>
                    </a:cubicBezTo>
                    <a:cubicBezTo>
                      <a:pt x="1" y="11"/>
                      <a:pt x="1" y="10"/>
                      <a:pt x="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3" name="Freeform 8">
                <a:extLst>
                  <a:ext uri="{FF2B5EF4-FFF2-40B4-BE49-F238E27FC236}">
                    <a16:creationId xmlns:a16="http://schemas.microsoft.com/office/drawing/2014/main" id="{E8C1208A-7F57-4C4D-984C-D68E25832F7D}"/>
                  </a:ext>
                </a:extLst>
              </p:cNvPr>
              <p:cNvSpPr>
                <a:spLocks/>
              </p:cNvSpPr>
              <p:nvPr/>
            </p:nvSpPr>
            <p:spPr bwMode="auto">
              <a:xfrm>
                <a:off x="6007101" y="3649663"/>
                <a:ext cx="622300" cy="611188"/>
              </a:xfrm>
              <a:custGeom>
                <a:avLst/>
                <a:gdLst>
                  <a:gd name="T0" fmla="*/ 145 w 195"/>
                  <a:gd name="T1" fmla="*/ 111 h 192"/>
                  <a:gd name="T2" fmla="*/ 109 w 195"/>
                  <a:gd name="T3" fmla="*/ 179 h 192"/>
                  <a:gd name="T4" fmla="*/ 82 w 195"/>
                  <a:gd name="T5" fmla="*/ 183 h 192"/>
                  <a:gd name="T6" fmla="*/ 7 w 195"/>
                  <a:gd name="T7" fmla="*/ 107 h 192"/>
                  <a:gd name="T8" fmla="*/ 6 w 195"/>
                  <a:gd name="T9" fmla="*/ 84 h 192"/>
                  <a:gd name="T10" fmla="*/ 30 w 195"/>
                  <a:gd name="T11" fmla="*/ 85 h 192"/>
                  <a:gd name="T12" fmla="*/ 87 w 195"/>
                  <a:gd name="T13" fmla="*/ 142 h 192"/>
                  <a:gd name="T14" fmla="*/ 91 w 195"/>
                  <a:gd name="T15" fmla="*/ 146 h 192"/>
                  <a:gd name="T16" fmla="*/ 102 w 195"/>
                  <a:gd name="T17" fmla="*/ 124 h 192"/>
                  <a:gd name="T18" fmla="*/ 148 w 195"/>
                  <a:gd name="T19" fmla="*/ 39 h 192"/>
                  <a:gd name="T20" fmla="*/ 163 w 195"/>
                  <a:gd name="T21" fmla="*/ 11 h 192"/>
                  <a:gd name="T22" fmla="*/ 185 w 195"/>
                  <a:gd name="T23" fmla="*/ 3 h 192"/>
                  <a:gd name="T24" fmla="*/ 191 w 195"/>
                  <a:gd name="T25" fmla="*/ 26 h 192"/>
                  <a:gd name="T26" fmla="*/ 162 w 195"/>
                  <a:gd name="T27" fmla="*/ 79 h 192"/>
                  <a:gd name="T28" fmla="*/ 145 w 195"/>
                  <a:gd name="T29" fmla="*/ 11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5" h="192">
                    <a:moveTo>
                      <a:pt x="145" y="111"/>
                    </a:moveTo>
                    <a:cubicBezTo>
                      <a:pt x="133" y="134"/>
                      <a:pt x="121" y="157"/>
                      <a:pt x="109" y="179"/>
                    </a:cubicBezTo>
                    <a:cubicBezTo>
                      <a:pt x="103" y="190"/>
                      <a:pt x="91" y="192"/>
                      <a:pt x="82" y="183"/>
                    </a:cubicBezTo>
                    <a:cubicBezTo>
                      <a:pt x="57" y="158"/>
                      <a:pt x="32" y="132"/>
                      <a:pt x="7" y="107"/>
                    </a:cubicBezTo>
                    <a:cubicBezTo>
                      <a:pt x="0" y="100"/>
                      <a:pt x="1" y="89"/>
                      <a:pt x="6" y="84"/>
                    </a:cubicBezTo>
                    <a:cubicBezTo>
                      <a:pt x="13" y="77"/>
                      <a:pt x="23" y="78"/>
                      <a:pt x="30" y="85"/>
                    </a:cubicBezTo>
                    <a:cubicBezTo>
                      <a:pt x="49" y="104"/>
                      <a:pt x="68" y="123"/>
                      <a:pt x="87" y="142"/>
                    </a:cubicBezTo>
                    <a:cubicBezTo>
                      <a:pt x="88" y="143"/>
                      <a:pt x="89" y="144"/>
                      <a:pt x="91" y="146"/>
                    </a:cubicBezTo>
                    <a:cubicBezTo>
                      <a:pt x="95" y="138"/>
                      <a:pt x="98" y="131"/>
                      <a:pt x="102" y="124"/>
                    </a:cubicBezTo>
                    <a:cubicBezTo>
                      <a:pt x="117" y="96"/>
                      <a:pt x="132" y="68"/>
                      <a:pt x="148" y="39"/>
                    </a:cubicBezTo>
                    <a:cubicBezTo>
                      <a:pt x="153" y="30"/>
                      <a:pt x="158" y="20"/>
                      <a:pt x="163" y="11"/>
                    </a:cubicBezTo>
                    <a:cubicBezTo>
                      <a:pt x="168" y="1"/>
                      <a:pt x="178" y="0"/>
                      <a:pt x="185" y="3"/>
                    </a:cubicBezTo>
                    <a:cubicBezTo>
                      <a:pt x="193" y="7"/>
                      <a:pt x="195" y="18"/>
                      <a:pt x="191" y="26"/>
                    </a:cubicBezTo>
                    <a:cubicBezTo>
                      <a:pt x="182" y="44"/>
                      <a:pt x="172" y="62"/>
                      <a:pt x="162" y="79"/>
                    </a:cubicBezTo>
                    <a:cubicBezTo>
                      <a:pt x="161" y="82"/>
                      <a:pt x="149" y="105"/>
                      <a:pt x="145" y="111"/>
                    </a:cubicBezTo>
                    <a:close/>
                  </a:path>
                </a:pathLst>
              </a:custGeom>
              <a:solidFill>
                <a:srgbClr val="00B05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4" name="Freeform 9">
                <a:extLst>
                  <a:ext uri="{FF2B5EF4-FFF2-40B4-BE49-F238E27FC236}">
                    <a16:creationId xmlns:a16="http://schemas.microsoft.com/office/drawing/2014/main" id="{38A4B394-FD7B-4BFE-BD31-034EB8E9DCDA}"/>
                  </a:ext>
                </a:extLst>
              </p:cNvPr>
              <p:cNvSpPr>
                <a:spLocks noEditPoints="1"/>
              </p:cNvSpPr>
              <p:nvPr/>
            </p:nvSpPr>
            <p:spPr bwMode="auto">
              <a:xfrm>
                <a:off x="5230813" y="2312988"/>
                <a:ext cx="1733550" cy="2232025"/>
              </a:xfrm>
              <a:custGeom>
                <a:avLst/>
                <a:gdLst>
                  <a:gd name="T0" fmla="*/ 519 w 543"/>
                  <a:gd name="T1" fmla="*/ 420 h 700"/>
                  <a:gd name="T2" fmla="*/ 452 w 543"/>
                  <a:gd name="T3" fmla="*/ 344 h 700"/>
                  <a:gd name="T4" fmla="*/ 451 w 543"/>
                  <a:gd name="T5" fmla="*/ 131 h 700"/>
                  <a:gd name="T6" fmla="*/ 353 w 543"/>
                  <a:gd name="T7" fmla="*/ 120 h 700"/>
                  <a:gd name="T8" fmla="*/ 350 w 543"/>
                  <a:gd name="T9" fmla="*/ 120 h 700"/>
                  <a:gd name="T10" fmla="*/ 347 w 543"/>
                  <a:gd name="T11" fmla="*/ 93 h 700"/>
                  <a:gd name="T12" fmla="*/ 309 w 543"/>
                  <a:gd name="T13" fmla="*/ 76 h 700"/>
                  <a:gd name="T14" fmla="*/ 273 w 543"/>
                  <a:gd name="T15" fmla="*/ 18 h 700"/>
                  <a:gd name="T16" fmla="*/ 261 w 543"/>
                  <a:gd name="T17" fmla="*/ 10 h 700"/>
                  <a:gd name="T18" fmla="*/ 234 w 543"/>
                  <a:gd name="T19" fmla="*/ 2 h 700"/>
                  <a:gd name="T20" fmla="*/ 231 w 543"/>
                  <a:gd name="T21" fmla="*/ 2 h 700"/>
                  <a:gd name="T22" fmla="*/ 150 w 543"/>
                  <a:gd name="T23" fmla="*/ 69 h 700"/>
                  <a:gd name="T24" fmla="*/ 123 w 543"/>
                  <a:gd name="T25" fmla="*/ 75 h 700"/>
                  <a:gd name="T26" fmla="*/ 105 w 543"/>
                  <a:gd name="T27" fmla="*/ 114 h 700"/>
                  <a:gd name="T28" fmla="*/ 18 w 543"/>
                  <a:gd name="T29" fmla="*/ 120 h 700"/>
                  <a:gd name="T30" fmla="*/ 0 w 543"/>
                  <a:gd name="T31" fmla="*/ 371 h 700"/>
                  <a:gd name="T32" fmla="*/ 0 w 543"/>
                  <a:gd name="T33" fmla="*/ 606 h 700"/>
                  <a:gd name="T34" fmla="*/ 0 w 543"/>
                  <a:gd name="T35" fmla="*/ 607 h 700"/>
                  <a:gd name="T36" fmla="*/ 19 w 543"/>
                  <a:gd name="T37" fmla="*/ 621 h 700"/>
                  <a:gd name="T38" fmla="*/ 206 w 543"/>
                  <a:gd name="T39" fmla="*/ 625 h 700"/>
                  <a:gd name="T40" fmla="*/ 321 w 543"/>
                  <a:gd name="T41" fmla="*/ 695 h 700"/>
                  <a:gd name="T42" fmla="*/ 478 w 543"/>
                  <a:gd name="T43" fmla="*/ 651 h 700"/>
                  <a:gd name="T44" fmla="*/ 538 w 543"/>
                  <a:gd name="T45" fmla="*/ 473 h 700"/>
                  <a:gd name="T46" fmla="*/ 215 w 543"/>
                  <a:gd name="T47" fmla="*/ 35 h 700"/>
                  <a:gd name="T48" fmla="*/ 255 w 543"/>
                  <a:gd name="T49" fmla="*/ 45 h 700"/>
                  <a:gd name="T50" fmla="*/ 261 w 543"/>
                  <a:gd name="T51" fmla="*/ 51 h 700"/>
                  <a:gd name="T52" fmla="*/ 271 w 543"/>
                  <a:gd name="T53" fmla="*/ 76 h 700"/>
                  <a:gd name="T54" fmla="*/ 181 w 543"/>
                  <a:gd name="T55" fmla="*/ 75 h 700"/>
                  <a:gd name="T56" fmla="*/ 137 w 543"/>
                  <a:gd name="T57" fmla="*/ 107 h 700"/>
                  <a:gd name="T58" fmla="*/ 309 w 543"/>
                  <a:gd name="T59" fmla="*/ 108 h 700"/>
                  <a:gd name="T60" fmla="*/ 315 w 543"/>
                  <a:gd name="T61" fmla="*/ 160 h 700"/>
                  <a:gd name="T62" fmla="*/ 261 w 543"/>
                  <a:gd name="T63" fmla="*/ 166 h 700"/>
                  <a:gd name="T64" fmla="*/ 136 w 543"/>
                  <a:gd name="T65" fmla="*/ 160 h 700"/>
                  <a:gd name="T66" fmla="*/ 183 w 543"/>
                  <a:gd name="T67" fmla="*/ 588 h 700"/>
                  <a:gd name="T68" fmla="*/ 32 w 543"/>
                  <a:gd name="T69" fmla="*/ 290 h 700"/>
                  <a:gd name="T70" fmla="*/ 38 w 543"/>
                  <a:gd name="T71" fmla="*/ 152 h 700"/>
                  <a:gd name="T72" fmla="*/ 105 w 543"/>
                  <a:gd name="T73" fmla="*/ 158 h 700"/>
                  <a:gd name="T74" fmla="*/ 123 w 543"/>
                  <a:gd name="T75" fmla="*/ 197 h 700"/>
                  <a:gd name="T76" fmla="*/ 329 w 543"/>
                  <a:gd name="T77" fmla="*/ 197 h 700"/>
                  <a:gd name="T78" fmla="*/ 347 w 543"/>
                  <a:gd name="T79" fmla="*/ 158 h 700"/>
                  <a:gd name="T80" fmla="*/ 382 w 543"/>
                  <a:gd name="T81" fmla="*/ 152 h 700"/>
                  <a:gd name="T82" fmla="*/ 420 w 543"/>
                  <a:gd name="T83" fmla="*/ 157 h 700"/>
                  <a:gd name="T84" fmla="*/ 420 w 543"/>
                  <a:gd name="T85" fmla="*/ 327 h 700"/>
                  <a:gd name="T86" fmla="*/ 404 w 543"/>
                  <a:gd name="T87" fmla="*/ 329 h 700"/>
                  <a:gd name="T88" fmla="*/ 276 w 543"/>
                  <a:gd name="T89" fmla="*/ 339 h 700"/>
                  <a:gd name="T90" fmla="*/ 175 w 543"/>
                  <a:gd name="T91" fmla="*/ 452 h 700"/>
                  <a:gd name="T92" fmla="*/ 507 w 543"/>
                  <a:gd name="T93" fmla="*/ 536 h 700"/>
                  <a:gd name="T94" fmla="*/ 391 w 543"/>
                  <a:gd name="T95" fmla="*/ 661 h 700"/>
                  <a:gd name="T96" fmla="*/ 282 w 543"/>
                  <a:gd name="T97" fmla="*/ 648 h 700"/>
                  <a:gd name="T98" fmla="*/ 211 w 543"/>
                  <a:gd name="T99" fmla="*/ 572 h 700"/>
                  <a:gd name="T100" fmla="*/ 278 w 543"/>
                  <a:gd name="T101" fmla="*/ 374 h 700"/>
                  <a:gd name="T102" fmla="*/ 481 w 543"/>
                  <a:gd name="T103" fmla="*/ 421 h 700"/>
                  <a:gd name="T104" fmla="*/ 507 w 543"/>
                  <a:gd name="T105" fmla="*/ 536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43" h="700">
                    <a:moveTo>
                      <a:pt x="538" y="473"/>
                    </a:moveTo>
                    <a:cubicBezTo>
                      <a:pt x="534" y="454"/>
                      <a:pt x="528" y="437"/>
                      <a:pt x="519" y="420"/>
                    </a:cubicBezTo>
                    <a:cubicBezTo>
                      <a:pt x="504" y="393"/>
                      <a:pt x="483" y="370"/>
                      <a:pt x="457" y="353"/>
                    </a:cubicBezTo>
                    <a:cubicBezTo>
                      <a:pt x="453" y="351"/>
                      <a:pt x="452" y="348"/>
                      <a:pt x="452" y="344"/>
                    </a:cubicBezTo>
                    <a:cubicBezTo>
                      <a:pt x="452" y="276"/>
                      <a:pt x="452" y="208"/>
                      <a:pt x="452" y="140"/>
                    </a:cubicBezTo>
                    <a:cubicBezTo>
                      <a:pt x="452" y="137"/>
                      <a:pt x="452" y="134"/>
                      <a:pt x="451" y="131"/>
                    </a:cubicBezTo>
                    <a:cubicBezTo>
                      <a:pt x="448" y="123"/>
                      <a:pt x="442" y="120"/>
                      <a:pt x="434" y="120"/>
                    </a:cubicBezTo>
                    <a:cubicBezTo>
                      <a:pt x="407" y="120"/>
                      <a:pt x="380" y="120"/>
                      <a:pt x="353" y="120"/>
                    </a:cubicBezTo>
                    <a:cubicBezTo>
                      <a:pt x="352" y="120"/>
                      <a:pt x="351" y="120"/>
                      <a:pt x="350" y="120"/>
                    </a:cubicBezTo>
                    <a:cubicBezTo>
                      <a:pt x="350" y="120"/>
                      <a:pt x="350" y="120"/>
                      <a:pt x="350" y="120"/>
                    </a:cubicBezTo>
                    <a:cubicBezTo>
                      <a:pt x="347" y="120"/>
                      <a:pt x="347" y="119"/>
                      <a:pt x="347" y="114"/>
                    </a:cubicBezTo>
                    <a:cubicBezTo>
                      <a:pt x="347" y="107"/>
                      <a:pt x="347" y="100"/>
                      <a:pt x="347" y="93"/>
                    </a:cubicBezTo>
                    <a:cubicBezTo>
                      <a:pt x="347" y="81"/>
                      <a:pt x="341" y="76"/>
                      <a:pt x="329" y="76"/>
                    </a:cubicBezTo>
                    <a:cubicBezTo>
                      <a:pt x="322" y="75"/>
                      <a:pt x="316" y="75"/>
                      <a:pt x="309" y="76"/>
                    </a:cubicBezTo>
                    <a:cubicBezTo>
                      <a:pt x="304" y="76"/>
                      <a:pt x="303" y="74"/>
                      <a:pt x="302" y="69"/>
                    </a:cubicBezTo>
                    <a:cubicBezTo>
                      <a:pt x="300" y="48"/>
                      <a:pt x="290" y="31"/>
                      <a:pt x="273" y="18"/>
                    </a:cubicBezTo>
                    <a:cubicBezTo>
                      <a:pt x="269" y="15"/>
                      <a:pt x="265" y="13"/>
                      <a:pt x="261" y="10"/>
                    </a:cubicBezTo>
                    <a:cubicBezTo>
                      <a:pt x="261" y="10"/>
                      <a:pt x="261" y="10"/>
                      <a:pt x="261" y="10"/>
                    </a:cubicBezTo>
                    <a:cubicBezTo>
                      <a:pt x="259" y="9"/>
                      <a:pt x="257" y="8"/>
                      <a:pt x="255" y="8"/>
                    </a:cubicBezTo>
                    <a:cubicBezTo>
                      <a:pt x="249" y="5"/>
                      <a:pt x="242" y="3"/>
                      <a:pt x="234" y="2"/>
                    </a:cubicBezTo>
                    <a:cubicBezTo>
                      <a:pt x="233" y="2"/>
                      <a:pt x="232" y="2"/>
                      <a:pt x="231" y="2"/>
                    </a:cubicBezTo>
                    <a:cubicBezTo>
                      <a:pt x="231" y="2"/>
                      <a:pt x="231" y="2"/>
                      <a:pt x="231" y="2"/>
                    </a:cubicBezTo>
                    <a:cubicBezTo>
                      <a:pt x="212" y="0"/>
                      <a:pt x="194" y="6"/>
                      <a:pt x="179" y="18"/>
                    </a:cubicBezTo>
                    <a:cubicBezTo>
                      <a:pt x="162" y="31"/>
                      <a:pt x="152" y="48"/>
                      <a:pt x="150" y="69"/>
                    </a:cubicBezTo>
                    <a:cubicBezTo>
                      <a:pt x="149" y="74"/>
                      <a:pt x="148" y="76"/>
                      <a:pt x="143" y="75"/>
                    </a:cubicBezTo>
                    <a:cubicBezTo>
                      <a:pt x="136" y="75"/>
                      <a:pt x="129" y="75"/>
                      <a:pt x="123" y="75"/>
                    </a:cubicBezTo>
                    <a:cubicBezTo>
                      <a:pt x="111" y="75"/>
                      <a:pt x="105" y="81"/>
                      <a:pt x="105" y="93"/>
                    </a:cubicBezTo>
                    <a:cubicBezTo>
                      <a:pt x="105" y="100"/>
                      <a:pt x="105" y="107"/>
                      <a:pt x="105" y="114"/>
                    </a:cubicBezTo>
                    <a:cubicBezTo>
                      <a:pt x="105" y="120"/>
                      <a:pt x="105" y="120"/>
                      <a:pt x="98" y="120"/>
                    </a:cubicBezTo>
                    <a:cubicBezTo>
                      <a:pt x="72" y="120"/>
                      <a:pt x="45" y="121"/>
                      <a:pt x="18" y="120"/>
                    </a:cubicBezTo>
                    <a:cubicBezTo>
                      <a:pt x="7" y="120"/>
                      <a:pt x="0" y="127"/>
                      <a:pt x="0" y="139"/>
                    </a:cubicBezTo>
                    <a:cubicBezTo>
                      <a:pt x="0" y="216"/>
                      <a:pt x="0" y="293"/>
                      <a:pt x="0" y="371"/>
                    </a:cubicBezTo>
                    <a:cubicBezTo>
                      <a:pt x="0" y="448"/>
                      <a:pt x="0" y="526"/>
                      <a:pt x="0" y="603"/>
                    </a:cubicBezTo>
                    <a:cubicBezTo>
                      <a:pt x="0" y="604"/>
                      <a:pt x="0" y="605"/>
                      <a:pt x="0" y="606"/>
                    </a:cubicBezTo>
                    <a:cubicBezTo>
                      <a:pt x="0" y="607"/>
                      <a:pt x="0" y="607"/>
                      <a:pt x="0" y="607"/>
                    </a:cubicBezTo>
                    <a:cubicBezTo>
                      <a:pt x="0" y="607"/>
                      <a:pt x="0" y="607"/>
                      <a:pt x="0" y="607"/>
                    </a:cubicBezTo>
                    <a:cubicBezTo>
                      <a:pt x="1" y="609"/>
                      <a:pt x="1" y="610"/>
                      <a:pt x="1" y="611"/>
                    </a:cubicBezTo>
                    <a:cubicBezTo>
                      <a:pt x="4" y="619"/>
                      <a:pt x="11" y="621"/>
                      <a:pt x="19" y="621"/>
                    </a:cubicBezTo>
                    <a:cubicBezTo>
                      <a:pt x="78" y="621"/>
                      <a:pt x="138" y="621"/>
                      <a:pt x="197" y="621"/>
                    </a:cubicBezTo>
                    <a:cubicBezTo>
                      <a:pt x="201" y="621"/>
                      <a:pt x="203" y="622"/>
                      <a:pt x="206" y="625"/>
                    </a:cubicBezTo>
                    <a:cubicBezTo>
                      <a:pt x="216" y="636"/>
                      <a:pt x="226" y="647"/>
                      <a:pt x="237" y="657"/>
                    </a:cubicBezTo>
                    <a:cubicBezTo>
                      <a:pt x="261" y="677"/>
                      <a:pt x="290" y="689"/>
                      <a:pt x="321" y="695"/>
                    </a:cubicBezTo>
                    <a:cubicBezTo>
                      <a:pt x="350" y="700"/>
                      <a:pt x="378" y="698"/>
                      <a:pt x="406" y="690"/>
                    </a:cubicBezTo>
                    <a:cubicBezTo>
                      <a:pt x="433" y="682"/>
                      <a:pt x="457" y="669"/>
                      <a:pt x="478" y="651"/>
                    </a:cubicBezTo>
                    <a:cubicBezTo>
                      <a:pt x="511" y="621"/>
                      <a:pt x="532" y="584"/>
                      <a:pt x="539" y="540"/>
                    </a:cubicBezTo>
                    <a:cubicBezTo>
                      <a:pt x="543" y="518"/>
                      <a:pt x="542" y="495"/>
                      <a:pt x="538" y="473"/>
                    </a:cubicBezTo>
                    <a:close/>
                    <a:moveTo>
                      <a:pt x="197" y="44"/>
                    </a:moveTo>
                    <a:cubicBezTo>
                      <a:pt x="202" y="40"/>
                      <a:pt x="209" y="36"/>
                      <a:pt x="215" y="35"/>
                    </a:cubicBezTo>
                    <a:cubicBezTo>
                      <a:pt x="215" y="35"/>
                      <a:pt x="215" y="35"/>
                      <a:pt x="215" y="35"/>
                    </a:cubicBezTo>
                    <a:cubicBezTo>
                      <a:pt x="229" y="32"/>
                      <a:pt x="244" y="35"/>
                      <a:pt x="255" y="45"/>
                    </a:cubicBezTo>
                    <a:cubicBezTo>
                      <a:pt x="257" y="46"/>
                      <a:pt x="259" y="48"/>
                      <a:pt x="261" y="50"/>
                    </a:cubicBezTo>
                    <a:cubicBezTo>
                      <a:pt x="261" y="50"/>
                      <a:pt x="261" y="51"/>
                      <a:pt x="261" y="51"/>
                    </a:cubicBezTo>
                    <a:cubicBezTo>
                      <a:pt x="261" y="51"/>
                      <a:pt x="261" y="51"/>
                      <a:pt x="261" y="51"/>
                    </a:cubicBezTo>
                    <a:cubicBezTo>
                      <a:pt x="267" y="57"/>
                      <a:pt x="270" y="65"/>
                      <a:pt x="271" y="76"/>
                    </a:cubicBezTo>
                    <a:cubicBezTo>
                      <a:pt x="268" y="76"/>
                      <a:pt x="212" y="75"/>
                      <a:pt x="188" y="75"/>
                    </a:cubicBezTo>
                    <a:cubicBezTo>
                      <a:pt x="186" y="75"/>
                      <a:pt x="184" y="75"/>
                      <a:pt x="181" y="75"/>
                    </a:cubicBezTo>
                    <a:cubicBezTo>
                      <a:pt x="182" y="62"/>
                      <a:pt x="188" y="52"/>
                      <a:pt x="197" y="44"/>
                    </a:cubicBezTo>
                    <a:close/>
                    <a:moveTo>
                      <a:pt x="137" y="107"/>
                    </a:moveTo>
                    <a:cubicBezTo>
                      <a:pt x="139" y="107"/>
                      <a:pt x="141" y="107"/>
                      <a:pt x="142" y="107"/>
                    </a:cubicBezTo>
                    <a:cubicBezTo>
                      <a:pt x="167" y="107"/>
                      <a:pt x="278" y="108"/>
                      <a:pt x="309" y="108"/>
                    </a:cubicBezTo>
                    <a:cubicBezTo>
                      <a:pt x="311" y="108"/>
                      <a:pt x="313" y="108"/>
                      <a:pt x="315" y="108"/>
                    </a:cubicBezTo>
                    <a:cubicBezTo>
                      <a:pt x="315" y="110"/>
                      <a:pt x="315" y="145"/>
                      <a:pt x="315" y="160"/>
                    </a:cubicBezTo>
                    <a:cubicBezTo>
                      <a:pt x="315" y="165"/>
                      <a:pt x="314" y="166"/>
                      <a:pt x="310" y="166"/>
                    </a:cubicBezTo>
                    <a:cubicBezTo>
                      <a:pt x="293" y="166"/>
                      <a:pt x="261" y="166"/>
                      <a:pt x="261" y="166"/>
                    </a:cubicBezTo>
                    <a:cubicBezTo>
                      <a:pt x="221" y="165"/>
                      <a:pt x="182" y="165"/>
                      <a:pt x="142" y="166"/>
                    </a:cubicBezTo>
                    <a:cubicBezTo>
                      <a:pt x="138" y="166"/>
                      <a:pt x="136" y="165"/>
                      <a:pt x="136" y="160"/>
                    </a:cubicBezTo>
                    <a:cubicBezTo>
                      <a:pt x="137" y="144"/>
                      <a:pt x="137" y="123"/>
                      <a:pt x="137" y="107"/>
                    </a:cubicBezTo>
                    <a:close/>
                    <a:moveTo>
                      <a:pt x="183" y="588"/>
                    </a:moveTo>
                    <a:cubicBezTo>
                      <a:pt x="159" y="589"/>
                      <a:pt x="31" y="587"/>
                      <a:pt x="31" y="587"/>
                    </a:cubicBezTo>
                    <a:cubicBezTo>
                      <a:pt x="31" y="587"/>
                      <a:pt x="32" y="374"/>
                      <a:pt x="32" y="290"/>
                    </a:cubicBezTo>
                    <a:cubicBezTo>
                      <a:pt x="32" y="246"/>
                      <a:pt x="32" y="202"/>
                      <a:pt x="32" y="158"/>
                    </a:cubicBezTo>
                    <a:cubicBezTo>
                      <a:pt x="32" y="154"/>
                      <a:pt x="33" y="152"/>
                      <a:pt x="38" y="152"/>
                    </a:cubicBezTo>
                    <a:cubicBezTo>
                      <a:pt x="58" y="152"/>
                      <a:pt x="79" y="152"/>
                      <a:pt x="99" y="152"/>
                    </a:cubicBezTo>
                    <a:cubicBezTo>
                      <a:pt x="104" y="152"/>
                      <a:pt x="105" y="154"/>
                      <a:pt x="105" y="158"/>
                    </a:cubicBezTo>
                    <a:cubicBezTo>
                      <a:pt x="105" y="165"/>
                      <a:pt x="105" y="173"/>
                      <a:pt x="105" y="180"/>
                    </a:cubicBezTo>
                    <a:cubicBezTo>
                      <a:pt x="105" y="190"/>
                      <a:pt x="113" y="197"/>
                      <a:pt x="123" y="197"/>
                    </a:cubicBezTo>
                    <a:cubicBezTo>
                      <a:pt x="154" y="197"/>
                      <a:pt x="184" y="197"/>
                      <a:pt x="215" y="197"/>
                    </a:cubicBezTo>
                    <a:cubicBezTo>
                      <a:pt x="215" y="197"/>
                      <a:pt x="291" y="197"/>
                      <a:pt x="329" y="197"/>
                    </a:cubicBezTo>
                    <a:cubicBezTo>
                      <a:pt x="339" y="197"/>
                      <a:pt x="347" y="191"/>
                      <a:pt x="347" y="180"/>
                    </a:cubicBezTo>
                    <a:cubicBezTo>
                      <a:pt x="347" y="173"/>
                      <a:pt x="347" y="165"/>
                      <a:pt x="347" y="158"/>
                    </a:cubicBezTo>
                    <a:cubicBezTo>
                      <a:pt x="347" y="154"/>
                      <a:pt x="348" y="152"/>
                      <a:pt x="352" y="152"/>
                    </a:cubicBezTo>
                    <a:cubicBezTo>
                      <a:pt x="362" y="152"/>
                      <a:pt x="382" y="152"/>
                      <a:pt x="382" y="152"/>
                    </a:cubicBezTo>
                    <a:cubicBezTo>
                      <a:pt x="393" y="152"/>
                      <a:pt x="404" y="152"/>
                      <a:pt x="416" y="152"/>
                    </a:cubicBezTo>
                    <a:cubicBezTo>
                      <a:pt x="419" y="152"/>
                      <a:pt x="420" y="153"/>
                      <a:pt x="420" y="157"/>
                    </a:cubicBezTo>
                    <a:cubicBezTo>
                      <a:pt x="420" y="168"/>
                      <a:pt x="420" y="179"/>
                      <a:pt x="420" y="190"/>
                    </a:cubicBezTo>
                    <a:cubicBezTo>
                      <a:pt x="420" y="235"/>
                      <a:pt x="420" y="281"/>
                      <a:pt x="420" y="327"/>
                    </a:cubicBezTo>
                    <a:cubicBezTo>
                      <a:pt x="420" y="329"/>
                      <a:pt x="420" y="331"/>
                      <a:pt x="420" y="334"/>
                    </a:cubicBezTo>
                    <a:cubicBezTo>
                      <a:pt x="414" y="332"/>
                      <a:pt x="409" y="331"/>
                      <a:pt x="404" y="329"/>
                    </a:cubicBezTo>
                    <a:cubicBezTo>
                      <a:pt x="378" y="321"/>
                      <a:pt x="351" y="321"/>
                      <a:pt x="324" y="324"/>
                    </a:cubicBezTo>
                    <a:cubicBezTo>
                      <a:pt x="308" y="327"/>
                      <a:pt x="292" y="332"/>
                      <a:pt x="276" y="339"/>
                    </a:cubicBezTo>
                    <a:cubicBezTo>
                      <a:pt x="275" y="339"/>
                      <a:pt x="261" y="346"/>
                      <a:pt x="261" y="346"/>
                    </a:cubicBezTo>
                    <a:cubicBezTo>
                      <a:pt x="220" y="371"/>
                      <a:pt x="190" y="406"/>
                      <a:pt x="175" y="452"/>
                    </a:cubicBezTo>
                    <a:cubicBezTo>
                      <a:pt x="160" y="498"/>
                      <a:pt x="164" y="544"/>
                      <a:pt x="183" y="588"/>
                    </a:cubicBezTo>
                    <a:close/>
                    <a:moveTo>
                      <a:pt x="507" y="536"/>
                    </a:moveTo>
                    <a:cubicBezTo>
                      <a:pt x="501" y="572"/>
                      <a:pt x="484" y="603"/>
                      <a:pt x="456" y="627"/>
                    </a:cubicBezTo>
                    <a:cubicBezTo>
                      <a:pt x="437" y="644"/>
                      <a:pt x="415" y="655"/>
                      <a:pt x="391" y="661"/>
                    </a:cubicBezTo>
                    <a:cubicBezTo>
                      <a:pt x="376" y="665"/>
                      <a:pt x="361" y="666"/>
                      <a:pt x="346" y="666"/>
                    </a:cubicBezTo>
                    <a:cubicBezTo>
                      <a:pt x="324" y="665"/>
                      <a:pt x="302" y="659"/>
                      <a:pt x="282" y="648"/>
                    </a:cubicBezTo>
                    <a:cubicBezTo>
                      <a:pt x="280" y="647"/>
                      <a:pt x="270" y="641"/>
                      <a:pt x="268" y="640"/>
                    </a:cubicBezTo>
                    <a:cubicBezTo>
                      <a:pt x="242" y="623"/>
                      <a:pt x="224" y="600"/>
                      <a:pt x="211" y="572"/>
                    </a:cubicBezTo>
                    <a:cubicBezTo>
                      <a:pt x="198" y="544"/>
                      <a:pt x="195" y="514"/>
                      <a:pt x="200" y="484"/>
                    </a:cubicBezTo>
                    <a:cubicBezTo>
                      <a:pt x="209" y="435"/>
                      <a:pt x="235" y="398"/>
                      <a:pt x="278" y="374"/>
                    </a:cubicBezTo>
                    <a:cubicBezTo>
                      <a:pt x="304" y="359"/>
                      <a:pt x="331" y="352"/>
                      <a:pt x="360" y="354"/>
                    </a:cubicBezTo>
                    <a:cubicBezTo>
                      <a:pt x="411" y="357"/>
                      <a:pt x="452" y="379"/>
                      <a:pt x="481" y="421"/>
                    </a:cubicBezTo>
                    <a:cubicBezTo>
                      <a:pt x="493" y="437"/>
                      <a:pt x="501" y="455"/>
                      <a:pt x="506" y="475"/>
                    </a:cubicBezTo>
                    <a:cubicBezTo>
                      <a:pt x="510" y="495"/>
                      <a:pt x="511" y="515"/>
                      <a:pt x="507" y="53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cxnSp>
          <p:nvCxnSpPr>
            <p:cNvPr id="10" name="Straight Connector 9">
              <a:extLst>
                <a:ext uri="{FF2B5EF4-FFF2-40B4-BE49-F238E27FC236}">
                  <a16:creationId xmlns:a16="http://schemas.microsoft.com/office/drawing/2014/main" id="{A18999B7-E120-456A-9EE9-8F50899BF7AA}"/>
                </a:ext>
              </a:extLst>
            </p:cNvPr>
            <p:cNvCxnSpPr/>
            <p:nvPr/>
          </p:nvCxnSpPr>
          <p:spPr>
            <a:xfrm>
              <a:off x="2489200" y="2743200"/>
              <a:ext cx="185928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1A22799-7733-4050-B6B6-7BC71D61C4EB}"/>
                </a:ext>
              </a:extLst>
            </p:cNvPr>
            <p:cNvCxnSpPr/>
            <p:nvPr/>
          </p:nvCxnSpPr>
          <p:spPr>
            <a:xfrm>
              <a:off x="2489200" y="3063240"/>
              <a:ext cx="185928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402D7C-4A7D-4ECF-AA5B-A49054C5EFB6}"/>
                </a:ext>
              </a:extLst>
            </p:cNvPr>
            <p:cNvCxnSpPr>
              <a:cxnSpLocks/>
            </p:cNvCxnSpPr>
            <p:nvPr/>
          </p:nvCxnSpPr>
          <p:spPr>
            <a:xfrm>
              <a:off x="2489200" y="3383280"/>
              <a:ext cx="8534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D2388D5-C088-400D-B95D-44D63A9E9B4E}"/>
                </a:ext>
              </a:extLst>
            </p:cNvPr>
            <p:cNvCxnSpPr>
              <a:cxnSpLocks/>
            </p:cNvCxnSpPr>
            <p:nvPr/>
          </p:nvCxnSpPr>
          <p:spPr>
            <a:xfrm>
              <a:off x="2489200" y="3693160"/>
              <a:ext cx="635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EAA71F5-0EC1-4310-BA99-48EE5957527F}"/>
                </a:ext>
              </a:extLst>
            </p:cNvPr>
            <p:cNvCxnSpPr>
              <a:cxnSpLocks/>
            </p:cNvCxnSpPr>
            <p:nvPr/>
          </p:nvCxnSpPr>
          <p:spPr>
            <a:xfrm>
              <a:off x="2489200" y="4013200"/>
              <a:ext cx="47752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E4545C7-B6E9-48AA-B409-F44DE328F4EF}"/>
                </a:ext>
              </a:extLst>
            </p:cNvPr>
            <p:cNvCxnSpPr>
              <a:cxnSpLocks/>
            </p:cNvCxnSpPr>
            <p:nvPr/>
          </p:nvCxnSpPr>
          <p:spPr>
            <a:xfrm>
              <a:off x="2489200" y="4333240"/>
              <a:ext cx="42672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99A5311-1E6A-4CA3-9803-AC4B091AB00F}"/>
                </a:ext>
              </a:extLst>
            </p:cNvPr>
            <p:cNvCxnSpPr>
              <a:cxnSpLocks/>
            </p:cNvCxnSpPr>
            <p:nvPr/>
          </p:nvCxnSpPr>
          <p:spPr>
            <a:xfrm>
              <a:off x="2489200" y="4638040"/>
              <a:ext cx="42672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43329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6"/>
          <p:cNvSpPr/>
          <p:nvPr/>
        </p:nvSpPr>
        <p:spPr>
          <a:xfrm>
            <a:off x="0" y="0"/>
            <a:ext cx="12192000" cy="68580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 name="Google Shape;227;p2">
            <a:extLst>
              <a:ext uri="{FF2B5EF4-FFF2-40B4-BE49-F238E27FC236}">
                <a16:creationId xmlns:a16="http://schemas.microsoft.com/office/drawing/2014/main" id="{B1A35129-07E1-4537-882C-DA44B4AFF558}"/>
              </a:ext>
            </a:extLst>
          </p:cNvPr>
          <p:cNvSpPr txBox="1"/>
          <p:nvPr/>
        </p:nvSpPr>
        <p:spPr>
          <a:xfrm>
            <a:off x="-759687" y="290272"/>
            <a:ext cx="9673702" cy="86177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5000"/>
              <a:buFont typeface="Arial"/>
              <a:buNone/>
            </a:pPr>
            <a:r>
              <a:rPr lang="en-US" sz="5000" b="1" i="0" u="none" strike="noStrike" cap="none" dirty="0">
                <a:solidFill>
                  <a:schemeClr val="bg1"/>
                </a:solidFill>
                <a:latin typeface="Arial"/>
                <a:ea typeface="Arial"/>
                <a:cs typeface="Arial"/>
                <a:sym typeface="Arial"/>
              </a:rPr>
              <a:t>Task breakdown – </a:t>
            </a:r>
            <a:r>
              <a:rPr lang="en-US" sz="5000" b="1" i="0" u="none" strike="noStrike" cap="none" dirty="0" err="1">
                <a:solidFill>
                  <a:schemeClr val="bg1"/>
                </a:solidFill>
                <a:latin typeface="Arial"/>
                <a:ea typeface="Arial"/>
                <a:cs typeface="Arial"/>
                <a:sym typeface="Arial"/>
              </a:rPr>
              <a:t>Iter</a:t>
            </a:r>
            <a:r>
              <a:rPr lang="en-US" sz="5000" b="1" i="0" u="none" strike="noStrike" cap="none" dirty="0">
                <a:solidFill>
                  <a:schemeClr val="bg1"/>
                </a:solidFill>
                <a:latin typeface="Arial"/>
                <a:ea typeface="Arial"/>
                <a:cs typeface="Arial"/>
                <a:sym typeface="Arial"/>
              </a:rPr>
              <a:t> 3</a:t>
            </a:r>
            <a:endParaRPr sz="5000" b="1" i="0" u="none" strike="noStrike" cap="none" dirty="0">
              <a:solidFill>
                <a:schemeClr val="bg1"/>
              </a:solidFill>
              <a:latin typeface="Arial"/>
              <a:ea typeface="Arial"/>
              <a:cs typeface="Arial"/>
              <a:sym typeface="Arial"/>
            </a:endParaRPr>
          </a:p>
        </p:txBody>
      </p:sp>
      <p:sp>
        <p:nvSpPr>
          <p:cNvPr id="20" name="Google Shape;269;p3">
            <a:extLst>
              <a:ext uri="{FF2B5EF4-FFF2-40B4-BE49-F238E27FC236}">
                <a16:creationId xmlns:a16="http://schemas.microsoft.com/office/drawing/2014/main" id="{FC77691A-7530-49B3-A442-3E0EB469B5A1}"/>
              </a:ext>
            </a:extLst>
          </p:cNvPr>
          <p:cNvSpPr txBox="1"/>
          <p:nvPr/>
        </p:nvSpPr>
        <p:spPr>
          <a:xfrm>
            <a:off x="438416" y="2244735"/>
            <a:ext cx="6869664" cy="5386049"/>
          </a:xfrm>
          <a:prstGeom prst="rect">
            <a:avLst/>
          </a:prstGeom>
          <a:noFill/>
          <a:ln>
            <a:noFill/>
          </a:ln>
        </p:spPr>
        <p:txBody>
          <a:bodyPr spcFirstLastPara="1" wrap="square" lIns="91425" tIns="45700" rIns="91425" bIns="45700" anchor="t" anchorCtr="0">
            <a:spAutoFit/>
          </a:bodyPr>
          <a:lstStyle/>
          <a:p>
            <a:pPr marL="514350" lvl="0" indent="-514350">
              <a:buClr>
                <a:schemeClr val="bg1"/>
              </a:buClr>
              <a:buSzPts val="3200"/>
              <a:buFont typeface="Arial" panose="020B0604020202020204" pitchFamily="34" charset="0"/>
              <a:buChar char="•"/>
            </a:pPr>
            <a:r>
              <a:rPr lang="en-US" sz="2800" b="1" dirty="0">
                <a:solidFill>
                  <a:srgbClr val="92D050"/>
                </a:solidFill>
              </a:rPr>
              <a:t>Round 2 Clearing </a:t>
            </a:r>
          </a:p>
          <a:p>
            <a:pPr lvl="0">
              <a:buClr>
                <a:schemeClr val="bg1"/>
              </a:buClr>
              <a:buSzPts val="3200"/>
            </a:pPr>
            <a:r>
              <a:rPr lang="en-US" sz="2800" b="1" dirty="0">
                <a:solidFill>
                  <a:srgbClr val="92D050"/>
                </a:solidFill>
              </a:rPr>
              <a:t>    (All members)</a:t>
            </a:r>
          </a:p>
          <a:p>
            <a:pPr marL="514350" lvl="0" indent="-514350">
              <a:buClr>
                <a:schemeClr val="bg1"/>
              </a:buClr>
              <a:buSzPts val="3200"/>
              <a:buFont typeface="Arial" panose="020B0604020202020204" pitchFamily="34" charset="0"/>
              <a:buChar char="•"/>
            </a:pPr>
            <a:r>
              <a:rPr lang="en-US" sz="2800" b="1" dirty="0">
                <a:solidFill>
                  <a:srgbClr val="92D050"/>
                </a:solidFill>
              </a:rPr>
              <a:t>JSON Dump Table</a:t>
            </a:r>
          </a:p>
          <a:p>
            <a:pPr lvl="0">
              <a:buClr>
                <a:schemeClr val="bg1"/>
              </a:buClr>
              <a:buSzPts val="3200"/>
            </a:pPr>
            <a:r>
              <a:rPr lang="en-US" sz="2800" b="1" dirty="0">
                <a:solidFill>
                  <a:srgbClr val="92D050"/>
                </a:solidFill>
              </a:rPr>
              <a:t>    (Eugene &amp; Risa)</a:t>
            </a:r>
          </a:p>
          <a:p>
            <a:pPr marL="514350" lvl="0" indent="-514350">
              <a:buClr>
                <a:schemeClr val="bg1"/>
              </a:buClr>
              <a:buSzPts val="3200"/>
              <a:buFont typeface="Arial" panose="020B0604020202020204" pitchFamily="34" charset="0"/>
              <a:buChar char="•"/>
            </a:pPr>
            <a:r>
              <a:rPr lang="en-US" sz="2800" b="1" dirty="0">
                <a:solidFill>
                  <a:srgbClr val="92D050"/>
                </a:solidFill>
              </a:rPr>
              <a:t>JSON Update/Delete Bid</a:t>
            </a:r>
          </a:p>
          <a:p>
            <a:pPr lvl="0">
              <a:buClr>
                <a:schemeClr val="bg1"/>
              </a:buClr>
              <a:buSzPts val="3200"/>
            </a:pPr>
            <a:r>
              <a:rPr lang="en-US" sz="2800" b="1" dirty="0">
                <a:solidFill>
                  <a:srgbClr val="92D050"/>
                </a:solidFill>
              </a:rPr>
              <a:t>    (Francine &amp;Wang Piao)</a:t>
            </a:r>
          </a:p>
          <a:p>
            <a:pPr marL="514350" lvl="0" indent="-514350">
              <a:buClr>
                <a:schemeClr val="bg1"/>
              </a:buClr>
              <a:buSzPts val="3200"/>
              <a:buFont typeface="Arial" panose="020B0604020202020204" pitchFamily="34" charset="0"/>
              <a:buChar char="•"/>
            </a:pPr>
            <a:r>
              <a:rPr lang="en-US" sz="2800" b="1" dirty="0">
                <a:solidFill>
                  <a:srgbClr val="92D050"/>
                </a:solidFill>
              </a:rPr>
              <a:t>JSON End/Start Round</a:t>
            </a:r>
          </a:p>
          <a:p>
            <a:pPr lvl="0">
              <a:buClr>
                <a:schemeClr val="bg1"/>
              </a:buClr>
              <a:buSzPts val="3200"/>
            </a:pPr>
            <a:r>
              <a:rPr lang="en-US" sz="2800" b="1" dirty="0">
                <a:solidFill>
                  <a:srgbClr val="92D050"/>
                </a:solidFill>
              </a:rPr>
              <a:t>    (Eugene &amp; Risa)</a:t>
            </a:r>
          </a:p>
          <a:p>
            <a:pPr marL="514350" lvl="0" indent="-514350">
              <a:buClr>
                <a:schemeClr val="bg1"/>
              </a:buClr>
              <a:buSzPts val="3200"/>
              <a:buFont typeface="Arial" panose="020B0604020202020204" pitchFamily="34" charset="0"/>
              <a:buChar char="•"/>
            </a:pPr>
            <a:r>
              <a:rPr lang="en-US" sz="2800" b="1" dirty="0">
                <a:solidFill>
                  <a:srgbClr val="92D050"/>
                </a:solidFill>
              </a:rPr>
              <a:t>UI / JSON Drop Section </a:t>
            </a:r>
          </a:p>
          <a:p>
            <a:pPr lvl="0">
              <a:buClr>
                <a:schemeClr val="bg1"/>
              </a:buClr>
              <a:buSzPts val="3200"/>
            </a:pPr>
            <a:r>
              <a:rPr lang="en-US" sz="2800" b="1" dirty="0">
                <a:solidFill>
                  <a:srgbClr val="92D050"/>
                </a:solidFill>
              </a:rPr>
              <a:t>    (Francine &amp; Wang Piao)</a:t>
            </a:r>
          </a:p>
          <a:p>
            <a:pPr marL="342900" marR="0" lvl="0" indent="-139700" algn="l" rtl="0">
              <a:lnSpc>
                <a:spcPct val="100000"/>
              </a:lnSpc>
              <a:spcBef>
                <a:spcPts val="0"/>
              </a:spcBef>
              <a:spcAft>
                <a:spcPts val="0"/>
              </a:spcAft>
              <a:buClr>
                <a:srgbClr val="000000"/>
              </a:buClr>
              <a:buSzPts val="3200"/>
              <a:buFont typeface="Arial"/>
              <a:buNone/>
            </a:pPr>
            <a:endParaRPr sz="3200" b="1" i="0" u="none" strike="noStrike" cap="none" dirty="0">
              <a:solidFill>
                <a:srgbClr val="92D050"/>
              </a:solidFill>
              <a:latin typeface="Arial"/>
              <a:ea typeface="Arial"/>
              <a:cs typeface="Arial"/>
              <a:sym typeface="Arial"/>
            </a:endParaRPr>
          </a:p>
          <a:p>
            <a:pPr marL="342900" marR="0" lvl="0" indent="-139700" algn="l" rtl="0">
              <a:lnSpc>
                <a:spcPct val="100000"/>
              </a:lnSpc>
              <a:spcBef>
                <a:spcPts val="0"/>
              </a:spcBef>
              <a:spcAft>
                <a:spcPts val="0"/>
              </a:spcAft>
              <a:buClr>
                <a:srgbClr val="000000"/>
              </a:buClr>
              <a:buSzPts val="3200"/>
              <a:buFont typeface="Arial"/>
              <a:buNone/>
            </a:pPr>
            <a:endParaRPr sz="3200" b="1" i="0" u="none" strike="noStrike" cap="none" dirty="0">
              <a:solidFill>
                <a:srgbClr val="92D050"/>
              </a:solidFill>
              <a:latin typeface="Arial"/>
              <a:ea typeface="Arial"/>
              <a:cs typeface="Arial"/>
              <a:sym typeface="Arial"/>
            </a:endParaRPr>
          </a:p>
        </p:txBody>
      </p:sp>
      <p:sp>
        <p:nvSpPr>
          <p:cNvPr id="21" name="Google Shape;268;p3">
            <a:extLst>
              <a:ext uri="{FF2B5EF4-FFF2-40B4-BE49-F238E27FC236}">
                <a16:creationId xmlns:a16="http://schemas.microsoft.com/office/drawing/2014/main" id="{96E0CE52-DB8D-4E0D-B80F-CCE75ED7C121}"/>
              </a:ext>
            </a:extLst>
          </p:cNvPr>
          <p:cNvSpPr txBox="1"/>
          <p:nvPr/>
        </p:nvSpPr>
        <p:spPr>
          <a:xfrm>
            <a:off x="-759687" y="1460490"/>
            <a:ext cx="7443511"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600" b="1" i="0" u="sng" strike="noStrike" cap="none" dirty="0">
                <a:solidFill>
                  <a:srgbClr val="92D050"/>
                </a:solidFill>
                <a:latin typeface="Arial"/>
                <a:ea typeface="Arial"/>
                <a:cs typeface="Arial"/>
                <a:sym typeface="Arial"/>
              </a:rPr>
              <a:t>Programming Tasks</a:t>
            </a:r>
            <a:endParaRPr sz="3600" b="1" i="0" u="sng" strike="noStrike" cap="none" dirty="0">
              <a:solidFill>
                <a:srgbClr val="92D050"/>
              </a:solidFill>
              <a:latin typeface="Arial"/>
              <a:ea typeface="Arial"/>
              <a:cs typeface="Arial"/>
              <a:sym typeface="Arial"/>
            </a:endParaRPr>
          </a:p>
        </p:txBody>
      </p:sp>
      <p:sp>
        <p:nvSpPr>
          <p:cNvPr id="22" name="Google Shape;268;p3">
            <a:extLst>
              <a:ext uri="{FF2B5EF4-FFF2-40B4-BE49-F238E27FC236}">
                <a16:creationId xmlns:a16="http://schemas.microsoft.com/office/drawing/2014/main" id="{74506ED0-D9B0-4B86-A199-C28A58534728}"/>
              </a:ext>
            </a:extLst>
          </p:cNvPr>
          <p:cNvSpPr txBox="1"/>
          <p:nvPr/>
        </p:nvSpPr>
        <p:spPr>
          <a:xfrm>
            <a:off x="5192259" y="1468100"/>
            <a:ext cx="7443511"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600" b="1" i="0" u="sng" strike="noStrike" cap="none" dirty="0">
                <a:solidFill>
                  <a:srgbClr val="00B0F0"/>
                </a:solidFill>
                <a:latin typeface="Arial"/>
                <a:ea typeface="Arial"/>
                <a:cs typeface="Arial"/>
                <a:sym typeface="Arial"/>
              </a:rPr>
              <a:t>Non - Programming Tasks</a:t>
            </a:r>
            <a:endParaRPr sz="3600" b="1" i="0" u="sng" strike="noStrike" cap="none" dirty="0">
              <a:solidFill>
                <a:srgbClr val="00B0F0"/>
              </a:solidFill>
              <a:latin typeface="Arial"/>
              <a:ea typeface="Arial"/>
              <a:cs typeface="Arial"/>
              <a:sym typeface="Arial"/>
            </a:endParaRPr>
          </a:p>
        </p:txBody>
      </p:sp>
      <p:sp>
        <p:nvSpPr>
          <p:cNvPr id="26" name="Google Shape;269;p3">
            <a:extLst>
              <a:ext uri="{FF2B5EF4-FFF2-40B4-BE49-F238E27FC236}">
                <a16:creationId xmlns:a16="http://schemas.microsoft.com/office/drawing/2014/main" id="{2B0D7D6C-1450-4C53-A962-1473F0C9E945}"/>
              </a:ext>
            </a:extLst>
          </p:cNvPr>
          <p:cNvSpPr txBox="1"/>
          <p:nvPr/>
        </p:nvSpPr>
        <p:spPr>
          <a:xfrm>
            <a:off x="6082023" y="2321134"/>
            <a:ext cx="6869664" cy="4154943"/>
          </a:xfrm>
          <a:prstGeom prst="rect">
            <a:avLst/>
          </a:prstGeom>
          <a:noFill/>
          <a:ln>
            <a:noFill/>
          </a:ln>
        </p:spPr>
        <p:txBody>
          <a:bodyPr spcFirstLastPara="1" wrap="square" lIns="91425" tIns="45700" rIns="91425" bIns="45700" anchor="t" anchorCtr="0">
            <a:spAutoFit/>
          </a:bodyPr>
          <a:lstStyle/>
          <a:p>
            <a:pPr marL="514350" marR="0" lvl="0" indent="-514350" algn="l" rtl="0">
              <a:lnSpc>
                <a:spcPct val="100000"/>
              </a:lnSpc>
              <a:spcBef>
                <a:spcPts val="0"/>
              </a:spcBef>
              <a:spcAft>
                <a:spcPts val="0"/>
              </a:spcAft>
              <a:buClr>
                <a:schemeClr val="bg1"/>
              </a:buClr>
              <a:buSzPts val="3200"/>
              <a:buFont typeface="Arial" panose="020B0604020202020204" pitchFamily="34" charset="0"/>
              <a:buChar char="•"/>
            </a:pPr>
            <a:r>
              <a:rPr lang="en-US" sz="2800" b="1" dirty="0">
                <a:solidFill>
                  <a:srgbClr val="00B0F0"/>
                </a:solidFill>
              </a:rPr>
              <a:t>Schedule review (Wang Piao)</a:t>
            </a:r>
            <a:endParaRPr lang="en-US" sz="2800" dirty="0">
              <a:solidFill>
                <a:srgbClr val="00B0F0"/>
              </a:solidFill>
            </a:endParaRPr>
          </a:p>
          <a:p>
            <a:pPr marL="514350" lvl="0" indent="-514350">
              <a:buClr>
                <a:schemeClr val="bg1"/>
              </a:buClr>
              <a:buSzPts val="3200"/>
              <a:buFont typeface="Arial" panose="020B0604020202020204" pitchFamily="34" charset="0"/>
              <a:buChar char="•"/>
            </a:pPr>
            <a:r>
              <a:rPr lang="en-US" sz="2800" b="1" dirty="0">
                <a:solidFill>
                  <a:srgbClr val="00B0F0"/>
                </a:solidFill>
              </a:rPr>
              <a:t>Creating and testing manual </a:t>
            </a:r>
          </a:p>
          <a:p>
            <a:pPr lvl="0">
              <a:buClr>
                <a:schemeClr val="bg1"/>
              </a:buClr>
              <a:buSzPts val="3200"/>
            </a:pPr>
            <a:r>
              <a:rPr lang="en-US" sz="2800" b="1" dirty="0">
                <a:solidFill>
                  <a:srgbClr val="00B0F0"/>
                </a:solidFill>
              </a:rPr>
              <a:t>     / JSON testcases (All members)</a:t>
            </a:r>
          </a:p>
          <a:p>
            <a:pPr marL="457200" lvl="0" indent="-457200">
              <a:buClr>
                <a:schemeClr val="bg1"/>
              </a:buClr>
              <a:buSzPts val="3200"/>
              <a:buFont typeface="Arial" panose="020B0604020202020204" pitchFamily="34" charset="0"/>
              <a:buChar char="•"/>
            </a:pPr>
            <a:r>
              <a:rPr lang="en-US" sz="2800" b="1" dirty="0">
                <a:solidFill>
                  <a:srgbClr val="00B0F0"/>
                </a:solidFill>
              </a:rPr>
              <a:t>Bug recordings (Wang Piao)</a:t>
            </a:r>
          </a:p>
          <a:p>
            <a:pPr marL="457200" lvl="0" indent="-457200">
              <a:buClr>
                <a:schemeClr val="bg1"/>
              </a:buClr>
              <a:buSzPts val="3200"/>
              <a:buFont typeface="Arial" panose="020B0604020202020204" pitchFamily="34" charset="0"/>
              <a:buChar char="•"/>
            </a:pPr>
            <a:r>
              <a:rPr lang="en-US" sz="2800" b="1" dirty="0">
                <a:solidFill>
                  <a:srgbClr val="00B0F0"/>
                </a:solidFill>
              </a:rPr>
              <a:t>UAT preparation</a:t>
            </a:r>
          </a:p>
          <a:p>
            <a:pPr lvl="0">
              <a:buClr>
                <a:schemeClr val="bg1"/>
              </a:buClr>
              <a:buSzPts val="3200"/>
            </a:pPr>
            <a:r>
              <a:rPr lang="en-US" sz="2800" b="1" dirty="0">
                <a:solidFill>
                  <a:srgbClr val="00B0F0"/>
                </a:solidFill>
              </a:rPr>
              <a:t>    (All members)</a:t>
            </a:r>
          </a:p>
          <a:p>
            <a:pPr lvl="0">
              <a:buClr>
                <a:schemeClr val="bg1"/>
              </a:buClr>
              <a:buSzPts val="3200"/>
            </a:pPr>
            <a:endParaRPr lang="en-US" sz="3200" b="1" dirty="0">
              <a:solidFill>
                <a:srgbClr val="00B0F0"/>
              </a:solidFill>
            </a:endParaRPr>
          </a:p>
          <a:p>
            <a:pPr marL="514350" marR="0" lvl="0" indent="-514350" algn="l" rtl="0">
              <a:lnSpc>
                <a:spcPct val="100000"/>
              </a:lnSpc>
              <a:spcBef>
                <a:spcPts val="0"/>
              </a:spcBef>
              <a:spcAft>
                <a:spcPts val="0"/>
              </a:spcAft>
              <a:buClr>
                <a:schemeClr val="bg1"/>
              </a:buClr>
              <a:buSzPts val="3200"/>
              <a:buFont typeface="Arial" panose="020B0604020202020204" pitchFamily="34" charset="0"/>
              <a:buChar char="•"/>
            </a:pPr>
            <a:endParaRPr sz="3200" b="1" i="0" u="none" strike="noStrike" cap="none" dirty="0">
              <a:solidFill>
                <a:srgbClr val="00B0F0"/>
              </a:solidFill>
              <a:latin typeface="Arial"/>
              <a:ea typeface="Arial"/>
              <a:cs typeface="Arial"/>
              <a:sym typeface="Arial"/>
            </a:endParaRPr>
          </a:p>
          <a:p>
            <a:pPr marL="342900" marR="0" lvl="0" indent="-139700" algn="l" rtl="0">
              <a:lnSpc>
                <a:spcPct val="100000"/>
              </a:lnSpc>
              <a:spcBef>
                <a:spcPts val="0"/>
              </a:spcBef>
              <a:spcAft>
                <a:spcPts val="0"/>
              </a:spcAft>
              <a:buClr>
                <a:srgbClr val="000000"/>
              </a:buClr>
              <a:buSzPts val="3200"/>
              <a:buFont typeface="Arial"/>
              <a:buNone/>
            </a:pPr>
            <a:endParaRPr sz="3200" b="1" i="0" u="none" strike="noStrike" cap="none" dirty="0">
              <a:solidFill>
                <a:srgbClr val="00B0F0"/>
              </a:solidFill>
              <a:latin typeface="Arial"/>
              <a:ea typeface="Arial"/>
              <a:cs typeface="Arial"/>
              <a:sym typeface="Arial"/>
            </a:endParaRPr>
          </a:p>
        </p:txBody>
      </p:sp>
      <p:grpSp>
        <p:nvGrpSpPr>
          <p:cNvPr id="8" name="Group 7">
            <a:extLst>
              <a:ext uri="{FF2B5EF4-FFF2-40B4-BE49-F238E27FC236}">
                <a16:creationId xmlns:a16="http://schemas.microsoft.com/office/drawing/2014/main" id="{69EDA234-C7D2-45B2-A34C-04FF2151C7EF}"/>
              </a:ext>
            </a:extLst>
          </p:cNvPr>
          <p:cNvGrpSpPr/>
          <p:nvPr/>
        </p:nvGrpSpPr>
        <p:grpSpPr>
          <a:xfrm>
            <a:off x="10454640" y="4937760"/>
            <a:ext cx="1524001" cy="1737476"/>
            <a:chOff x="2050732" y="1266266"/>
            <a:chExt cx="3359467" cy="4325468"/>
          </a:xfrm>
        </p:grpSpPr>
        <p:grpSp>
          <p:nvGrpSpPr>
            <p:cNvPr id="9" name="Group 8">
              <a:extLst>
                <a:ext uri="{FF2B5EF4-FFF2-40B4-BE49-F238E27FC236}">
                  <a16:creationId xmlns:a16="http://schemas.microsoft.com/office/drawing/2014/main" id="{C7CF42ED-8858-4005-97EE-02CB652FF9D5}"/>
                </a:ext>
              </a:extLst>
            </p:cNvPr>
            <p:cNvGrpSpPr/>
            <p:nvPr/>
          </p:nvGrpSpPr>
          <p:grpSpPr>
            <a:xfrm>
              <a:off x="2050732" y="1266266"/>
              <a:ext cx="3359467" cy="4325468"/>
              <a:chOff x="5230813" y="2312988"/>
              <a:chExt cx="1733550" cy="2232025"/>
            </a:xfrm>
          </p:grpSpPr>
          <p:sp>
            <p:nvSpPr>
              <p:cNvPr id="17" name="Freeform 6">
                <a:extLst>
                  <a:ext uri="{FF2B5EF4-FFF2-40B4-BE49-F238E27FC236}">
                    <a16:creationId xmlns:a16="http://schemas.microsoft.com/office/drawing/2014/main" id="{B6ADCE5A-9BCC-4041-AECC-EB8CAB6C659F}"/>
                  </a:ext>
                </a:extLst>
              </p:cNvPr>
              <p:cNvSpPr>
                <a:spLocks/>
              </p:cNvSpPr>
              <p:nvPr/>
            </p:nvSpPr>
            <p:spPr bwMode="auto">
              <a:xfrm>
                <a:off x="5243513" y="4191001"/>
                <a:ext cx="41275" cy="60325"/>
              </a:xfrm>
              <a:custGeom>
                <a:avLst/>
                <a:gdLst>
                  <a:gd name="T0" fmla="*/ 0 w 13"/>
                  <a:gd name="T1" fmla="*/ 3 h 19"/>
                  <a:gd name="T2" fmla="*/ 4 w 13"/>
                  <a:gd name="T3" fmla="*/ 0 h 19"/>
                  <a:gd name="T4" fmla="*/ 10 w 13"/>
                  <a:gd name="T5" fmla="*/ 5 h 19"/>
                  <a:gd name="T6" fmla="*/ 5 w 13"/>
                  <a:gd name="T7" fmla="*/ 18 h 19"/>
                  <a:gd name="T8" fmla="*/ 0 w 13"/>
                  <a:gd name="T9" fmla="*/ 15 h 19"/>
                  <a:gd name="T10" fmla="*/ 0 w 13"/>
                  <a:gd name="T11" fmla="*/ 3 h 19"/>
                </a:gdLst>
                <a:ahLst/>
                <a:cxnLst>
                  <a:cxn ang="0">
                    <a:pos x="T0" y="T1"/>
                  </a:cxn>
                  <a:cxn ang="0">
                    <a:pos x="T2" y="T3"/>
                  </a:cxn>
                  <a:cxn ang="0">
                    <a:pos x="T4" y="T5"/>
                  </a:cxn>
                  <a:cxn ang="0">
                    <a:pos x="T6" y="T7"/>
                  </a:cxn>
                  <a:cxn ang="0">
                    <a:pos x="T8" y="T9"/>
                  </a:cxn>
                  <a:cxn ang="0">
                    <a:pos x="T10" y="T11"/>
                  </a:cxn>
                </a:cxnLst>
                <a:rect l="0" t="0" r="r" b="b"/>
                <a:pathLst>
                  <a:path w="13" h="19">
                    <a:moveTo>
                      <a:pt x="0" y="3"/>
                    </a:moveTo>
                    <a:cubicBezTo>
                      <a:pt x="2" y="2"/>
                      <a:pt x="3" y="1"/>
                      <a:pt x="4" y="0"/>
                    </a:cubicBezTo>
                    <a:cubicBezTo>
                      <a:pt x="6" y="2"/>
                      <a:pt x="8" y="3"/>
                      <a:pt x="10" y="5"/>
                    </a:cubicBezTo>
                    <a:cubicBezTo>
                      <a:pt x="13" y="10"/>
                      <a:pt x="11" y="17"/>
                      <a:pt x="5" y="18"/>
                    </a:cubicBezTo>
                    <a:cubicBezTo>
                      <a:pt x="4" y="19"/>
                      <a:pt x="2" y="17"/>
                      <a:pt x="0" y="15"/>
                    </a:cubicBezTo>
                    <a:cubicBezTo>
                      <a:pt x="7" y="11"/>
                      <a:pt x="5" y="7"/>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7C82BBC2-BFF8-4163-8180-E1BBFC9E0943}"/>
                  </a:ext>
                </a:extLst>
              </p:cNvPr>
              <p:cNvSpPr>
                <a:spLocks/>
              </p:cNvSpPr>
              <p:nvPr/>
            </p:nvSpPr>
            <p:spPr bwMode="auto">
              <a:xfrm>
                <a:off x="6575426" y="2944813"/>
                <a:ext cx="28575" cy="34925"/>
              </a:xfrm>
              <a:custGeom>
                <a:avLst/>
                <a:gdLst>
                  <a:gd name="T0" fmla="*/ 0 w 9"/>
                  <a:gd name="T1" fmla="*/ 10 h 11"/>
                  <a:gd name="T2" fmla="*/ 2 w 9"/>
                  <a:gd name="T3" fmla="*/ 1 h 11"/>
                  <a:gd name="T4" fmla="*/ 8 w 9"/>
                  <a:gd name="T5" fmla="*/ 1 h 11"/>
                  <a:gd name="T6" fmla="*/ 9 w 9"/>
                  <a:gd name="T7" fmla="*/ 3 h 11"/>
                  <a:gd name="T8" fmla="*/ 8 w 9"/>
                  <a:gd name="T9" fmla="*/ 4 h 11"/>
                  <a:gd name="T10" fmla="*/ 2 w 9"/>
                  <a:gd name="T11" fmla="*/ 11 h 11"/>
                  <a:gd name="T12" fmla="*/ 0 w 9"/>
                  <a:gd name="T13" fmla="*/ 10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0" y="10"/>
                    </a:moveTo>
                    <a:cubicBezTo>
                      <a:pt x="1" y="7"/>
                      <a:pt x="1" y="4"/>
                      <a:pt x="2" y="1"/>
                    </a:cubicBezTo>
                    <a:cubicBezTo>
                      <a:pt x="2" y="0"/>
                      <a:pt x="6" y="1"/>
                      <a:pt x="8" y="1"/>
                    </a:cubicBezTo>
                    <a:cubicBezTo>
                      <a:pt x="9" y="1"/>
                      <a:pt x="9" y="2"/>
                      <a:pt x="9" y="3"/>
                    </a:cubicBezTo>
                    <a:cubicBezTo>
                      <a:pt x="9" y="3"/>
                      <a:pt x="8" y="4"/>
                      <a:pt x="8" y="4"/>
                    </a:cubicBezTo>
                    <a:cubicBezTo>
                      <a:pt x="3" y="3"/>
                      <a:pt x="2" y="7"/>
                      <a:pt x="2" y="11"/>
                    </a:cubicBezTo>
                    <a:cubicBezTo>
                      <a:pt x="1" y="11"/>
                      <a:pt x="1" y="10"/>
                      <a:pt x="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3" name="Freeform 8">
                <a:extLst>
                  <a:ext uri="{FF2B5EF4-FFF2-40B4-BE49-F238E27FC236}">
                    <a16:creationId xmlns:a16="http://schemas.microsoft.com/office/drawing/2014/main" id="{E8C1208A-7F57-4C4D-984C-D68E25832F7D}"/>
                  </a:ext>
                </a:extLst>
              </p:cNvPr>
              <p:cNvSpPr>
                <a:spLocks/>
              </p:cNvSpPr>
              <p:nvPr/>
            </p:nvSpPr>
            <p:spPr bwMode="auto">
              <a:xfrm>
                <a:off x="6007101" y="3649663"/>
                <a:ext cx="622300" cy="611188"/>
              </a:xfrm>
              <a:custGeom>
                <a:avLst/>
                <a:gdLst>
                  <a:gd name="T0" fmla="*/ 145 w 195"/>
                  <a:gd name="T1" fmla="*/ 111 h 192"/>
                  <a:gd name="T2" fmla="*/ 109 w 195"/>
                  <a:gd name="T3" fmla="*/ 179 h 192"/>
                  <a:gd name="T4" fmla="*/ 82 w 195"/>
                  <a:gd name="T5" fmla="*/ 183 h 192"/>
                  <a:gd name="T6" fmla="*/ 7 w 195"/>
                  <a:gd name="T7" fmla="*/ 107 h 192"/>
                  <a:gd name="T8" fmla="*/ 6 w 195"/>
                  <a:gd name="T9" fmla="*/ 84 h 192"/>
                  <a:gd name="T10" fmla="*/ 30 w 195"/>
                  <a:gd name="T11" fmla="*/ 85 h 192"/>
                  <a:gd name="T12" fmla="*/ 87 w 195"/>
                  <a:gd name="T13" fmla="*/ 142 h 192"/>
                  <a:gd name="T14" fmla="*/ 91 w 195"/>
                  <a:gd name="T15" fmla="*/ 146 h 192"/>
                  <a:gd name="T16" fmla="*/ 102 w 195"/>
                  <a:gd name="T17" fmla="*/ 124 h 192"/>
                  <a:gd name="T18" fmla="*/ 148 w 195"/>
                  <a:gd name="T19" fmla="*/ 39 h 192"/>
                  <a:gd name="T20" fmla="*/ 163 w 195"/>
                  <a:gd name="T21" fmla="*/ 11 h 192"/>
                  <a:gd name="T22" fmla="*/ 185 w 195"/>
                  <a:gd name="T23" fmla="*/ 3 h 192"/>
                  <a:gd name="T24" fmla="*/ 191 w 195"/>
                  <a:gd name="T25" fmla="*/ 26 h 192"/>
                  <a:gd name="T26" fmla="*/ 162 w 195"/>
                  <a:gd name="T27" fmla="*/ 79 h 192"/>
                  <a:gd name="T28" fmla="*/ 145 w 195"/>
                  <a:gd name="T29" fmla="*/ 111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5" h="192">
                    <a:moveTo>
                      <a:pt x="145" y="111"/>
                    </a:moveTo>
                    <a:cubicBezTo>
                      <a:pt x="133" y="134"/>
                      <a:pt x="121" y="157"/>
                      <a:pt x="109" y="179"/>
                    </a:cubicBezTo>
                    <a:cubicBezTo>
                      <a:pt x="103" y="190"/>
                      <a:pt x="91" y="192"/>
                      <a:pt x="82" y="183"/>
                    </a:cubicBezTo>
                    <a:cubicBezTo>
                      <a:pt x="57" y="158"/>
                      <a:pt x="32" y="132"/>
                      <a:pt x="7" y="107"/>
                    </a:cubicBezTo>
                    <a:cubicBezTo>
                      <a:pt x="0" y="100"/>
                      <a:pt x="1" y="89"/>
                      <a:pt x="6" y="84"/>
                    </a:cubicBezTo>
                    <a:cubicBezTo>
                      <a:pt x="13" y="77"/>
                      <a:pt x="23" y="78"/>
                      <a:pt x="30" y="85"/>
                    </a:cubicBezTo>
                    <a:cubicBezTo>
                      <a:pt x="49" y="104"/>
                      <a:pt x="68" y="123"/>
                      <a:pt x="87" y="142"/>
                    </a:cubicBezTo>
                    <a:cubicBezTo>
                      <a:pt x="88" y="143"/>
                      <a:pt x="89" y="144"/>
                      <a:pt x="91" y="146"/>
                    </a:cubicBezTo>
                    <a:cubicBezTo>
                      <a:pt x="95" y="138"/>
                      <a:pt x="98" y="131"/>
                      <a:pt x="102" y="124"/>
                    </a:cubicBezTo>
                    <a:cubicBezTo>
                      <a:pt x="117" y="96"/>
                      <a:pt x="132" y="68"/>
                      <a:pt x="148" y="39"/>
                    </a:cubicBezTo>
                    <a:cubicBezTo>
                      <a:pt x="153" y="30"/>
                      <a:pt x="158" y="20"/>
                      <a:pt x="163" y="11"/>
                    </a:cubicBezTo>
                    <a:cubicBezTo>
                      <a:pt x="168" y="1"/>
                      <a:pt x="178" y="0"/>
                      <a:pt x="185" y="3"/>
                    </a:cubicBezTo>
                    <a:cubicBezTo>
                      <a:pt x="193" y="7"/>
                      <a:pt x="195" y="18"/>
                      <a:pt x="191" y="26"/>
                    </a:cubicBezTo>
                    <a:cubicBezTo>
                      <a:pt x="182" y="44"/>
                      <a:pt x="172" y="62"/>
                      <a:pt x="162" y="79"/>
                    </a:cubicBezTo>
                    <a:cubicBezTo>
                      <a:pt x="161" y="82"/>
                      <a:pt x="149" y="105"/>
                      <a:pt x="145" y="111"/>
                    </a:cubicBezTo>
                    <a:close/>
                  </a:path>
                </a:pathLst>
              </a:custGeom>
              <a:solidFill>
                <a:srgbClr val="00B05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sp>
            <p:nvSpPr>
              <p:cNvPr id="24" name="Freeform 9">
                <a:extLst>
                  <a:ext uri="{FF2B5EF4-FFF2-40B4-BE49-F238E27FC236}">
                    <a16:creationId xmlns:a16="http://schemas.microsoft.com/office/drawing/2014/main" id="{38A4B394-FD7B-4BFE-BD31-034EB8E9DCDA}"/>
                  </a:ext>
                </a:extLst>
              </p:cNvPr>
              <p:cNvSpPr>
                <a:spLocks noEditPoints="1"/>
              </p:cNvSpPr>
              <p:nvPr/>
            </p:nvSpPr>
            <p:spPr bwMode="auto">
              <a:xfrm>
                <a:off x="5230813" y="2312988"/>
                <a:ext cx="1733550" cy="2232025"/>
              </a:xfrm>
              <a:custGeom>
                <a:avLst/>
                <a:gdLst>
                  <a:gd name="T0" fmla="*/ 519 w 543"/>
                  <a:gd name="T1" fmla="*/ 420 h 700"/>
                  <a:gd name="T2" fmla="*/ 452 w 543"/>
                  <a:gd name="T3" fmla="*/ 344 h 700"/>
                  <a:gd name="T4" fmla="*/ 451 w 543"/>
                  <a:gd name="T5" fmla="*/ 131 h 700"/>
                  <a:gd name="T6" fmla="*/ 353 w 543"/>
                  <a:gd name="T7" fmla="*/ 120 h 700"/>
                  <a:gd name="T8" fmla="*/ 350 w 543"/>
                  <a:gd name="T9" fmla="*/ 120 h 700"/>
                  <a:gd name="T10" fmla="*/ 347 w 543"/>
                  <a:gd name="T11" fmla="*/ 93 h 700"/>
                  <a:gd name="T12" fmla="*/ 309 w 543"/>
                  <a:gd name="T13" fmla="*/ 76 h 700"/>
                  <a:gd name="T14" fmla="*/ 273 w 543"/>
                  <a:gd name="T15" fmla="*/ 18 h 700"/>
                  <a:gd name="T16" fmla="*/ 261 w 543"/>
                  <a:gd name="T17" fmla="*/ 10 h 700"/>
                  <a:gd name="T18" fmla="*/ 234 w 543"/>
                  <a:gd name="T19" fmla="*/ 2 h 700"/>
                  <a:gd name="T20" fmla="*/ 231 w 543"/>
                  <a:gd name="T21" fmla="*/ 2 h 700"/>
                  <a:gd name="T22" fmla="*/ 150 w 543"/>
                  <a:gd name="T23" fmla="*/ 69 h 700"/>
                  <a:gd name="T24" fmla="*/ 123 w 543"/>
                  <a:gd name="T25" fmla="*/ 75 h 700"/>
                  <a:gd name="T26" fmla="*/ 105 w 543"/>
                  <a:gd name="T27" fmla="*/ 114 h 700"/>
                  <a:gd name="T28" fmla="*/ 18 w 543"/>
                  <a:gd name="T29" fmla="*/ 120 h 700"/>
                  <a:gd name="T30" fmla="*/ 0 w 543"/>
                  <a:gd name="T31" fmla="*/ 371 h 700"/>
                  <a:gd name="T32" fmla="*/ 0 w 543"/>
                  <a:gd name="T33" fmla="*/ 606 h 700"/>
                  <a:gd name="T34" fmla="*/ 0 w 543"/>
                  <a:gd name="T35" fmla="*/ 607 h 700"/>
                  <a:gd name="T36" fmla="*/ 19 w 543"/>
                  <a:gd name="T37" fmla="*/ 621 h 700"/>
                  <a:gd name="T38" fmla="*/ 206 w 543"/>
                  <a:gd name="T39" fmla="*/ 625 h 700"/>
                  <a:gd name="T40" fmla="*/ 321 w 543"/>
                  <a:gd name="T41" fmla="*/ 695 h 700"/>
                  <a:gd name="T42" fmla="*/ 478 w 543"/>
                  <a:gd name="T43" fmla="*/ 651 h 700"/>
                  <a:gd name="T44" fmla="*/ 538 w 543"/>
                  <a:gd name="T45" fmla="*/ 473 h 700"/>
                  <a:gd name="T46" fmla="*/ 215 w 543"/>
                  <a:gd name="T47" fmla="*/ 35 h 700"/>
                  <a:gd name="T48" fmla="*/ 255 w 543"/>
                  <a:gd name="T49" fmla="*/ 45 h 700"/>
                  <a:gd name="T50" fmla="*/ 261 w 543"/>
                  <a:gd name="T51" fmla="*/ 51 h 700"/>
                  <a:gd name="T52" fmla="*/ 271 w 543"/>
                  <a:gd name="T53" fmla="*/ 76 h 700"/>
                  <a:gd name="T54" fmla="*/ 181 w 543"/>
                  <a:gd name="T55" fmla="*/ 75 h 700"/>
                  <a:gd name="T56" fmla="*/ 137 w 543"/>
                  <a:gd name="T57" fmla="*/ 107 h 700"/>
                  <a:gd name="T58" fmla="*/ 309 w 543"/>
                  <a:gd name="T59" fmla="*/ 108 h 700"/>
                  <a:gd name="T60" fmla="*/ 315 w 543"/>
                  <a:gd name="T61" fmla="*/ 160 h 700"/>
                  <a:gd name="T62" fmla="*/ 261 w 543"/>
                  <a:gd name="T63" fmla="*/ 166 h 700"/>
                  <a:gd name="T64" fmla="*/ 136 w 543"/>
                  <a:gd name="T65" fmla="*/ 160 h 700"/>
                  <a:gd name="T66" fmla="*/ 183 w 543"/>
                  <a:gd name="T67" fmla="*/ 588 h 700"/>
                  <a:gd name="T68" fmla="*/ 32 w 543"/>
                  <a:gd name="T69" fmla="*/ 290 h 700"/>
                  <a:gd name="T70" fmla="*/ 38 w 543"/>
                  <a:gd name="T71" fmla="*/ 152 h 700"/>
                  <a:gd name="T72" fmla="*/ 105 w 543"/>
                  <a:gd name="T73" fmla="*/ 158 h 700"/>
                  <a:gd name="T74" fmla="*/ 123 w 543"/>
                  <a:gd name="T75" fmla="*/ 197 h 700"/>
                  <a:gd name="T76" fmla="*/ 329 w 543"/>
                  <a:gd name="T77" fmla="*/ 197 h 700"/>
                  <a:gd name="T78" fmla="*/ 347 w 543"/>
                  <a:gd name="T79" fmla="*/ 158 h 700"/>
                  <a:gd name="T80" fmla="*/ 382 w 543"/>
                  <a:gd name="T81" fmla="*/ 152 h 700"/>
                  <a:gd name="T82" fmla="*/ 420 w 543"/>
                  <a:gd name="T83" fmla="*/ 157 h 700"/>
                  <a:gd name="T84" fmla="*/ 420 w 543"/>
                  <a:gd name="T85" fmla="*/ 327 h 700"/>
                  <a:gd name="T86" fmla="*/ 404 w 543"/>
                  <a:gd name="T87" fmla="*/ 329 h 700"/>
                  <a:gd name="T88" fmla="*/ 276 w 543"/>
                  <a:gd name="T89" fmla="*/ 339 h 700"/>
                  <a:gd name="T90" fmla="*/ 175 w 543"/>
                  <a:gd name="T91" fmla="*/ 452 h 700"/>
                  <a:gd name="T92" fmla="*/ 507 w 543"/>
                  <a:gd name="T93" fmla="*/ 536 h 700"/>
                  <a:gd name="T94" fmla="*/ 391 w 543"/>
                  <a:gd name="T95" fmla="*/ 661 h 700"/>
                  <a:gd name="T96" fmla="*/ 282 w 543"/>
                  <a:gd name="T97" fmla="*/ 648 h 700"/>
                  <a:gd name="T98" fmla="*/ 211 w 543"/>
                  <a:gd name="T99" fmla="*/ 572 h 700"/>
                  <a:gd name="T100" fmla="*/ 278 w 543"/>
                  <a:gd name="T101" fmla="*/ 374 h 700"/>
                  <a:gd name="T102" fmla="*/ 481 w 543"/>
                  <a:gd name="T103" fmla="*/ 421 h 700"/>
                  <a:gd name="T104" fmla="*/ 507 w 543"/>
                  <a:gd name="T105" fmla="*/ 536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43" h="700">
                    <a:moveTo>
                      <a:pt x="538" y="473"/>
                    </a:moveTo>
                    <a:cubicBezTo>
                      <a:pt x="534" y="454"/>
                      <a:pt x="528" y="437"/>
                      <a:pt x="519" y="420"/>
                    </a:cubicBezTo>
                    <a:cubicBezTo>
                      <a:pt x="504" y="393"/>
                      <a:pt x="483" y="370"/>
                      <a:pt x="457" y="353"/>
                    </a:cubicBezTo>
                    <a:cubicBezTo>
                      <a:pt x="453" y="351"/>
                      <a:pt x="452" y="348"/>
                      <a:pt x="452" y="344"/>
                    </a:cubicBezTo>
                    <a:cubicBezTo>
                      <a:pt x="452" y="276"/>
                      <a:pt x="452" y="208"/>
                      <a:pt x="452" y="140"/>
                    </a:cubicBezTo>
                    <a:cubicBezTo>
                      <a:pt x="452" y="137"/>
                      <a:pt x="452" y="134"/>
                      <a:pt x="451" y="131"/>
                    </a:cubicBezTo>
                    <a:cubicBezTo>
                      <a:pt x="448" y="123"/>
                      <a:pt x="442" y="120"/>
                      <a:pt x="434" y="120"/>
                    </a:cubicBezTo>
                    <a:cubicBezTo>
                      <a:pt x="407" y="120"/>
                      <a:pt x="380" y="120"/>
                      <a:pt x="353" y="120"/>
                    </a:cubicBezTo>
                    <a:cubicBezTo>
                      <a:pt x="352" y="120"/>
                      <a:pt x="351" y="120"/>
                      <a:pt x="350" y="120"/>
                    </a:cubicBezTo>
                    <a:cubicBezTo>
                      <a:pt x="350" y="120"/>
                      <a:pt x="350" y="120"/>
                      <a:pt x="350" y="120"/>
                    </a:cubicBezTo>
                    <a:cubicBezTo>
                      <a:pt x="347" y="120"/>
                      <a:pt x="347" y="119"/>
                      <a:pt x="347" y="114"/>
                    </a:cubicBezTo>
                    <a:cubicBezTo>
                      <a:pt x="347" y="107"/>
                      <a:pt x="347" y="100"/>
                      <a:pt x="347" y="93"/>
                    </a:cubicBezTo>
                    <a:cubicBezTo>
                      <a:pt x="347" y="81"/>
                      <a:pt x="341" y="76"/>
                      <a:pt x="329" y="76"/>
                    </a:cubicBezTo>
                    <a:cubicBezTo>
                      <a:pt x="322" y="75"/>
                      <a:pt x="316" y="75"/>
                      <a:pt x="309" y="76"/>
                    </a:cubicBezTo>
                    <a:cubicBezTo>
                      <a:pt x="304" y="76"/>
                      <a:pt x="303" y="74"/>
                      <a:pt x="302" y="69"/>
                    </a:cubicBezTo>
                    <a:cubicBezTo>
                      <a:pt x="300" y="48"/>
                      <a:pt x="290" y="31"/>
                      <a:pt x="273" y="18"/>
                    </a:cubicBezTo>
                    <a:cubicBezTo>
                      <a:pt x="269" y="15"/>
                      <a:pt x="265" y="13"/>
                      <a:pt x="261" y="10"/>
                    </a:cubicBezTo>
                    <a:cubicBezTo>
                      <a:pt x="261" y="10"/>
                      <a:pt x="261" y="10"/>
                      <a:pt x="261" y="10"/>
                    </a:cubicBezTo>
                    <a:cubicBezTo>
                      <a:pt x="259" y="9"/>
                      <a:pt x="257" y="8"/>
                      <a:pt x="255" y="8"/>
                    </a:cubicBezTo>
                    <a:cubicBezTo>
                      <a:pt x="249" y="5"/>
                      <a:pt x="242" y="3"/>
                      <a:pt x="234" y="2"/>
                    </a:cubicBezTo>
                    <a:cubicBezTo>
                      <a:pt x="233" y="2"/>
                      <a:pt x="232" y="2"/>
                      <a:pt x="231" y="2"/>
                    </a:cubicBezTo>
                    <a:cubicBezTo>
                      <a:pt x="231" y="2"/>
                      <a:pt x="231" y="2"/>
                      <a:pt x="231" y="2"/>
                    </a:cubicBezTo>
                    <a:cubicBezTo>
                      <a:pt x="212" y="0"/>
                      <a:pt x="194" y="6"/>
                      <a:pt x="179" y="18"/>
                    </a:cubicBezTo>
                    <a:cubicBezTo>
                      <a:pt x="162" y="31"/>
                      <a:pt x="152" y="48"/>
                      <a:pt x="150" y="69"/>
                    </a:cubicBezTo>
                    <a:cubicBezTo>
                      <a:pt x="149" y="74"/>
                      <a:pt x="148" y="76"/>
                      <a:pt x="143" y="75"/>
                    </a:cubicBezTo>
                    <a:cubicBezTo>
                      <a:pt x="136" y="75"/>
                      <a:pt x="129" y="75"/>
                      <a:pt x="123" y="75"/>
                    </a:cubicBezTo>
                    <a:cubicBezTo>
                      <a:pt x="111" y="75"/>
                      <a:pt x="105" y="81"/>
                      <a:pt x="105" y="93"/>
                    </a:cubicBezTo>
                    <a:cubicBezTo>
                      <a:pt x="105" y="100"/>
                      <a:pt x="105" y="107"/>
                      <a:pt x="105" y="114"/>
                    </a:cubicBezTo>
                    <a:cubicBezTo>
                      <a:pt x="105" y="120"/>
                      <a:pt x="105" y="120"/>
                      <a:pt x="98" y="120"/>
                    </a:cubicBezTo>
                    <a:cubicBezTo>
                      <a:pt x="72" y="120"/>
                      <a:pt x="45" y="121"/>
                      <a:pt x="18" y="120"/>
                    </a:cubicBezTo>
                    <a:cubicBezTo>
                      <a:pt x="7" y="120"/>
                      <a:pt x="0" y="127"/>
                      <a:pt x="0" y="139"/>
                    </a:cubicBezTo>
                    <a:cubicBezTo>
                      <a:pt x="0" y="216"/>
                      <a:pt x="0" y="293"/>
                      <a:pt x="0" y="371"/>
                    </a:cubicBezTo>
                    <a:cubicBezTo>
                      <a:pt x="0" y="448"/>
                      <a:pt x="0" y="526"/>
                      <a:pt x="0" y="603"/>
                    </a:cubicBezTo>
                    <a:cubicBezTo>
                      <a:pt x="0" y="604"/>
                      <a:pt x="0" y="605"/>
                      <a:pt x="0" y="606"/>
                    </a:cubicBezTo>
                    <a:cubicBezTo>
                      <a:pt x="0" y="607"/>
                      <a:pt x="0" y="607"/>
                      <a:pt x="0" y="607"/>
                    </a:cubicBezTo>
                    <a:cubicBezTo>
                      <a:pt x="0" y="607"/>
                      <a:pt x="0" y="607"/>
                      <a:pt x="0" y="607"/>
                    </a:cubicBezTo>
                    <a:cubicBezTo>
                      <a:pt x="1" y="609"/>
                      <a:pt x="1" y="610"/>
                      <a:pt x="1" y="611"/>
                    </a:cubicBezTo>
                    <a:cubicBezTo>
                      <a:pt x="4" y="619"/>
                      <a:pt x="11" y="621"/>
                      <a:pt x="19" y="621"/>
                    </a:cubicBezTo>
                    <a:cubicBezTo>
                      <a:pt x="78" y="621"/>
                      <a:pt x="138" y="621"/>
                      <a:pt x="197" y="621"/>
                    </a:cubicBezTo>
                    <a:cubicBezTo>
                      <a:pt x="201" y="621"/>
                      <a:pt x="203" y="622"/>
                      <a:pt x="206" y="625"/>
                    </a:cubicBezTo>
                    <a:cubicBezTo>
                      <a:pt x="216" y="636"/>
                      <a:pt x="226" y="647"/>
                      <a:pt x="237" y="657"/>
                    </a:cubicBezTo>
                    <a:cubicBezTo>
                      <a:pt x="261" y="677"/>
                      <a:pt x="290" y="689"/>
                      <a:pt x="321" y="695"/>
                    </a:cubicBezTo>
                    <a:cubicBezTo>
                      <a:pt x="350" y="700"/>
                      <a:pt x="378" y="698"/>
                      <a:pt x="406" y="690"/>
                    </a:cubicBezTo>
                    <a:cubicBezTo>
                      <a:pt x="433" y="682"/>
                      <a:pt x="457" y="669"/>
                      <a:pt x="478" y="651"/>
                    </a:cubicBezTo>
                    <a:cubicBezTo>
                      <a:pt x="511" y="621"/>
                      <a:pt x="532" y="584"/>
                      <a:pt x="539" y="540"/>
                    </a:cubicBezTo>
                    <a:cubicBezTo>
                      <a:pt x="543" y="518"/>
                      <a:pt x="542" y="495"/>
                      <a:pt x="538" y="473"/>
                    </a:cubicBezTo>
                    <a:close/>
                    <a:moveTo>
                      <a:pt x="197" y="44"/>
                    </a:moveTo>
                    <a:cubicBezTo>
                      <a:pt x="202" y="40"/>
                      <a:pt x="209" y="36"/>
                      <a:pt x="215" y="35"/>
                    </a:cubicBezTo>
                    <a:cubicBezTo>
                      <a:pt x="215" y="35"/>
                      <a:pt x="215" y="35"/>
                      <a:pt x="215" y="35"/>
                    </a:cubicBezTo>
                    <a:cubicBezTo>
                      <a:pt x="229" y="32"/>
                      <a:pt x="244" y="35"/>
                      <a:pt x="255" y="45"/>
                    </a:cubicBezTo>
                    <a:cubicBezTo>
                      <a:pt x="257" y="46"/>
                      <a:pt x="259" y="48"/>
                      <a:pt x="261" y="50"/>
                    </a:cubicBezTo>
                    <a:cubicBezTo>
                      <a:pt x="261" y="50"/>
                      <a:pt x="261" y="51"/>
                      <a:pt x="261" y="51"/>
                    </a:cubicBezTo>
                    <a:cubicBezTo>
                      <a:pt x="261" y="51"/>
                      <a:pt x="261" y="51"/>
                      <a:pt x="261" y="51"/>
                    </a:cubicBezTo>
                    <a:cubicBezTo>
                      <a:pt x="267" y="57"/>
                      <a:pt x="270" y="65"/>
                      <a:pt x="271" y="76"/>
                    </a:cubicBezTo>
                    <a:cubicBezTo>
                      <a:pt x="268" y="76"/>
                      <a:pt x="212" y="75"/>
                      <a:pt x="188" y="75"/>
                    </a:cubicBezTo>
                    <a:cubicBezTo>
                      <a:pt x="186" y="75"/>
                      <a:pt x="184" y="75"/>
                      <a:pt x="181" y="75"/>
                    </a:cubicBezTo>
                    <a:cubicBezTo>
                      <a:pt x="182" y="62"/>
                      <a:pt x="188" y="52"/>
                      <a:pt x="197" y="44"/>
                    </a:cubicBezTo>
                    <a:close/>
                    <a:moveTo>
                      <a:pt x="137" y="107"/>
                    </a:moveTo>
                    <a:cubicBezTo>
                      <a:pt x="139" y="107"/>
                      <a:pt x="141" y="107"/>
                      <a:pt x="142" y="107"/>
                    </a:cubicBezTo>
                    <a:cubicBezTo>
                      <a:pt x="167" y="107"/>
                      <a:pt x="278" y="108"/>
                      <a:pt x="309" y="108"/>
                    </a:cubicBezTo>
                    <a:cubicBezTo>
                      <a:pt x="311" y="108"/>
                      <a:pt x="313" y="108"/>
                      <a:pt x="315" y="108"/>
                    </a:cubicBezTo>
                    <a:cubicBezTo>
                      <a:pt x="315" y="110"/>
                      <a:pt x="315" y="145"/>
                      <a:pt x="315" y="160"/>
                    </a:cubicBezTo>
                    <a:cubicBezTo>
                      <a:pt x="315" y="165"/>
                      <a:pt x="314" y="166"/>
                      <a:pt x="310" y="166"/>
                    </a:cubicBezTo>
                    <a:cubicBezTo>
                      <a:pt x="293" y="166"/>
                      <a:pt x="261" y="166"/>
                      <a:pt x="261" y="166"/>
                    </a:cubicBezTo>
                    <a:cubicBezTo>
                      <a:pt x="221" y="165"/>
                      <a:pt x="182" y="165"/>
                      <a:pt x="142" y="166"/>
                    </a:cubicBezTo>
                    <a:cubicBezTo>
                      <a:pt x="138" y="166"/>
                      <a:pt x="136" y="165"/>
                      <a:pt x="136" y="160"/>
                    </a:cubicBezTo>
                    <a:cubicBezTo>
                      <a:pt x="137" y="144"/>
                      <a:pt x="137" y="123"/>
                      <a:pt x="137" y="107"/>
                    </a:cubicBezTo>
                    <a:close/>
                    <a:moveTo>
                      <a:pt x="183" y="588"/>
                    </a:moveTo>
                    <a:cubicBezTo>
                      <a:pt x="159" y="589"/>
                      <a:pt x="31" y="587"/>
                      <a:pt x="31" y="587"/>
                    </a:cubicBezTo>
                    <a:cubicBezTo>
                      <a:pt x="31" y="587"/>
                      <a:pt x="32" y="374"/>
                      <a:pt x="32" y="290"/>
                    </a:cubicBezTo>
                    <a:cubicBezTo>
                      <a:pt x="32" y="246"/>
                      <a:pt x="32" y="202"/>
                      <a:pt x="32" y="158"/>
                    </a:cubicBezTo>
                    <a:cubicBezTo>
                      <a:pt x="32" y="154"/>
                      <a:pt x="33" y="152"/>
                      <a:pt x="38" y="152"/>
                    </a:cubicBezTo>
                    <a:cubicBezTo>
                      <a:pt x="58" y="152"/>
                      <a:pt x="79" y="152"/>
                      <a:pt x="99" y="152"/>
                    </a:cubicBezTo>
                    <a:cubicBezTo>
                      <a:pt x="104" y="152"/>
                      <a:pt x="105" y="154"/>
                      <a:pt x="105" y="158"/>
                    </a:cubicBezTo>
                    <a:cubicBezTo>
                      <a:pt x="105" y="165"/>
                      <a:pt x="105" y="173"/>
                      <a:pt x="105" y="180"/>
                    </a:cubicBezTo>
                    <a:cubicBezTo>
                      <a:pt x="105" y="190"/>
                      <a:pt x="113" y="197"/>
                      <a:pt x="123" y="197"/>
                    </a:cubicBezTo>
                    <a:cubicBezTo>
                      <a:pt x="154" y="197"/>
                      <a:pt x="184" y="197"/>
                      <a:pt x="215" y="197"/>
                    </a:cubicBezTo>
                    <a:cubicBezTo>
                      <a:pt x="215" y="197"/>
                      <a:pt x="291" y="197"/>
                      <a:pt x="329" y="197"/>
                    </a:cubicBezTo>
                    <a:cubicBezTo>
                      <a:pt x="339" y="197"/>
                      <a:pt x="347" y="191"/>
                      <a:pt x="347" y="180"/>
                    </a:cubicBezTo>
                    <a:cubicBezTo>
                      <a:pt x="347" y="173"/>
                      <a:pt x="347" y="165"/>
                      <a:pt x="347" y="158"/>
                    </a:cubicBezTo>
                    <a:cubicBezTo>
                      <a:pt x="347" y="154"/>
                      <a:pt x="348" y="152"/>
                      <a:pt x="352" y="152"/>
                    </a:cubicBezTo>
                    <a:cubicBezTo>
                      <a:pt x="362" y="152"/>
                      <a:pt x="382" y="152"/>
                      <a:pt x="382" y="152"/>
                    </a:cubicBezTo>
                    <a:cubicBezTo>
                      <a:pt x="393" y="152"/>
                      <a:pt x="404" y="152"/>
                      <a:pt x="416" y="152"/>
                    </a:cubicBezTo>
                    <a:cubicBezTo>
                      <a:pt x="419" y="152"/>
                      <a:pt x="420" y="153"/>
                      <a:pt x="420" y="157"/>
                    </a:cubicBezTo>
                    <a:cubicBezTo>
                      <a:pt x="420" y="168"/>
                      <a:pt x="420" y="179"/>
                      <a:pt x="420" y="190"/>
                    </a:cubicBezTo>
                    <a:cubicBezTo>
                      <a:pt x="420" y="235"/>
                      <a:pt x="420" y="281"/>
                      <a:pt x="420" y="327"/>
                    </a:cubicBezTo>
                    <a:cubicBezTo>
                      <a:pt x="420" y="329"/>
                      <a:pt x="420" y="331"/>
                      <a:pt x="420" y="334"/>
                    </a:cubicBezTo>
                    <a:cubicBezTo>
                      <a:pt x="414" y="332"/>
                      <a:pt x="409" y="331"/>
                      <a:pt x="404" y="329"/>
                    </a:cubicBezTo>
                    <a:cubicBezTo>
                      <a:pt x="378" y="321"/>
                      <a:pt x="351" y="321"/>
                      <a:pt x="324" y="324"/>
                    </a:cubicBezTo>
                    <a:cubicBezTo>
                      <a:pt x="308" y="327"/>
                      <a:pt x="292" y="332"/>
                      <a:pt x="276" y="339"/>
                    </a:cubicBezTo>
                    <a:cubicBezTo>
                      <a:pt x="275" y="339"/>
                      <a:pt x="261" y="346"/>
                      <a:pt x="261" y="346"/>
                    </a:cubicBezTo>
                    <a:cubicBezTo>
                      <a:pt x="220" y="371"/>
                      <a:pt x="190" y="406"/>
                      <a:pt x="175" y="452"/>
                    </a:cubicBezTo>
                    <a:cubicBezTo>
                      <a:pt x="160" y="498"/>
                      <a:pt x="164" y="544"/>
                      <a:pt x="183" y="588"/>
                    </a:cubicBezTo>
                    <a:close/>
                    <a:moveTo>
                      <a:pt x="507" y="536"/>
                    </a:moveTo>
                    <a:cubicBezTo>
                      <a:pt x="501" y="572"/>
                      <a:pt x="484" y="603"/>
                      <a:pt x="456" y="627"/>
                    </a:cubicBezTo>
                    <a:cubicBezTo>
                      <a:pt x="437" y="644"/>
                      <a:pt x="415" y="655"/>
                      <a:pt x="391" y="661"/>
                    </a:cubicBezTo>
                    <a:cubicBezTo>
                      <a:pt x="376" y="665"/>
                      <a:pt x="361" y="666"/>
                      <a:pt x="346" y="666"/>
                    </a:cubicBezTo>
                    <a:cubicBezTo>
                      <a:pt x="324" y="665"/>
                      <a:pt x="302" y="659"/>
                      <a:pt x="282" y="648"/>
                    </a:cubicBezTo>
                    <a:cubicBezTo>
                      <a:pt x="280" y="647"/>
                      <a:pt x="270" y="641"/>
                      <a:pt x="268" y="640"/>
                    </a:cubicBezTo>
                    <a:cubicBezTo>
                      <a:pt x="242" y="623"/>
                      <a:pt x="224" y="600"/>
                      <a:pt x="211" y="572"/>
                    </a:cubicBezTo>
                    <a:cubicBezTo>
                      <a:pt x="198" y="544"/>
                      <a:pt x="195" y="514"/>
                      <a:pt x="200" y="484"/>
                    </a:cubicBezTo>
                    <a:cubicBezTo>
                      <a:pt x="209" y="435"/>
                      <a:pt x="235" y="398"/>
                      <a:pt x="278" y="374"/>
                    </a:cubicBezTo>
                    <a:cubicBezTo>
                      <a:pt x="304" y="359"/>
                      <a:pt x="331" y="352"/>
                      <a:pt x="360" y="354"/>
                    </a:cubicBezTo>
                    <a:cubicBezTo>
                      <a:pt x="411" y="357"/>
                      <a:pt x="452" y="379"/>
                      <a:pt x="481" y="421"/>
                    </a:cubicBezTo>
                    <a:cubicBezTo>
                      <a:pt x="493" y="437"/>
                      <a:pt x="501" y="455"/>
                      <a:pt x="506" y="475"/>
                    </a:cubicBezTo>
                    <a:cubicBezTo>
                      <a:pt x="510" y="495"/>
                      <a:pt x="511" y="515"/>
                      <a:pt x="507" y="53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F39"/>
                  </a:solidFill>
                  <a:effectLst/>
                  <a:uLnTx/>
                  <a:uFillTx/>
                  <a:latin typeface="Calibri" panose="020F0502020204030204"/>
                  <a:ea typeface="+mn-ea"/>
                  <a:cs typeface="+mn-cs"/>
                </a:endParaRPr>
              </a:p>
            </p:txBody>
          </p:sp>
        </p:grpSp>
        <p:cxnSp>
          <p:nvCxnSpPr>
            <p:cNvPr id="10" name="Straight Connector 9">
              <a:extLst>
                <a:ext uri="{FF2B5EF4-FFF2-40B4-BE49-F238E27FC236}">
                  <a16:creationId xmlns:a16="http://schemas.microsoft.com/office/drawing/2014/main" id="{A18999B7-E120-456A-9EE9-8F50899BF7AA}"/>
                </a:ext>
              </a:extLst>
            </p:cNvPr>
            <p:cNvCxnSpPr/>
            <p:nvPr/>
          </p:nvCxnSpPr>
          <p:spPr>
            <a:xfrm>
              <a:off x="2489200" y="2743200"/>
              <a:ext cx="185928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1A22799-7733-4050-B6B6-7BC71D61C4EB}"/>
                </a:ext>
              </a:extLst>
            </p:cNvPr>
            <p:cNvCxnSpPr/>
            <p:nvPr/>
          </p:nvCxnSpPr>
          <p:spPr>
            <a:xfrm>
              <a:off x="2489200" y="3063240"/>
              <a:ext cx="185928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402D7C-4A7D-4ECF-AA5B-A49054C5EFB6}"/>
                </a:ext>
              </a:extLst>
            </p:cNvPr>
            <p:cNvCxnSpPr>
              <a:cxnSpLocks/>
            </p:cNvCxnSpPr>
            <p:nvPr/>
          </p:nvCxnSpPr>
          <p:spPr>
            <a:xfrm>
              <a:off x="2489200" y="3383280"/>
              <a:ext cx="8534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D2388D5-C088-400D-B95D-44D63A9E9B4E}"/>
                </a:ext>
              </a:extLst>
            </p:cNvPr>
            <p:cNvCxnSpPr>
              <a:cxnSpLocks/>
            </p:cNvCxnSpPr>
            <p:nvPr/>
          </p:nvCxnSpPr>
          <p:spPr>
            <a:xfrm>
              <a:off x="2489200" y="3693160"/>
              <a:ext cx="6350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EAA71F5-0EC1-4310-BA99-48EE5957527F}"/>
                </a:ext>
              </a:extLst>
            </p:cNvPr>
            <p:cNvCxnSpPr>
              <a:cxnSpLocks/>
            </p:cNvCxnSpPr>
            <p:nvPr/>
          </p:nvCxnSpPr>
          <p:spPr>
            <a:xfrm>
              <a:off x="2489200" y="4013200"/>
              <a:ext cx="47752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E4545C7-B6E9-48AA-B409-F44DE328F4EF}"/>
                </a:ext>
              </a:extLst>
            </p:cNvPr>
            <p:cNvCxnSpPr>
              <a:cxnSpLocks/>
            </p:cNvCxnSpPr>
            <p:nvPr/>
          </p:nvCxnSpPr>
          <p:spPr>
            <a:xfrm>
              <a:off x="2489200" y="4333240"/>
              <a:ext cx="42672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99A5311-1E6A-4CA3-9803-AC4B091AB00F}"/>
                </a:ext>
              </a:extLst>
            </p:cNvPr>
            <p:cNvCxnSpPr>
              <a:cxnSpLocks/>
            </p:cNvCxnSpPr>
            <p:nvPr/>
          </p:nvCxnSpPr>
          <p:spPr>
            <a:xfrm>
              <a:off x="2489200" y="4638040"/>
              <a:ext cx="42672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44726911"/>
      </p:ext>
    </p:extLst>
  </p:cSld>
  <p:clrMapOvr>
    <a:masterClrMapping/>
  </p:clrMapOvr>
</p:sld>
</file>

<file path=ppt/theme/theme1.xml><?xml version="1.0" encoding="utf-8"?>
<a:theme xmlns:a="http://schemas.openxmlformats.org/drawingml/2006/main" name="Office Theme">
  <a:themeElements>
    <a:clrScheme name="Custom 5">
      <a:dk1>
        <a:srgbClr val="282F39"/>
      </a:dk1>
      <a:lt1>
        <a:srgbClr val="FFFFFF"/>
      </a:lt1>
      <a:dk2>
        <a:srgbClr val="000000"/>
      </a:dk2>
      <a:lt2>
        <a:srgbClr val="EEEEEE"/>
      </a:lt2>
      <a:accent1>
        <a:srgbClr val="C2C923"/>
      </a:accent1>
      <a:accent2>
        <a:srgbClr val="42AFB6"/>
      </a:accent2>
      <a:accent3>
        <a:srgbClr val="074D67"/>
      </a:accent3>
      <a:accent4>
        <a:srgbClr val="CB1B4A"/>
      </a:accent4>
      <a:accent5>
        <a:srgbClr val="FCB414"/>
      </a:accent5>
      <a:accent6>
        <a:srgbClr val="007A7D"/>
      </a:accent6>
      <a:hlink>
        <a:srgbClr val="1EB7EF"/>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ustom 5">
      <a:dk1>
        <a:srgbClr val="282F39"/>
      </a:dk1>
      <a:lt1>
        <a:srgbClr val="FFFFFF"/>
      </a:lt1>
      <a:dk2>
        <a:srgbClr val="000000"/>
      </a:dk2>
      <a:lt2>
        <a:srgbClr val="EEEEEE"/>
      </a:lt2>
      <a:accent1>
        <a:srgbClr val="C2C923"/>
      </a:accent1>
      <a:accent2>
        <a:srgbClr val="42AFB6"/>
      </a:accent2>
      <a:accent3>
        <a:srgbClr val="074D67"/>
      </a:accent3>
      <a:accent4>
        <a:srgbClr val="CB1B4A"/>
      </a:accent4>
      <a:accent5>
        <a:srgbClr val="FCB414"/>
      </a:accent5>
      <a:accent6>
        <a:srgbClr val="007A7D"/>
      </a:accent6>
      <a:hlink>
        <a:srgbClr val="1EB7EF"/>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1524</Words>
  <Application>Microsoft Office PowerPoint</Application>
  <PresentationFormat>Widescreen</PresentationFormat>
  <Paragraphs>375</Paragraphs>
  <Slides>30</Slides>
  <Notes>16</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30</vt:i4>
      </vt:variant>
    </vt:vector>
  </HeadingPairs>
  <TitlesOfParts>
    <vt:vector size="36" baseType="lpstr">
      <vt:lpstr>Calibri</vt:lpstr>
      <vt:lpstr>Noto Sans</vt:lpstr>
      <vt:lpstr>Open Sans</vt:lpstr>
      <vt:lpstr>Arial</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Team Issues</vt:lpstr>
      <vt:lpstr>Interesting Points About Team Members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WANG Piao</dc:creator>
  <cp:lastModifiedBy>WANG Piao</cp:lastModifiedBy>
  <cp:revision>3</cp:revision>
  <dcterms:created xsi:type="dcterms:W3CDTF">2019-11-17T15:27:36Z</dcterms:created>
  <dcterms:modified xsi:type="dcterms:W3CDTF">2019-11-17T15:41:47Z</dcterms:modified>
</cp:coreProperties>
</file>